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8" r:id="rId5"/>
    <p:sldMasterId id="2147483716" r:id="rId6"/>
  </p:sldMasterIdLst>
  <p:notesMasterIdLst>
    <p:notesMasterId r:id="rId20"/>
  </p:notesMasterIdLst>
  <p:sldIdLst>
    <p:sldId id="2147479991" r:id="rId7"/>
    <p:sldId id="2147479994" r:id="rId8"/>
    <p:sldId id="2147479995" r:id="rId9"/>
    <p:sldId id="2147479996" r:id="rId10"/>
    <p:sldId id="2147479997" r:id="rId11"/>
    <p:sldId id="2147479998" r:id="rId12"/>
    <p:sldId id="2147479906" r:id="rId13"/>
    <p:sldId id="2147480009" r:id="rId14"/>
    <p:sldId id="2147480002" r:id="rId15"/>
    <p:sldId id="2147480005" r:id="rId16"/>
    <p:sldId id="2147480007" r:id="rId17"/>
    <p:sldId id="2147480011" r:id="rId18"/>
    <p:sldId id="2147480012" r:id="rId19"/>
  </p:sldIdLst>
  <p:sldSz cx="12192000" cy="6858000"/>
  <p:notesSz cx="6858000" cy="9144000"/>
  <p:defaultTextStyle>
    <a:defPPr>
      <a:defRPr lang="fi-FI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0CE131-06E6-40C8-8AC3-9D0592C1DE85}" v="2" dt="2026-03-31T13:06:31.777"/>
    <p1510:client id="{DA4CDF53-9300-F05B-6CD1-B673E388B60D}" v="125" dt="2026-03-31T12:54:04.6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tari Annette (DVV)" userId="S::annette.hotari@dvv.fi::8a04ca01-de08-41d4-8b59-aa4564bcd225" providerId="AD" clId="Web-{AE4E4B9E-AF49-C776-0826-19636C4C1852}"/>
    <pc:docChg chg="addSld delSld modSld">
      <pc:chgData name="Hotari Annette (DVV)" userId="S::annette.hotari@dvv.fi::8a04ca01-de08-41d4-8b59-aa4564bcd225" providerId="AD" clId="Web-{AE4E4B9E-AF49-C776-0826-19636C4C1852}" dt="2026-03-23T15:29:02.206" v="56" actId="20577"/>
      <pc:docMkLst>
        <pc:docMk/>
      </pc:docMkLst>
      <pc:sldChg chg="add">
        <pc:chgData name="Hotari Annette (DVV)" userId="S::annette.hotari@dvv.fi::8a04ca01-de08-41d4-8b59-aa4564bcd225" providerId="AD" clId="Web-{AE4E4B9E-AF49-C776-0826-19636C4C1852}" dt="2026-03-23T15:27:54.972" v="1"/>
        <pc:sldMkLst>
          <pc:docMk/>
          <pc:sldMk cId="1041517722" sldId="2147479991"/>
        </pc:sldMkLst>
      </pc:sldChg>
      <pc:sldChg chg="add">
        <pc:chgData name="Hotari Annette (DVV)" userId="S::annette.hotari@dvv.fi::8a04ca01-de08-41d4-8b59-aa4564bcd225" providerId="AD" clId="Web-{AE4E4B9E-AF49-C776-0826-19636C4C1852}" dt="2026-03-23T15:27:55.565" v="4"/>
        <pc:sldMkLst>
          <pc:docMk/>
          <pc:sldMk cId="3627297053" sldId="2147479994"/>
        </pc:sldMkLst>
      </pc:sldChg>
      <pc:sldChg chg="add">
        <pc:chgData name="Hotari Annette (DVV)" userId="S::annette.hotari@dvv.fi::8a04ca01-de08-41d4-8b59-aa4564bcd225" providerId="AD" clId="Web-{AE4E4B9E-AF49-C776-0826-19636C4C1852}" dt="2026-03-23T15:27:55.706" v="5"/>
        <pc:sldMkLst>
          <pc:docMk/>
          <pc:sldMk cId="2555187870" sldId="2147479995"/>
        </pc:sldMkLst>
      </pc:sldChg>
      <pc:sldChg chg="add">
        <pc:chgData name="Hotari Annette (DVV)" userId="S::annette.hotari@dvv.fi::8a04ca01-de08-41d4-8b59-aa4564bcd225" providerId="AD" clId="Web-{AE4E4B9E-AF49-C776-0826-19636C4C1852}" dt="2026-03-23T15:27:55.972" v="6"/>
        <pc:sldMkLst>
          <pc:docMk/>
          <pc:sldMk cId="3777787707" sldId="2147479996"/>
        </pc:sldMkLst>
      </pc:sldChg>
      <pc:sldChg chg="add">
        <pc:chgData name="Hotari Annette (DVV)" userId="S::annette.hotari@dvv.fi::8a04ca01-de08-41d4-8b59-aa4564bcd225" providerId="AD" clId="Web-{AE4E4B9E-AF49-C776-0826-19636C4C1852}" dt="2026-03-23T15:27:56.331" v="7"/>
        <pc:sldMkLst>
          <pc:docMk/>
          <pc:sldMk cId="3963864177" sldId="2147479997"/>
        </pc:sldMkLst>
      </pc:sldChg>
      <pc:sldChg chg="add">
        <pc:chgData name="Hotari Annette (DVV)" userId="S::annette.hotari@dvv.fi::8a04ca01-de08-41d4-8b59-aa4564bcd225" providerId="AD" clId="Web-{AE4E4B9E-AF49-C776-0826-19636C4C1852}" dt="2026-03-23T15:27:56.737" v="8"/>
        <pc:sldMkLst>
          <pc:docMk/>
          <pc:sldMk cId="4114582676" sldId="2147479998"/>
        </pc:sldMkLst>
      </pc:sldChg>
      <pc:sldChg chg="modSp add">
        <pc:chgData name="Hotari Annette (DVV)" userId="S::annette.hotari@dvv.fi::8a04ca01-de08-41d4-8b59-aa4564bcd225" providerId="AD" clId="Web-{AE4E4B9E-AF49-C776-0826-19636C4C1852}" dt="2026-03-23T15:29:02.206" v="56" actId="20577"/>
        <pc:sldMkLst>
          <pc:docMk/>
          <pc:sldMk cId="1967741610" sldId="2147480002"/>
        </pc:sldMkLst>
        <pc:spChg chg="mod">
          <ac:chgData name="Hotari Annette (DVV)" userId="S::annette.hotari@dvv.fi::8a04ca01-de08-41d4-8b59-aa4564bcd225" providerId="AD" clId="Web-{AE4E4B9E-AF49-C776-0826-19636C4C1852}" dt="2026-03-23T15:29:02.206" v="56" actId="20577"/>
          <ac:spMkLst>
            <pc:docMk/>
            <pc:sldMk cId="1967741610" sldId="2147480002"/>
            <ac:spMk id="8" creationId="{912898BC-78D4-07CF-5DF5-C623BD3106CC}"/>
          </ac:spMkLst>
        </pc:spChg>
      </pc:sldChg>
      <pc:sldChg chg="add">
        <pc:chgData name="Hotari Annette (DVV)" userId="S::annette.hotari@dvv.fi::8a04ca01-de08-41d4-8b59-aa4564bcd225" providerId="AD" clId="Web-{AE4E4B9E-AF49-C776-0826-19636C4C1852}" dt="2026-03-23T15:27:57.878" v="15"/>
        <pc:sldMkLst>
          <pc:docMk/>
          <pc:sldMk cId="2258705867" sldId="2147480005"/>
        </pc:sldMkLst>
      </pc:sldChg>
      <pc:sldChg chg="add">
        <pc:chgData name="Hotari Annette (DVV)" userId="S::annette.hotari@dvv.fi::8a04ca01-de08-41d4-8b59-aa4564bcd225" providerId="AD" clId="Web-{AE4E4B9E-AF49-C776-0826-19636C4C1852}" dt="2026-03-23T15:27:58.128" v="17"/>
        <pc:sldMkLst>
          <pc:docMk/>
          <pc:sldMk cId="738234445" sldId="2147480007"/>
        </pc:sldMkLst>
      </pc:sldChg>
      <pc:sldChg chg="add">
        <pc:chgData name="Hotari Annette (DVV)" userId="S::annette.hotari@dvv.fi::8a04ca01-de08-41d4-8b59-aa4564bcd225" providerId="AD" clId="Web-{AE4E4B9E-AF49-C776-0826-19636C4C1852}" dt="2026-03-23T15:27:58.487" v="19"/>
        <pc:sldMkLst>
          <pc:docMk/>
          <pc:sldMk cId="1545066629" sldId="2147480009"/>
        </pc:sldMkLst>
      </pc:sldChg>
      <pc:sldChg chg="add">
        <pc:chgData name="Hotari Annette (DVV)" userId="S::annette.hotari@dvv.fi::8a04ca01-de08-41d4-8b59-aa4564bcd225" providerId="AD" clId="Web-{AE4E4B9E-AF49-C776-0826-19636C4C1852}" dt="2026-03-23T15:27:58.753" v="21"/>
        <pc:sldMkLst>
          <pc:docMk/>
          <pc:sldMk cId="40695792" sldId="2147480011"/>
        </pc:sldMkLst>
      </pc:sldChg>
      <pc:sldChg chg="add">
        <pc:chgData name="Hotari Annette (DVV)" userId="S::annette.hotari@dvv.fi::8a04ca01-de08-41d4-8b59-aa4564bcd225" providerId="AD" clId="Web-{AE4E4B9E-AF49-C776-0826-19636C4C1852}" dt="2026-03-23T15:27:58.831" v="22"/>
        <pc:sldMkLst>
          <pc:docMk/>
          <pc:sldMk cId="1156706978" sldId="2147480012"/>
        </pc:sldMkLst>
      </pc:sldChg>
      <pc:sldMasterChg chg="addSldLayout">
        <pc:chgData name="Hotari Annette (DVV)" userId="S::annette.hotari@dvv.fi::8a04ca01-de08-41d4-8b59-aa4564bcd225" providerId="AD" clId="Web-{AE4E4B9E-AF49-C776-0826-19636C4C1852}" dt="2026-03-23T15:27:56.737" v="8"/>
        <pc:sldMasterMkLst>
          <pc:docMk/>
          <pc:sldMasterMk cId="3837108898" sldId="2147483688"/>
        </pc:sldMasterMkLst>
        <pc:sldLayoutChg chg="add replId">
          <pc:chgData name="Hotari Annette (DVV)" userId="S::annette.hotari@dvv.fi::8a04ca01-de08-41d4-8b59-aa4564bcd225" providerId="AD" clId="Web-{AE4E4B9E-AF49-C776-0826-19636C4C1852}" dt="2026-03-23T15:27:56.737" v="8"/>
          <pc:sldLayoutMkLst>
            <pc:docMk/>
            <pc:sldMasterMk cId="3837108898" sldId="2147483688"/>
            <pc:sldLayoutMk cId="347579934" sldId="2147483745"/>
          </pc:sldLayoutMkLst>
        </pc:sldLayoutChg>
      </pc:sldMasterChg>
    </pc:docChg>
  </pc:docChgLst>
  <pc:docChgLst>
    <pc:chgData name="Hotari Annette (DVV)" userId="8a04ca01-de08-41d4-8b59-aa4564bcd225" providerId="ADAL" clId="{84DFF937-E662-4758-938C-52D115390696}"/>
    <pc:docChg chg="undo custSel addSld delSld modSld sldOrd">
      <pc:chgData name="Hotari Annette (DVV)" userId="8a04ca01-de08-41d4-8b59-aa4564bcd225" providerId="ADAL" clId="{84DFF937-E662-4758-938C-52D115390696}" dt="2026-03-23T15:10:58.008" v="653" actId="20577"/>
      <pc:docMkLst>
        <pc:docMk/>
      </pc:docMkLst>
    </pc:docChg>
  </pc:docChgLst>
  <pc:docChgLst>
    <pc:chgData name="Hänninen Pihla (DVV)" userId="S::pihla.hanninen@dvv.fi::7cdd4e37-f295-4146-9ea5-038c8e99dab8" providerId="AD" clId="Web-{DA4CDF53-9300-F05B-6CD1-B673E388B60D}"/>
    <pc:docChg chg="addSld delSld modSld sldOrd">
      <pc:chgData name="Hänninen Pihla (DVV)" userId="S::pihla.hanninen@dvv.fi::7cdd4e37-f295-4146-9ea5-038c8e99dab8" providerId="AD" clId="Web-{DA4CDF53-9300-F05B-6CD1-B673E388B60D}" dt="2026-03-31T12:54:04.604" v="117" actId="20577"/>
      <pc:docMkLst>
        <pc:docMk/>
      </pc:docMkLst>
      <pc:sldChg chg="modSp add del">
        <pc:chgData name="Hänninen Pihla (DVV)" userId="S::pihla.hanninen@dvv.fi::7cdd4e37-f295-4146-9ea5-038c8e99dab8" providerId="AD" clId="Web-{DA4CDF53-9300-F05B-6CD1-B673E388B60D}" dt="2026-03-31T12:37:44.761" v="64"/>
        <pc:sldMkLst>
          <pc:docMk/>
          <pc:sldMk cId="245470075" sldId="260"/>
        </pc:sldMkLst>
        <pc:spChg chg="mod">
          <ac:chgData name="Hänninen Pihla (DVV)" userId="S::pihla.hanninen@dvv.fi::7cdd4e37-f295-4146-9ea5-038c8e99dab8" providerId="AD" clId="Web-{DA4CDF53-9300-F05B-6CD1-B673E388B60D}" dt="2026-03-31T12:36:53.978" v="62" actId="1076"/>
          <ac:spMkLst>
            <pc:docMk/>
            <pc:sldMk cId="245470075" sldId="260"/>
            <ac:spMk id="7" creationId="{09147C76-2939-08E6-1494-3EF302D27AA7}"/>
          </ac:spMkLst>
        </pc:spChg>
      </pc:sldChg>
      <pc:sldChg chg="modSp add del">
        <pc:chgData name="Hänninen Pihla (DVV)" userId="S::pihla.hanninen@dvv.fi::7cdd4e37-f295-4146-9ea5-038c8e99dab8" providerId="AD" clId="Web-{DA4CDF53-9300-F05B-6CD1-B673E388B60D}" dt="2026-03-31T12:37:45.871" v="65"/>
        <pc:sldMkLst>
          <pc:docMk/>
          <pc:sldMk cId="3969308308" sldId="2147479904"/>
        </pc:sldMkLst>
        <pc:spChg chg="mod">
          <ac:chgData name="Hänninen Pihla (DVV)" userId="S::pihla.hanninen@dvv.fi::7cdd4e37-f295-4146-9ea5-038c8e99dab8" providerId="AD" clId="Web-{DA4CDF53-9300-F05B-6CD1-B673E388B60D}" dt="2026-03-31T12:36:59.103" v="63" actId="1076"/>
          <ac:spMkLst>
            <pc:docMk/>
            <pc:sldMk cId="3969308308" sldId="2147479904"/>
            <ac:spMk id="7" creationId="{DCCA45AE-E5A9-35E5-0036-0AB9EC800198}"/>
          </ac:spMkLst>
        </pc:spChg>
      </pc:sldChg>
      <pc:sldChg chg="modSp add del">
        <pc:chgData name="Hänninen Pihla (DVV)" userId="S::pihla.hanninen@dvv.fi::7cdd4e37-f295-4146-9ea5-038c8e99dab8" providerId="AD" clId="Web-{DA4CDF53-9300-F05B-6CD1-B673E388B60D}" dt="2026-03-31T12:37:46.730" v="66"/>
        <pc:sldMkLst>
          <pc:docMk/>
          <pc:sldMk cId="4211504488" sldId="2147479905"/>
        </pc:sldMkLst>
        <pc:spChg chg="mod">
          <ac:chgData name="Hänninen Pihla (DVV)" userId="S::pihla.hanninen@dvv.fi::7cdd4e37-f295-4146-9ea5-038c8e99dab8" providerId="AD" clId="Web-{DA4CDF53-9300-F05B-6CD1-B673E388B60D}" dt="2026-03-31T12:36:43.540" v="60" actId="1076"/>
          <ac:spMkLst>
            <pc:docMk/>
            <pc:sldMk cId="4211504488" sldId="2147479905"/>
            <ac:spMk id="7" creationId="{E1BD366D-BF87-CB6C-AB1D-0468BB9A972D}"/>
          </ac:spMkLst>
        </pc:spChg>
      </pc:sldChg>
      <pc:sldChg chg="modSp add">
        <pc:chgData name="Hänninen Pihla (DVV)" userId="S::pihla.hanninen@dvv.fi::7cdd4e37-f295-4146-9ea5-038c8e99dab8" providerId="AD" clId="Web-{DA4CDF53-9300-F05B-6CD1-B673E388B60D}" dt="2026-03-31T12:40:16.985" v="74" actId="20577"/>
        <pc:sldMkLst>
          <pc:docMk/>
          <pc:sldMk cId="3609767823" sldId="2147479906"/>
        </pc:sldMkLst>
        <pc:spChg chg="mod">
          <ac:chgData name="Hänninen Pihla (DVV)" userId="S::pihla.hanninen@dvv.fi::7cdd4e37-f295-4146-9ea5-038c8e99dab8" providerId="AD" clId="Web-{DA4CDF53-9300-F05B-6CD1-B673E388B60D}" dt="2026-03-31T12:38:09.856" v="69" actId="1076"/>
          <ac:spMkLst>
            <pc:docMk/>
            <pc:sldMk cId="3609767823" sldId="2147479906"/>
            <ac:spMk id="7" creationId="{5FC78DBC-0C62-DBBD-21DB-8E6054755982}"/>
          </ac:spMkLst>
        </pc:spChg>
        <pc:spChg chg="mod">
          <ac:chgData name="Hänninen Pihla (DVV)" userId="S::pihla.hanninen@dvv.fi::7cdd4e37-f295-4146-9ea5-038c8e99dab8" providerId="AD" clId="Web-{DA4CDF53-9300-F05B-6CD1-B673E388B60D}" dt="2026-03-31T12:40:16.985" v="74" actId="20577"/>
          <ac:spMkLst>
            <pc:docMk/>
            <pc:sldMk cId="3609767823" sldId="2147479906"/>
            <ac:spMk id="9" creationId="{49A74A47-2591-EC3E-B5BB-1672ED47DCF7}"/>
          </ac:spMkLst>
        </pc:spChg>
      </pc:sldChg>
      <pc:sldChg chg="addSp delSp modSp mod modClrScheme chgLayout">
        <pc:chgData name="Hänninen Pihla (DVV)" userId="S::pihla.hanninen@dvv.fi::7cdd4e37-f295-4146-9ea5-038c8e99dab8" providerId="AD" clId="Web-{DA4CDF53-9300-F05B-6CD1-B673E388B60D}" dt="2026-03-31T12:45:03.443" v="111" actId="20577"/>
        <pc:sldMkLst>
          <pc:docMk/>
          <pc:sldMk cId="1041517722" sldId="2147479991"/>
        </pc:sldMkLst>
        <pc:spChg chg="mod ord">
          <ac:chgData name="Hänninen Pihla (DVV)" userId="S::pihla.hanninen@dvv.fi::7cdd4e37-f295-4146-9ea5-038c8e99dab8" providerId="AD" clId="Web-{DA4CDF53-9300-F05B-6CD1-B673E388B60D}" dt="2026-03-31T12:45:03.443" v="111" actId="20577"/>
          <ac:spMkLst>
            <pc:docMk/>
            <pc:sldMk cId="1041517722" sldId="2147479991"/>
            <ac:spMk id="2" creationId="{7026AE2B-FAEE-4C9E-B710-C63B21DAB91A}"/>
          </ac:spMkLst>
        </pc:spChg>
        <pc:spChg chg="del mod ord">
          <ac:chgData name="Hänninen Pihla (DVV)" userId="S::pihla.hanninen@dvv.fi::7cdd4e37-f295-4146-9ea5-038c8e99dab8" providerId="AD" clId="Web-{DA4CDF53-9300-F05B-6CD1-B673E388B60D}" dt="2026-03-31T12:04:17.698" v="10"/>
          <ac:spMkLst>
            <pc:docMk/>
            <pc:sldMk cId="1041517722" sldId="2147479991"/>
            <ac:spMk id="3" creationId="{1D06A5F1-2512-FF0A-366E-FB4DE0A2A219}"/>
          </ac:spMkLst>
        </pc:spChg>
        <pc:spChg chg="mod ord">
          <ac:chgData name="Hänninen Pihla (DVV)" userId="S::pihla.hanninen@dvv.fi::7cdd4e37-f295-4146-9ea5-038c8e99dab8" providerId="AD" clId="Web-{DA4CDF53-9300-F05B-6CD1-B673E388B60D}" dt="2026-03-31T12:04:11.369" v="8"/>
          <ac:spMkLst>
            <pc:docMk/>
            <pc:sldMk cId="1041517722" sldId="2147479991"/>
            <ac:spMk id="4" creationId="{E69FE595-C2BE-4DC2-B879-3EF8AFC6B095}"/>
          </ac:spMkLst>
        </pc:spChg>
        <pc:spChg chg="mod ord">
          <ac:chgData name="Hänninen Pihla (DVV)" userId="S::pihla.hanninen@dvv.fi::7cdd4e37-f295-4146-9ea5-038c8e99dab8" providerId="AD" clId="Web-{DA4CDF53-9300-F05B-6CD1-B673E388B60D}" dt="2026-03-31T12:04:11.369" v="8"/>
          <ac:spMkLst>
            <pc:docMk/>
            <pc:sldMk cId="1041517722" sldId="2147479991"/>
            <ac:spMk id="5" creationId="{54F90561-BDFD-4B45-BD08-E17133E5837F}"/>
          </ac:spMkLst>
        </pc:spChg>
        <pc:spChg chg="mod ord">
          <ac:chgData name="Hänninen Pihla (DVV)" userId="S::pihla.hanninen@dvv.fi::7cdd4e37-f295-4146-9ea5-038c8e99dab8" providerId="AD" clId="Web-{DA4CDF53-9300-F05B-6CD1-B673E388B60D}" dt="2026-03-31T12:04:11.369" v="8"/>
          <ac:spMkLst>
            <pc:docMk/>
            <pc:sldMk cId="1041517722" sldId="2147479991"/>
            <ac:spMk id="6" creationId="{4BFFD0D4-F396-4FA2-9367-FF127CCD0CC9}"/>
          </ac:spMkLst>
        </pc:spChg>
        <pc:spChg chg="add del mod">
          <ac:chgData name="Hänninen Pihla (DVV)" userId="S::pihla.hanninen@dvv.fi::7cdd4e37-f295-4146-9ea5-038c8e99dab8" providerId="AD" clId="Web-{DA4CDF53-9300-F05B-6CD1-B673E388B60D}" dt="2026-03-31T12:08:47.158" v="38"/>
          <ac:spMkLst>
            <pc:docMk/>
            <pc:sldMk cId="1041517722" sldId="2147479991"/>
            <ac:spMk id="8" creationId="{18D856AD-4524-2B7E-C29A-8AB83F44457C}"/>
          </ac:spMkLst>
        </pc:spChg>
      </pc:sldChg>
      <pc:sldChg chg="del">
        <pc:chgData name="Hänninen Pihla (DVV)" userId="S::pihla.hanninen@dvv.fi::7cdd4e37-f295-4146-9ea5-038c8e99dab8" providerId="AD" clId="Web-{DA4CDF53-9300-F05B-6CD1-B673E388B60D}" dt="2026-03-31T12:03:18.398" v="0"/>
        <pc:sldMkLst>
          <pc:docMk/>
          <pc:sldMk cId="2185937491" sldId="2147479992"/>
        </pc:sldMkLst>
      </pc:sldChg>
      <pc:sldChg chg="del">
        <pc:chgData name="Hänninen Pihla (DVV)" userId="S::pihla.hanninen@dvv.fi::7cdd4e37-f295-4146-9ea5-038c8e99dab8" providerId="AD" clId="Web-{DA4CDF53-9300-F05B-6CD1-B673E388B60D}" dt="2026-03-31T12:03:20.555" v="1"/>
        <pc:sldMkLst>
          <pc:docMk/>
          <pc:sldMk cId="592217658" sldId="2147479993"/>
        </pc:sldMkLst>
      </pc:sldChg>
      <pc:sldChg chg="del">
        <pc:chgData name="Hänninen Pihla (DVV)" userId="S::pihla.hanninen@dvv.fi::7cdd4e37-f295-4146-9ea5-038c8e99dab8" providerId="AD" clId="Web-{DA4CDF53-9300-F05B-6CD1-B673E388B60D}" dt="2026-03-31T12:03:38.884" v="2"/>
        <pc:sldMkLst>
          <pc:docMk/>
          <pc:sldMk cId="3519905652" sldId="2147479999"/>
        </pc:sldMkLst>
      </pc:sldChg>
      <pc:sldChg chg="modSp del">
        <pc:chgData name="Hänninen Pihla (DVV)" userId="S::pihla.hanninen@dvv.fi::7cdd4e37-f295-4146-9ea5-038c8e99dab8" providerId="AD" clId="Web-{DA4CDF53-9300-F05B-6CD1-B673E388B60D}" dt="2026-03-31T12:31:07.210" v="45"/>
        <pc:sldMkLst>
          <pc:docMk/>
          <pc:sldMk cId="575419042" sldId="2147480000"/>
        </pc:sldMkLst>
        <pc:spChg chg="mod">
          <ac:chgData name="Hänninen Pihla (DVV)" userId="S::pihla.hanninen@dvv.fi::7cdd4e37-f295-4146-9ea5-038c8e99dab8" providerId="AD" clId="Web-{DA4CDF53-9300-F05B-6CD1-B673E388B60D}" dt="2026-03-31T12:07:12.265" v="22" actId="20577"/>
          <ac:spMkLst>
            <pc:docMk/>
            <pc:sldMk cId="575419042" sldId="2147480000"/>
            <ac:spMk id="2" creationId="{F14664D9-182B-8197-9128-01497B99540E}"/>
          </ac:spMkLst>
        </pc:spChg>
        <pc:spChg chg="mod">
          <ac:chgData name="Hänninen Pihla (DVV)" userId="S::pihla.hanninen@dvv.fi::7cdd4e37-f295-4146-9ea5-038c8e99dab8" providerId="AD" clId="Web-{DA4CDF53-9300-F05B-6CD1-B673E388B60D}" dt="2026-03-31T12:07:01.265" v="20" actId="14100"/>
          <ac:spMkLst>
            <pc:docMk/>
            <pc:sldMk cId="575419042" sldId="2147480000"/>
            <ac:spMk id="18" creationId="{53924E4B-1F10-7266-AA36-3A64CBB9FE2D}"/>
          </ac:spMkLst>
        </pc:spChg>
      </pc:sldChg>
      <pc:sldChg chg="del">
        <pc:chgData name="Hänninen Pihla (DVV)" userId="S::pihla.hanninen@dvv.fi::7cdd4e37-f295-4146-9ea5-038c8e99dab8" providerId="AD" clId="Web-{DA4CDF53-9300-F05B-6CD1-B673E388B60D}" dt="2026-03-31T12:03:45.681" v="3"/>
        <pc:sldMkLst>
          <pc:docMk/>
          <pc:sldMk cId="2997431791" sldId="2147480001"/>
        </pc:sldMkLst>
      </pc:sldChg>
      <pc:sldChg chg="modSp">
        <pc:chgData name="Hänninen Pihla (DVV)" userId="S::pihla.hanninen@dvv.fi::7cdd4e37-f295-4146-9ea5-038c8e99dab8" providerId="AD" clId="Web-{DA4CDF53-9300-F05B-6CD1-B673E388B60D}" dt="2026-03-31T12:09:13.471" v="42" actId="20577"/>
        <pc:sldMkLst>
          <pc:docMk/>
          <pc:sldMk cId="1967741610" sldId="2147480002"/>
        </pc:sldMkLst>
        <pc:spChg chg="mod">
          <ac:chgData name="Hänninen Pihla (DVV)" userId="S::pihla.hanninen@dvv.fi::7cdd4e37-f295-4146-9ea5-038c8e99dab8" providerId="AD" clId="Web-{DA4CDF53-9300-F05B-6CD1-B673E388B60D}" dt="2026-03-31T12:09:13.471" v="42" actId="20577"/>
          <ac:spMkLst>
            <pc:docMk/>
            <pc:sldMk cId="1967741610" sldId="2147480002"/>
            <ac:spMk id="4" creationId="{D86350B8-DB00-BDE4-F1AB-F5D22BCCF60E}"/>
          </ac:spMkLst>
        </pc:spChg>
        <pc:spChg chg="mod">
          <ac:chgData name="Hänninen Pihla (DVV)" userId="S::pihla.hanninen@dvv.fi::7cdd4e37-f295-4146-9ea5-038c8e99dab8" providerId="AD" clId="Web-{DA4CDF53-9300-F05B-6CD1-B673E388B60D}" dt="2026-03-31T12:08:25.173" v="36" actId="20577"/>
          <ac:spMkLst>
            <pc:docMk/>
            <pc:sldMk cId="1967741610" sldId="2147480002"/>
            <ac:spMk id="8" creationId="{912898BC-78D4-07CF-5DF5-C623BD3106CC}"/>
          </ac:spMkLst>
        </pc:spChg>
      </pc:sldChg>
      <pc:sldChg chg="modSp del">
        <pc:chgData name="Hänninen Pihla (DVV)" userId="S::pihla.hanninen@dvv.fi::7cdd4e37-f295-4146-9ea5-038c8e99dab8" providerId="AD" clId="Web-{DA4CDF53-9300-F05B-6CD1-B673E388B60D}" dt="2026-03-31T12:41:20.268" v="75"/>
        <pc:sldMkLst>
          <pc:docMk/>
          <pc:sldMk cId="2964031548" sldId="2147480003"/>
        </pc:sldMkLst>
        <pc:spChg chg="mod">
          <ac:chgData name="Hänninen Pihla (DVV)" userId="S::pihla.hanninen@dvv.fi::7cdd4e37-f295-4146-9ea5-038c8e99dab8" providerId="AD" clId="Web-{DA4CDF53-9300-F05B-6CD1-B673E388B60D}" dt="2026-03-31T12:09:27.409" v="44" actId="20577"/>
          <ac:spMkLst>
            <pc:docMk/>
            <pc:sldMk cId="2964031548" sldId="2147480003"/>
            <ac:spMk id="7" creationId="{ABC942A9-B421-8229-CEEE-7BCB365734E9}"/>
          </ac:spMkLst>
        </pc:spChg>
      </pc:sldChg>
      <pc:sldChg chg="del">
        <pc:chgData name="Hänninen Pihla (DVV)" userId="S::pihla.hanninen@dvv.fi::7cdd4e37-f295-4146-9ea5-038c8e99dab8" providerId="AD" clId="Web-{DA4CDF53-9300-F05B-6CD1-B673E388B60D}" dt="2026-03-31T12:03:49.290" v="4"/>
        <pc:sldMkLst>
          <pc:docMk/>
          <pc:sldMk cId="3446827694" sldId="2147480004"/>
        </pc:sldMkLst>
      </pc:sldChg>
      <pc:sldChg chg="modSp">
        <pc:chgData name="Hänninen Pihla (DVV)" userId="S::pihla.hanninen@dvv.fi::7cdd4e37-f295-4146-9ea5-038c8e99dab8" providerId="AD" clId="Web-{DA4CDF53-9300-F05B-6CD1-B673E388B60D}" dt="2026-03-31T12:07:51.923" v="32" actId="20577"/>
        <pc:sldMkLst>
          <pc:docMk/>
          <pc:sldMk cId="2258705867" sldId="2147480005"/>
        </pc:sldMkLst>
        <pc:spChg chg="mod">
          <ac:chgData name="Hänninen Pihla (DVV)" userId="S::pihla.hanninen@dvv.fi::7cdd4e37-f295-4146-9ea5-038c8e99dab8" providerId="AD" clId="Web-{DA4CDF53-9300-F05B-6CD1-B673E388B60D}" dt="2026-03-31T12:07:51.923" v="32" actId="20577"/>
          <ac:spMkLst>
            <pc:docMk/>
            <pc:sldMk cId="2258705867" sldId="2147480005"/>
            <ac:spMk id="2" creationId="{93AB5083-021D-59D7-A2B9-774C2984FCAA}"/>
          </ac:spMkLst>
        </pc:spChg>
      </pc:sldChg>
      <pc:sldChg chg="del">
        <pc:chgData name="Hänninen Pihla (DVV)" userId="S::pihla.hanninen@dvv.fi::7cdd4e37-f295-4146-9ea5-038c8e99dab8" providerId="AD" clId="Web-{DA4CDF53-9300-F05B-6CD1-B673E388B60D}" dt="2026-03-31T12:03:52.697" v="5"/>
        <pc:sldMkLst>
          <pc:docMk/>
          <pc:sldMk cId="3115380903" sldId="2147480006"/>
        </pc:sldMkLst>
      </pc:sldChg>
      <pc:sldChg chg="modSp">
        <pc:chgData name="Hänninen Pihla (DVV)" userId="S::pihla.hanninen@dvv.fi::7cdd4e37-f295-4146-9ea5-038c8e99dab8" providerId="AD" clId="Web-{DA4CDF53-9300-F05B-6CD1-B673E388B60D}" dt="2026-03-31T12:42:49.754" v="86" actId="20577"/>
        <pc:sldMkLst>
          <pc:docMk/>
          <pc:sldMk cId="738234445" sldId="2147480007"/>
        </pc:sldMkLst>
        <pc:spChg chg="mod">
          <ac:chgData name="Hänninen Pihla (DVV)" userId="S::pihla.hanninen@dvv.fi::7cdd4e37-f295-4146-9ea5-038c8e99dab8" providerId="AD" clId="Web-{DA4CDF53-9300-F05B-6CD1-B673E388B60D}" dt="2026-03-31T12:42:49.754" v="86" actId="20577"/>
          <ac:spMkLst>
            <pc:docMk/>
            <pc:sldMk cId="738234445" sldId="2147480007"/>
            <ac:spMk id="3" creationId="{40865AAF-7B1C-4A4F-70EC-161C2F76B8FB}"/>
          </ac:spMkLst>
        </pc:spChg>
      </pc:sldChg>
      <pc:sldChg chg="del">
        <pc:chgData name="Hänninen Pihla (DVV)" userId="S::pihla.hanninen@dvv.fi::7cdd4e37-f295-4146-9ea5-038c8e99dab8" providerId="AD" clId="Web-{DA4CDF53-9300-F05B-6CD1-B673E388B60D}" dt="2026-03-31T12:03:55.728" v="6"/>
        <pc:sldMkLst>
          <pc:docMk/>
          <pc:sldMk cId="4185840858" sldId="2147480008"/>
        </pc:sldMkLst>
      </pc:sldChg>
      <pc:sldChg chg="modSp ord">
        <pc:chgData name="Hänninen Pihla (DVV)" userId="S::pihla.hanninen@dvv.fi::7cdd4e37-f295-4146-9ea5-038c8e99dab8" providerId="AD" clId="Web-{DA4CDF53-9300-F05B-6CD1-B673E388B60D}" dt="2026-03-31T12:38:04.153" v="68"/>
        <pc:sldMkLst>
          <pc:docMk/>
          <pc:sldMk cId="1545066629" sldId="2147480009"/>
        </pc:sldMkLst>
        <pc:spChg chg="mod">
          <ac:chgData name="Hänninen Pihla (DVV)" userId="S::pihla.hanninen@dvv.fi::7cdd4e37-f295-4146-9ea5-038c8e99dab8" providerId="AD" clId="Web-{DA4CDF53-9300-F05B-6CD1-B673E388B60D}" dt="2026-03-31T12:33:22.305" v="55" actId="20577"/>
          <ac:spMkLst>
            <pc:docMk/>
            <pc:sldMk cId="1545066629" sldId="2147480009"/>
            <ac:spMk id="8" creationId="{02585859-EBE5-CD7A-34F7-5A502F7499AA}"/>
          </ac:spMkLst>
        </pc:spChg>
      </pc:sldChg>
      <pc:sldChg chg="del">
        <pc:chgData name="Hänninen Pihla (DVV)" userId="S::pihla.hanninen@dvv.fi::7cdd4e37-f295-4146-9ea5-038c8e99dab8" providerId="AD" clId="Web-{DA4CDF53-9300-F05B-6CD1-B673E388B60D}" dt="2026-03-31T12:03:59.384" v="7"/>
        <pc:sldMkLst>
          <pc:docMk/>
          <pc:sldMk cId="3971547533" sldId="2147480010"/>
        </pc:sldMkLst>
      </pc:sldChg>
      <pc:sldChg chg="modSp">
        <pc:chgData name="Hänninen Pihla (DVV)" userId="S::pihla.hanninen@dvv.fi::7cdd4e37-f295-4146-9ea5-038c8e99dab8" providerId="AD" clId="Web-{DA4CDF53-9300-F05B-6CD1-B673E388B60D}" dt="2026-03-31T12:54:04.604" v="117" actId="20577"/>
        <pc:sldMkLst>
          <pc:docMk/>
          <pc:sldMk cId="40695792" sldId="2147480011"/>
        </pc:sldMkLst>
        <pc:spChg chg="mod">
          <ac:chgData name="Hänninen Pihla (DVV)" userId="S::pihla.hanninen@dvv.fi::7cdd4e37-f295-4146-9ea5-038c8e99dab8" providerId="AD" clId="Web-{DA4CDF53-9300-F05B-6CD1-B673E388B60D}" dt="2026-03-31T12:54:04.604" v="117" actId="20577"/>
          <ac:spMkLst>
            <pc:docMk/>
            <pc:sldMk cId="40695792" sldId="2147480011"/>
            <ac:spMk id="2" creationId="{19C94468-A999-F158-3BE7-8E570953155F}"/>
          </ac:spMkLst>
        </pc:spChg>
        <pc:spChg chg="mod">
          <ac:chgData name="Hänninen Pihla (DVV)" userId="S::pihla.hanninen@dvv.fi::7cdd4e37-f295-4146-9ea5-038c8e99dab8" providerId="AD" clId="Web-{DA4CDF53-9300-F05B-6CD1-B673E388B60D}" dt="2026-03-31T12:43:02.582" v="87" actId="20577"/>
          <ac:spMkLst>
            <pc:docMk/>
            <pc:sldMk cId="40695792" sldId="2147480011"/>
            <ac:spMk id="3" creationId="{6062C262-651E-D68E-CCCB-2FA00E43EC80}"/>
          </ac:spMkLst>
        </pc:spChg>
      </pc:sldChg>
    </pc:docChg>
  </pc:docChgLst>
  <pc:docChgLst>
    <pc:chgData name="Hänninen Pihla (DVV)" userId="7cdd4e37-f295-4146-9ea5-038c8e99dab8" providerId="ADAL" clId="{37D37FFF-0BB5-4B6D-9D57-B5AB47ACCD7E}"/>
    <pc:docChg chg="undo custSel modSld">
      <pc:chgData name="Hänninen Pihla (DVV)" userId="7cdd4e37-f295-4146-9ea5-038c8e99dab8" providerId="ADAL" clId="{37D37FFF-0BB5-4B6D-9D57-B5AB47ACCD7E}" dt="2026-04-01T06:33:15.653" v="147" actId="962"/>
      <pc:docMkLst>
        <pc:docMk/>
      </pc:docMkLst>
      <pc:sldChg chg="modSp mod">
        <pc:chgData name="Hänninen Pihla (DVV)" userId="7cdd4e37-f295-4146-9ea5-038c8e99dab8" providerId="ADAL" clId="{37D37FFF-0BB5-4B6D-9D57-B5AB47ACCD7E}" dt="2026-03-31T12:56:54.171" v="7" actId="14100"/>
        <pc:sldMkLst>
          <pc:docMk/>
          <pc:sldMk cId="3627297053" sldId="2147479994"/>
        </pc:sldMkLst>
        <pc:spChg chg="mod">
          <ac:chgData name="Hänninen Pihla (DVV)" userId="7cdd4e37-f295-4146-9ea5-038c8e99dab8" providerId="ADAL" clId="{37D37FFF-0BB5-4B6D-9D57-B5AB47ACCD7E}" dt="2026-03-31T12:56:54.171" v="7" actId="14100"/>
          <ac:spMkLst>
            <pc:docMk/>
            <pc:sldMk cId="3627297053" sldId="2147479994"/>
            <ac:spMk id="9" creationId="{F5202633-44AE-A490-4F27-60F973F296F2}"/>
          </ac:spMkLst>
        </pc:spChg>
      </pc:sldChg>
      <pc:sldChg chg="modSp mod">
        <pc:chgData name="Hänninen Pihla (DVV)" userId="7cdd4e37-f295-4146-9ea5-038c8e99dab8" providerId="ADAL" clId="{37D37FFF-0BB5-4B6D-9D57-B5AB47ACCD7E}" dt="2026-04-01T06:33:03.996" v="145" actId="962"/>
        <pc:sldMkLst>
          <pc:docMk/>
          <pc:sldMk cId="2555187870" sldId="2147479995"/>
        </pc:sldMkLst>
        <pc:grpChg chg="mod">
          <ac:chgData name="Hänninen Pihla (DVV)" userId="7cdd4e37-f295-4146-9ea5-038c8e99dab8" providerId="ADAL" clId="{37D37FFF-0BB5-4B6D-9D57-B5AB47ACCD7E}" dt="2026-04-01T06:33:03.996" v="145" actId="962"/>
          <ac:grpSpMkLst>
            <pc:docMk/>
            <pc:sldMk cId="2555187870" sldId="2147479995"/>
            <ac:grpSpMk id="33" creationId="{63BF20E5-5911-DD46-D88B-C5EF7CF18996}"/>
          </ac:grpSpMkLst>
        </pc:grpChg>
      </pc:sldChg>
      <pc:sldChg chg="modSp mod">
        <pc:chgData name="Hänninen Pihla (DVV)" userId="7cdd4e37-f295-4146-9ea5-038c8e99dab8" providerId="ADAL" clId="{37D37FFF-0BB5-4B6D-9D57-B5AB47ACCD7E}" dt="2026-03-31T12:59:59.781" v="30" actId="13244"/>
        <pc:sldMkLst>
          <pc:docMk/>
          <pc:sldMk cId="3777787707" sldId="2147479996"/>
        </pc:sldMkLst>
        <pc:spChg chg="mod ord">
          <ac:chgData name="Hänninen Pihla (DVV)" userId="7cdd4e37-f295-4146-9ea5-038c8e99dab8" providerId="ADAL" clId="{37D37FFF-0BB5-4B6D-9D57-B5AB47ACCD7E}" dt="2026-03-31T12:59:41.096" v="27" actId="13244"/>
          <ac:spMkLst>
            <pc:docMk/>
            <pc:sldMk cId="3777787707" sldId="2147479996"/>
            <ac:spMk id="18" creationId="{2605EE05-8F28-EF2F-778B-81BA6389CA45}"/>
          </ac:spMkLst>
        </pc:spChg>
        <pc:spChg chg="ord">
          <ac:chgData name="Hänninen Pihla (DVV)" userId="7cdd4e37-f295-4146-9ea5-038c8e99dab8" providerId="ADAL" clId="{37D37FFF-0BB5-4B6D-9D57-B5AB47ACCD7E}" dt="2026-03-31T12:59:45.931" v="28" actId="13244"/>
          <ac:spMkLst>
            <pc:docMk/>
            <pc:sldMk cId="3777787707" sldId="2147479996"/>
            <ac:spMk id="19" creationId="{169D0758-7063-F24E-559C-3E0414B1F090}"/>
          </ac:spMkLst>
        </pc:spChg>
        <pc:spChg chg="ord">
          <ac:chgData name="Hänninen Pihla (DVV)" userId="7cdd4e37-f295-4146-9ea5-038c8e99dab8" providerId="ADAL" clId="{37D37FFF-0BB5-4B6D-9D57-B5AB47ACCD7E}" dt="2026-03-31T12:59:53.381" v="29" actId="13244"/>
          <ac:spMkLst>
            <pc:docMk/>
            <pc:sldMk cId="3777787707" sldId="2147479996"/>
            <ac:spMk id="27" creationId="{C0F124A8-4C26-9CBE-F74E-FC3529134D3D}"/>
          </ac:spMkLst>
        </pc:spChg>
        <pc:spChg chg="ord">
          <ac:chgData name="Hänninen Pihla (DVV)" userId="7cdd4e37-f295-4146-9ea5-038c8e99dab8" providerId="ADAL" clId="{37D37FFF-0BB5-4B6D-9D57-B5AB47ACCD7E}" dt="2026-03-31T12:59:59.781" v="30" actId="13244"/>
          <ac:spMkLst>
            <pc:docMk/>
            <pc:sldMk cId="3777787707" sldId="2147479996"/>
            <ac:spMk id="45" creationId="{660BCB37-31DF-EE7C-AE65-8944EDA2D0F4}"/>
          </ac:spMkLst>
        </pc:spChg>
      </pc:sldChg>
      <pc:sldChg chg="modSp mod">
        <pc:chgData name="Hänninen Pihla (DVV)" userId="7cdd4e37-f295-4146-9ea5-038c8e99dab8" providerId="ADAL" clId="{37D37FFF-0BB5-4B6D-9D57-B5AB47ACCD7E}" dt="2026-04-01T06:33:15.653" v="147" actId="962"/>
        <pc:sldMkLst>
          <pc:docMk/>
          <pc:sldMk cId="3963864177" sldId="2147479997"/>
        </pc:sldMkLst>
        <pc:spChg chg="mod">
          <ac:chgData name="Hänninen Pihla (DVV)" userId="7cdd4e37-f295-4146-9ea5-038c8e99dab8" providerId="ADAL" clId="{37D37FFF-0BB5-4B6D-9D57-B5AB47ACCD7E}" dt="2026-03-31T12:57:07.563" v="8" actId="255"/>
          <ac:spMkLst>
            <pc:docMk/>
            <pc:sldMk cId="3963864177" sldId="2147479997"/>
            <ac:spMk id="5" creationId="{361895D5-5DB9-69BE-1A11-9F11FB0E421C}"/>
          </ac:spMkLst>
        </pc:spChg>
        <pc:picChg chg="mod">
          <ac:chgData name="Hänninen Pihla (DVV)" userId="7cdd4e37-f295-4146-9ea5-038c8e99dab8" providerId="ADAL" clId="{37D37FFF-0BB5-4B6D-9D57-B5AB47ACCD7E}" dt="2026-04-01T06:33:15.653" v="147" actId="962"/>
          <ac:picMkLst>
            <pc:docMk/>
            <pc:sldMk cId="3963864177" sldId="2147479997"/>
            <ac:picMk id="9" creationId="{5B9DE229-8B3E-3999-8DB7-110C740B318C}"/>
          </ac:picMkLst>
        </pc:picChg>
      </pc:sldChg>
      <pc:sldChg chg="delSp modSp mod">
        <pc:chgData name="Hänninen Pihla (DVV)" userId="7cdd4e37-f295-4146-9ea5-038c8e99dab8" providerId="ADAL" clId="{37D37FFF-0BB5-4B6D-9D57-B5AB47ACCD7E}" dt="2026-03-31T13:09:00.294" v="143" actId="13244"/>
        <pc:sldMkLst>
          <pc:docMk/>
          <pc:sldMk cId="4114582676" sldId="2147479998"/>
        </pc:sldMkLst>
        <pc:spChg chg="mod">
          <ac:chgData name="Hänninen Pihla (DVV)" userId="7cdd4e37-f295-4146-9ea5-038c8e99dab8" providerId="ADAL" clId="{37D37FFF-0BB5-4B6D-9D57-B5AB47ACCD7E}" dt="2026-03-31T13:05:06.525" v="101" actId="20577"/>
          <ac:spMkLst>
            <pc:docMk/>
            <pc:sldMk cId="4114582676" sldId="2147479998"/>
            <ac:spMk id="2" creationId="{DC958424-CC74-046E-469C-22F4F4DC49C6}"/>
          </ac:spMkLst>
        </pc:spChg>
        <pc:spChg chg="ord">
          <ac:chgData name="Hänninen Pihla (DVV)" userId="7cdd4e37-f295-4146-9ea5-038c8e99dab8" providerId="ADAL" clId="{37D37FFF-0BB5-4B6D-9D57-B5AB47ACCD7E}" dt="2026-03-31T13:09:00.294" v="143" actId="13244"/>
          <ac:spMkLst>
            <pc:docMk/>
            <pc:sldMk cId="4114582676" sldId="2147479998"/>
            <ac:spMk id="18" creationId="{24D3636E-9F28-F6D2-FAC1-297BE5B376F7}"/>
          </ac:spMkLst>
        </pc:spChg>
        <pc:picChg chg="del mod">
          <ac:chgData name="Hänninen Pihla (DVV)" userId="7cdd4e37-f295-4146-9ea5-038c8e99dab8" providerId="ADAL" clId="{37D37FFF-0BB5-4B6D-9D57-B5AB47ACCD7E}" dt="2026-03-31T13:05:09.249" v="102" actId="478"/>
          <ac:picMkLst>
            <pc:docMk/>
            <pc:sldMk cId="4114582676" sldId="2147479998"/>
            <ac:picMk id="5" creationId="{0167F7DF-4CE1-C33F-DEDD-065EFE53F755}"/>
          </ac:picMkLst>
        </pc:picChg>
        <pc:picChg chg="mod ord">
          <ac:chgData name="Hänninen Pihla (DVV)" userId="7cdd4e37-f295-4146-9ea5-038c8e99dab8" providerId="ADAL" clId="{37D37FFF-0BB5-4B6D-9D57-B5AB47ACCD7E}" dt="2026-03-31T13:08:54.151" v="142" actId="13244"/>
          <ac:picMkLst>
            <pc:docMk/>
            <pc:sldMk cId="4114582676" sldId="2147479998"/>
            <ac:picMk id="8" creationId="{A8E5B709-A4BE-E714-92E3-E01E28221018}"/>
          </ac:picMkLst>
        </pc:picChg>
        <pc:picChg chg="del mod ord">
          <ac:chgData name="Hänninen Pihla (DVV)" userId="7cdd4e37-f295-4146-9ea5-038c8e99dab8" providerId="ADAL" clId="{37D37FFF-0BB5-4B6D-9D57-B5AB47ACCD7E}" dt="2026-03-31T13:05:10.207" v="103" actId="478"/>
          <ac:picMkLst>
            <pc:docMk/>
            <pc:sldMk cId="4114582676" sldId="2147479998"/>
            <ac:picMk id="10" creationId="{CA8F744D-A7DB-F26D-EE7C-9206FC28B6CB}"/>
          </ac:picMkLst>
        </pc:picChg>
      </pc:sldChg>
      <pc:sldChg chg="modSp mod">
        <pc:chgData name="Hänninen Pihla (DVV)" userId="7cdd4e37-f295-4146-9ea5-038c8e99dab8" providerId="ADAL" clId="{37D37FFF-0BB5-4B6D-9D57-B5AB47ACCD7E}" dt="2026-03-31T13:06:48.022" v="122" actId="13244"/>
        <pc:sldMkLst>
          <pc:docMk/>
          <pc:sldMk cId="1967741610" sldId="2147480002"/>
        </pc:sldMkLst>
        <pc:spChg chg="ord">
          <ac:chgData name="Hänninen Pihla (DVV)" userId="7cdd4e37-f295-4146-9ea5-038c8e99dab8" providerId="ADAL" clId="{37D37FFF-0BB5-4B6D-9D57-B5AB47ACCD7E}" dt="2026-03-31T13:06:48.022" v="122" actId="13244"/>
          <ac:spMkLst>
            <pc:docMk/>
            <pc:sldMk cId="1967741610" sldId="2147480002"/>
            <ac:spMk id="3" creationId="{A48D27BA-3393-925F-6D3B-171F601DBDEC}"/>
          </ac:spMkLst>
        </pc:spChg>
        <pc:spChg chg="ord">
          <ac:chgData name="Hänninen Pihla (DVV)" userId="7cdd4e37-f295-4146-9ea5-038c8e99dab8" providerId="ADAL" clId="{37D37FFF-0BB5-4B6D-9D57-B5AB47ACCD7E}" dt="2026-03-31T13:06:42.981" v="121" actId="13244"/>
          <ac:spMkLst>
            <pc:docMk/>
            <pc:sldMk cId="1967741610" sldId="2147480002"/>
            <ac:spMk id="4" creationId="{D86350B8-DB00-BDE4-F1AB-F5D22BCCF60E}"/>
          </ac:spMkLst>
        </pc:spChg>
        <pc:spChg chg="mod">
          <ac:chgData name="Hänninen Pihla (DVV)" userId="7cdd4e37-f295-4146-9ea5-038c8e99dab8" providerId="ADAL" clId="{37D37FFF-0BB5-4B6D-9D57-B5AB47ACCD7E}" dt="2026-03-31T13:06:31.777" v="116" actId="962"/>
          <ac:spMkLst>
            <pc:docMk/>
            <pc:sldMk cId="1967741610" sldId="2147480002"/>
            <ac:spMk id="9" creationId="{912D2678-CF24-D0A5-3DDF-4F29E9B194C9}"/>
          </ac:spMkLst>
        </pc:spChg>
        <pc:spChg chg="mod">
          <ac:chgData name="Hänninen Pihla (DVV)" userId="7cdd4e37-f295-4146-9ea5-038c8e99dab8" providerId="ADAL" clId="{37D37FFF-0BB5-4B6D-9D57-B5AB47ACCD7E}" dt="2026-03-31T13:06:37.898" v="119" actId="962"/>
          <ac:spMkLst>
            <pc:docMk/>
            <pc:sldMk cId="1967741610" sldId="2147480002"/>
            <ac:spMk id="16" creationId="{1F947270-7E7E-FAA1-16D1-6E40ED9E62D5}"/>
          </ac:spMkLst>
        </pc:spChg>
        <pc:spChg chg="mod">
          <ac:chgData name="Hänninen Pihla (DVV)" userId="7cdd4e37-f295-4146-9ea5-038c8e99dab8" providerId="ADAL" clId="{37D37FFF-0BB5-4B6D-9D57-B5AB47ACCD7E}" dt="2026-03-31T13:06:38.746" v="120" actId="962"/>
          <ac:spMkLst>
            <pc:docMk/>
            <pc:sldMk cId="1967741610" sldId="2147480002"/>
            <ac:spMk id="17" creationId="{9D9C316F-8A8C-5C3C-56A3-CD6FFABE0C23}"/>
          </ac:spMkLst>
        </pc:spChg>
        <pc:picChg chg="mod">
          <ac:chgData name="Hänninen Pihla (DVV)" userId="7cdd4e37-f295-4146-9ea5-038c8e99dab8" providerId="ADAL" clId="{37D37FFF-0BB5-4B6D-9D57-B5AB47ACCD7E}" dt="2026-03-31T13:06:34.010" v="117" actId="962"/>
          <ac:picMkLst>
            <pc:docMk/>
            <pc:sldMk cId="1967741610" sldId="2147480002"/>
            <ac:picMk id="13" creationId="{6034E939-B2A0-E2D4-3686-F7F352E0E0F2}"/>
          </ac:picMkLst>
        </pc:picChg>
        <pc:picChg chg="mod">
          <ac:chgData name="Hänninen Pihla (DVV)" userId="7cdd4e37-f295-4146-9ea5-038c8e99dab8" providerId="ADAL" clId="{37D37FFF-0BB5-4B6D-9D57-B5AB47ACCD7E}" dt="2026-03-31T13:06:35.336" v="118" actId="962"/>
          <ac:picMkLst>
            <pc:docMk/>
            <pc:sldMk cId="1967741610" sldId="2147480002"/>
            <ac:picMk id="15" creationId="{58572041-ACEE-37EA-0CC8-87EDA7EDF856}"/>
          </ac:picMkLst>
        </pc:picChg>
      </pc:sldChg>
      <pc:sldChg chg="modSp mod">
        <pc:chgData name="Hänninen Pihla (DVV)" userId="7cdd4e37-f295-4146-9ea5-038c8e99dab8" providerId="ADAL" clId="{37D37FFF-0BB5-4B6D-9D57-B5AB47ACCD7E}" dt="2026-03-31T13:07:58.646" v="134" actId="13244"/>
        <pc:sldMkLst>
          <pc:docMk/>
          <pc:sldMk cId="2258705867" sldId="2147480005"/>
        </pc:sldMkLst>
        <pc:spChg chg="ord">
          <ac:chgData name="Hänninen Pihla (DVV)" userId="7cdd4e37-f295-4146-9ea5-038c8e99dab8" providerId="ADAL" clId="{37D37FFF-0BB5-4B6D-9D57-B5AB47ACCD7E}" dt="2026-03-31T13:06:58.153" v="123" actId="13244"/>
          <ac:spMkLst>
            <pc:docMk/>
            <pc:sldMk cId="2258705867" sldId="2147480005"/>
            <ac:spMk id="4" creationId="{F9AD47E5-1E8F-5681-AAFC-0A169F445496}"/>
          </ac:spMkLst>
        </pc:spChg>
        <pc:spChg chg="ord">
          <ac:chgData name="Hänninen Pihla (DVV)" userId="7cdd4e37-f295-4146-9ea5-038c8e99dab8" providerId="ADAL" clId="{37D37FFF-0BB5-4B6D-9D57-B5AB47ACCD7E}" dt="2026-03-31T13:07:58.646" v="134" actId="13244"/>
          <ac:spMkLst>
            <pc:docMk/>
            <pc:sldMk cId="2258705867" sldId="2147480005"/>
            <ac:spMk id="13" creationId="{DCCC7888-C9F8-004E-4A1E-2A40FFE2D77A}"/>
          </ac:spMkLst>
        </pc:spChg>
        <pc:spChg chg="ord">
          <ac:chgData name="Hänninen Pihla (DVV)" userId="7cdd4e37-f295-4146-9ea5-038c8e99dab8" providerId="ADAL" clId="{37D37FFF-0BB5-4B6D-9D57-B5AB47ACCD7E}" dt="2026-03-31T13:07:53.443" v="133" actId="13244"/>
          <ac:spMkLst>
            <pc:docMk/>
            <pc:sldMk cId="2258705867" sldId="2147480005"/>
            <ac:spMk id="16" creationId="{18142894-6833-2EC1-DD56-4F4D98D13B4C}"/>
          </ac:spMkLst>
        </pc:spChg>
        <pc:grpChg chg="mod">
          <ac:chgData name="Hänninen Pihla (DVV)" userId="7cdd4e37-f295-4146-9ea5-038c8e99dab8" providerId="ADAL" clId="{37D37FFF-0BB5-4B6D-9D57-B5AB47ACCD7E}" dt="2026-03-31T13:07:16.943" v="126" actId="962"/>
          <ac:grpSpMkLst>
            <pc:docMk/>
            <pc:sldMk cId="2258705867" sldId="2147480005"/>
            <ac:grpSpMk id="15" creationId="{373E17E9-C9A8-168D-54DF-14E238B2C2C0}"/>
          </ac:grpSpMkLst>
        </pc:grpChg>
        <pc:picChg chg="mod ord">
          <ac:chgData name="Hänninen Pihla (DVV)" userId="7cdd4e37-f295-4146-9ea5-038c8e99dab8" providerId="ADAL" clId="{37D37FFF-0BB5-4B6D-9D57-B5AB47ACCD7E}" dt="2026-03-31T13:07:45.954" v="132" actId="167"/>
          <ac:picMkLst>
            <pc:docMk/>
            <pc:sldMk cId="2258705867" sldId="2147480005"/>
            <ac:picMk id="17" creationId="{4D77F416-2F4B-147F-4449-C686B9E80D68}"/>
          </ac:picMkLst>
        </pc:picChg>
      </pc:sldChg>
      <pc:sldChg chg="modSp mod">
        <pc:chgData name="Hänninen Pihla (DVV)" userId="7cdd4e37-f295-4146-9ea5-038c8e99dab8" providerId="ADAL" clId="{37D37FFF-0BB5-4B6D-9D57-B5AB47ACCD7E}" dt="2026-03-31T13:08:16.365" v="136" actId="962"/>
        <pc:sldMkLst>
          <pc:docMk/>
          <pc:sldMk cId="738234445" sldId="2147480007"/>
        </pc:sldMkLst>
        <pc:spChg chg="mod">
          <ac:chgData name="Hänninen Pihla (DVV)" userId="7cdd4e37-f295-4146-9ea5-038c8e99dab8" providerId="ADAL" clId="{37D37FFF-0BB5-4B6D-9D57-B5AB47ACCD7E}" dt="2026-03-31T12:56:11.661" v="3" actId="255"/>
          <ac:spMkLst>
            <pc:docMk/>
            <pc:sldMk cId="738234445" sldId="2147480007"/>
            <ac:spMk id="3" creationId="{40865AAF-7B1C-4A4F-70EC-161C2F76B8FB}"/>
          </ac:spMkLst>
        </pc:spChg>
        <pc:spChg chg="mod ord">
          <ac:chgData name="Hänninen Pihla (DVV)" userId="7cdd4e37-f295-4146-9ea5-038c8e99dab8" providerId="ADAL" clId="{37D37FFF-0BB5-4B6D-9D57-B5AB47ACCD7E}" dt="2026-03-31T13:08:11.638" v="135" actId="13244"/>
          <ac:spMkLst>
            <pc:docMk/>
            <pc:sldMk cId="738234445" sldId="2147480007"/>
            <ac:spMk id="7" creationId="{1A5C5898-F0CA-0810-3EA1-95AF23A275AD}"/>
          </ac:spMkLst>
        </pc:spChg>
        <pc:picChg chg="mod">
          <ac:chgData name="Hänninen Pihla (DVV)" userId="7cdd4e37-f295-4146-9ea5-038c8e99dab8" providerId="ADAL" clId="{37D37FFF-0BB5-4B6D-9D57-B5AB47ACCD7E}" dt="2026-03-31T13:08:16.365" v="136" actId="962"/>
          <ac:picMkLst>
            <pc:docMk/>
            <pc:sldMk cId="738234445" sldId="2147480007"/>
            <ac:picMk id="5" creationId="{795FBBD5-0C1B-00ED-6708-ADE41151BDBF}"/>
          </ac:picMkLst>
        </pc:picChg>
      </pc:sldChg>
      <pc:sldChg chg="modSp mod">
        <pc:chgData name="Hänninen Pihla (DVV)" userId="7cdd4e37-f295-4146-9ea5-038c8e99dab8" providerId="ADAL" clId="{37D37FFF-0BB5-4B6D-9D57-B5AB47ACCD7E}" dt="2026-03-31T13:06:16.512" v="115" actId="962"/>
        <pc:sldMkLst>
          <pc:docMk/>
          <pc:sldMk cId="1545066629" sldId="2147480009"/>
        </pc:sldMkLst>
        <pc:spChg chg="mod ord">
          <ac:chgData name="Hänninen Pihla (DVV)" userId="7cdd4e37-f295-4146-9ea5-038c8e99dab8" providerId="ADAL" clId="{37D37FFF-0BB5-4B6D-9D57-B5AB47ACCD7E}" dt="2026-03-31T13:06:03.284" v="110" actId="13244"/>
          <ac:spMkLst>
            <pc:docMk/>
            <pc:sldMk cId="1545066629" sldId="2147480009"/>
            <ac:spMk id="4" creationId="{F86CF238-8171-F4CA-58B6-BE31C6D2849E}"/>
          </ac:spMkLst>
        </pc:spChg>
        <pc:spChg chg="mod">
          <ac:chgData name="Hänninen Pihla (DVV)" userId="7cdd4e37-f295-4146-9ea5-038c8e99dab8" providerId="ADAL" clId="{37D37FFF-0BB5-4B6D-9D57-B5AB47ACCD7E}" dt="2026-03-31T13:06:12.721" v="114" actId="962"/>
          <ac:spMkLst>
            <pc:docMk/>
            <pc:sldMk cId="1545066629" sldId="2147480009"/>
            <ac:spMk id="9" creationId="{853315E7-73B0-98C0-30B4-F37DDA95C2F6}"/>
          </ac:spMkLst>
        </pc:spChg>
        <pc:spChg chg="mod">
          <ac:chgData name="Hänninen Pihla (DVV)" userId="7cdd4e37-f295-4146-9ea5-038c8e99dab8" providerId="ADAL" clId="{37D37FFF-0BB5-4B6D-9D57-B5AB47ACCD7E}" dt="2026-03-31T13:06:07.186" v="111" actId="962"/>
          <ac:spMkLst>
            <pc:docMk/>
            <pc:sldMk cId="1545066629" sldId="2147480009"/>
            <ac:spMk id="13" creationId="{309C4EA8-F86D-0AB3-7417-73EDC3F144FF}"/>
          </ac:spMkLst>
        </pc:spChg>
        <pc:spChg chg="mod">
          <ac:chgData name="Hänninen Pihla (DVV)" userId="7cdd4e37-f295-4146-9ea5-038c8e99dab8" providerId="ADAL" clId="{37D37FFF-0BB5-4B6D-9D57-B5AB47ACCD7E}" dt="2026-03-31T13:06:07.768" v="112" actId="962"/>
          <ac:spMkLst>
            <pc:docMk/>
            <pc:sldMk cId="1545066629" sldId="2147480009"/>
            <ac:spMk id="16" creationId="{349408AA-0DA6-011C-F7D9-D3631E0E0B83}"/>
          </ac:spMkLst>
        </pc:spChg>
        <pc:spChg chg="mod">
          <ac:chgData name="Hänninen Pihla (DVV)" userId="7cdd4e37-f295-4146-9ea5-038c8e99dab8" providerId="ADAL" clId="{37D37FFF-0BB5-4B6D-9D57-B5AB47ACCD7E}" dt="2026-03-31T13:06:08.435" v="113" actId="962"/>
          <ac:spMkLst>
            <pc:docMk/>
            <pc:sldMk cId="1545066629" sldId="2147480009"/>
            <ac:spMk id="17" creationId="{ED570CEA-06F1-6255-1064-7579BCD01BED}"/>
          </ac:spMkLst>
        </pc:spChg>
        <pc:grpChg chg="mod">
          <ac:chgData name="Hänninen Pihla (DVV)" userId="7cdd4e37-f295-4146-9ea5-038c8e99dab8" providerId="ADAL" clId="{37D37FFF-0BB5-4B6D-9D57-B5AB47ACCD7E}" dt="2026-03-31T13:06:16.512" v="115" actId="962"/>
          <ac:grpSpMkLst>
            <pc:docMk/>
            <pc:sldMk cId="1545066629" sldId="2147480009"/>
            <ac:grpSpMk id="63" creationId="{E9FB9C4C-CAEE-1C5B-0563-562560577E85}"/>
          </ac:grpSpMkLst>
        </pc:grpChg>
      </pc:sldChg>
      <pc:sldChg chg="modSp mod">
        <pc:chgData name="Hänninen Pihla (DVV)" userId="7cdd4e37-f295-4146-9ea5-038c8e99dab8" providerId="ADAL" clId="{37D37FFF-0BB5-4B6D-9D57-B5AB47ACCD7E}" dt="2026-03-31T13:08:25.656" v="137" actId="13244"/>
        <pc:sldMkLst>
          <pc:docMk/>
          <pc:sldMk cId="40695792" sldId="2147480011"/>
        </pc:sldMkLst>
        <pc:spChg chg="mod ord">
          <ac:chgData name="Hänninen Pihla (DVV)" userId="7cdd4e37-f295-4146-9ea5-038c8e99dab8" providerId="ADAL" clId="{37D37FFF-0BB5-4B6D-9D57-B5AB47ACCD7E}" dt="2026-03-31T13:08:25.656" v="137" actId="13244"/>
          <ac:spMkLst>
            <pc:docMk/>
            <pc:sldMk cId="40695792" sldId="2147480011"/>
            <ac:spMk id="3" creationId="{6062C262-651E-D68E-CCCB-2FA00E43EC80}"/>
          </ac:spMkLst>
        </pc:spChg>
      </pc:sldChg>
      <pc:sldChg chg="addSp modSp mod">
        <pc:chgData name="Hänninen Pihla (DVV)" userId="7cdd4e37-f295-4146-9ea5-038c8e99dab8" providerId="ADAL" clId="{37D37FFF-0BB5-4B6D-9D57-B5AB47ACCD7E}" dt="2026-03-31T13:08:42.606" v="141" actId="962"/>
        <pc:sldMkLst>
          <pc:docMk/>
          <pc:sldMk cId="1156706978" sldId="2147480012"/>
        </pc:sldMkLst>
        <pc:spChg chg="mod">
          <ac:chgData name="Hänninen Pihla (DVV)" userId="7cdd4e37-f295-4146-9ea5-038c8e99dab8" providerId="ADAL" clId="{37D37FFF-0BB5-4B6D-9D57-B5AB47ACCD7E}" dt="2026-03-31T13:08:42.606" v="141" actId="962"/>
          <ac:spMkLst>
            <pc:docMk/>
            <pc:sldMk cId="1156706978" sldId="2147480012"/>
            <ac:spMk id="2" creationId="{4FF0D2D5-CF9F-4AF8-876D-78E8DC6328A1}"/>
          </ac:spMkLst>
        </pc:spChg>
        <pc:spChg chg="mod">
          <ac:chgData name="Hänninen Pihla (DVV)" userId="7cdd4e37-f295-4146-9ea5-038c8e99dab8" providerId="ADAL" clId="{37D37FFF-0BB5-4B6D-9D57-B5AB47ACCD7E}" dt="2026-03-31T13:08:41.505" v="140" actId="962"/>
          <ac:spMkLst>
            <pc:docMk/>
            <pc:sldMk cId="1156706978" sldId="2147480012"/>
            <ac:spMk id="3" creationId="{D8126C82-1D51-428A-B654-E507C15815C4}"/>
          </ac:spMkLst>
        </pc:spChg>
        <pc:spChg chg="mod">
          <ac:chgData name="Hänninen Pihla (DVV)" userId="7cdd4e37-f295-4146-9ea5-038c8e99dab8" providerId="ADAL" clId="{37D37FFF-0BB5-4B6D-9D57-B5AB47ACCD7E}" dt="2026-03-31T13:08:41.047" v="139" actId="962"/>
          <ac:spMkLst>
            <pc:docMk/>
            <pc:sldMk cId="1156706978" sldId="2147480012"/>
            <ac:spMk id="4" creationId="{C4FF479E-76A3-4B0D-BE42-42955C5E737E}"/>
          </ac:spMkLst>
        </pc:spChg>
        <pc:spChg chg="add mod">
          <ac:chgData name="Hänninen Pihla (DVV)" userId="7cdd4e37-f295-4146-9ea5-038c8e99dab8" providerId="ADAL" clId="{37D37FFF-0BB5-4B6D-9D57-B5AB47ACCD7E}" dt="2026-03-31T13:08:39.796" v="138" actId="962"/>
          <ac:spMkLst>
            <pc:docMk/>
            <pc:sldMk cId="1156706978" sldId="2147480012"/>
            <ac:spMk id="5" creationId="{BCB6D2B6-251B-05C3-F25F-9A61BE1E07EE}"/>
          </ac:spMkLst>
        </pc:spChg>
      </pc:sldChg>
    </pc:docChg>
  </pc:docChgLst>
  <pc:docChgLst>
    <pc:chgData name="Hänninen Pihla (DVV)" userId="S::pihla.hanninen@dvv.fi::7cdd4e37-f295-4146-9ea5-038c8e99dab8" providerId="AD" clId="Web-{8B310E13-07A3-3207-7D65-CC96558B9E10}"/>
    <pc:docChg chg="addSld delSld modSld sldOrd">
      <pc:chgData name="Hänninen Pihla (DVV)" userId="S::pihla.hanninen@dvv.fi::7cdd4e37-f295-4146-9ea5-038c8e99dab8" providerId="AD" clId="Web-{8B310E13-07A3-3207-7D65-CC96558B9E10}" dt="2026-03-23T10:19:03.039" v="796" actId="1076"/>
      <pc:docMkLst>
        <pc:docMk/>
      </pc:docMkLst>
      <pc:sldMasterChg chg="addSldLayout">
        <pc:chgData name="Hänninen Pihla (DVV)" userId="S::pihla.hanninen@dvv.fi::7cdd4e37-f295-4146-9ea5-038c8e99dab8" providerId="AD" clId="Web-{8B310E13-07A3-3207-7D65-CC96558B9E10}" dt="2026-03-23T09:28:52.896" v="65"/>
        <pc:sldMasterMkLst>
          <pc:docMk/>
          <pc:sldMasterMk cId="3467626220" sldId="2147483660"/>
        </pc:sldMasterMkLst>
        <pc:sldLayoutChg chg="add replId">
          <pc:chgData name="Hänninen Pihla (DVV)" userId="S::pihla.hanninen@dvv.fi::7cdd4e37-f295-4146-9ea5-038c8e99dab8" providerId="AD" clId="Web-{8B310E13-07A3-3207-7D65-CC96558B9E10}" dt="2026-03-23T09:28:52.896" v="65"/>
          <pc:sldLayoutMkLst>
            <pc:docMk/>
            <pc:sldMasterMk cId="3467626220" sldId="2147483660"/>
            <pc:sldLayoutMk cId="11621812" sldId="214748374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0A7C7-AA3F-476B-B0EB-C70BC5CA0BCD}" type="datetimeFigureOut">
              <a:rPr lang="fi-FI" smtClean="0"/>
              <a:t>1.4.2026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003DD-B956-4332-B588-A05840B6A93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7502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omi.fi/uutiset/viranomaisposti-muuttuu-sahkoiseksi-digitaalisia-palveluita-kayttaville-huhtikuun-aikana-osallistu-etainfotilaisuuksiin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2003DD-B956-4332-B588-A05840B6A93C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8841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2003DD-B956-4332-B588-A05840B6A93C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2913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335A2-E436-0B11-45E2-1DC6B71E9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4FB77E6D-77BA-93DF-F5A5-92346955BD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B8B8FA1-60E4-60C9-3A8D-6D75CE83A8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chemeClr val="accent1"/>
                </a:solidFill>
                <a:hlinkClick r:id="rId3"/>
              </a:rPr>
              <a:t>https://www.suomi.fi/uutiset/viranomaisposti-muuttuu-sahkoiseksi-digitaalisia-palveluita-kayttaville-huhtikuun-aikana-osallistu-etainfotilaisuuksiin</a:t>
            </a:r>
            <a:r>
              <a:rPr lang="en-US" sz="1200">
                <a:solidFill>
                  <a:schemeClr val="accent1"/>
                </a:solidFill>
              </a:rPr>
              <a:t> </a:t>
            </a:r>
          </a:p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D1A3699-8643-0E42-4337-A0B7B46C43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2003DD-B956-4332-B588-A05840B6A93C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7605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F3382D4F-7C84-480A-AC18-E63A4A650C5D}"/>
              </a:ext>
            </a:extLst>
          </p:cNvPr>
          <p:cNvSpPr/>
          <p:nvPr/>
        </p:nvSpPr>
        <p:spPr bwMode="hidden">
          <a:xfrm>
            <a:off x="0" y="0"/>
            <a:ext cx="12192000" cy="4984860"/>
          </a:xfrm>
          <a:prstGeom prst="rect">
            <a:avLst/>
          </a:prstGeom>
          <a:solidFill>
            <a:srgbClr val="00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06000" y="467600"/>
            <a:ext cx="9180000" cy="2844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06000" y="3528000"/>
            <a:ext cx="9180000" cy="1440000"/>
          </a:xfrm>
          <a:prstGeom prst="rect">
            <a:avLst/>
          </a:prstGeom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32CCB011-E2E3-4F2E-83BF-B901E38D14D9}"/>
              </a:ext>
            </a:extLst>
          </p:cNvPr>
          <p:cNvSpPr/>
          <p:nvPr/>
        </p:nvSpPr>
        <p:spPr bwMode="hidden">
          <a:xfrm>
            <a:off x="9140651" y="4984860"/>
            <a:ext cx="3048000" cy="1873140"/>
          </a:xfrm>
          <a:prstGeom prst="rect">
            <a:avLst/>
          </a:prstGeom>
          <a:solidFill>
            <a:srgbClr val="FFC6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Digi- ja väestötietoviraston tunnus">
            <a:extLst>
              <a:ext uri="{FF2B5EF4-FFF2-40B4-BE49-F238E27FC236}">
                <a16:creationId xmlns:a16="http://schemas.microsoft.com/office/drawing/2014/main" id="{BACF3387-9082-4943-9AF5-7388D9A3D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665969" y="5224614"/>
            <a:ext cx="2787211" cy="1278482"/>
          </a:xfrm>
          <a:prstGeom prst="rect">
            <a:avLst/>
          </a:prstGeom>
        </p:spPr>
      </p:pic>
      <p:grpSp>
        <p:nvGrpSpPr>
          <p:cNvPr id="9" name="Ryhmä 8">
            <a:extLst>
              <a:ext uri="{FF2B5EF4-FFF2-40B4-BE49-F238E27FC236}">
                <a16:creationId xmlns:a16="http://schemas.microsoft.com/office/drawing/2014/main" id="{BD8827BF-3D6D-4DF5-A30D-9A04A94C6FC0}"/>
              </a:ext>
            </a:extLst>
          </p:cNvPr>
          <p:cNvGrpSpPr/>
          <p:nvPr/>
        </p:nvGrpSpPr>
        <p:grpSpPr bwMode="hidden">
          <a:xfrm>
            <a:off x="6092651" y="4984860"/>
            <a:ext cx="3051349" cy="1873140"/>
            <a:chOff x="6092651" y="4984860"/>
            <a:chExt cx="3051349" cy="1873140"/>
          </a:xfrm>
        </p:grpSpPr>
        <p:sp>
          <p:nvSpPr>
            <p:cNvPr id="4" name="Suorakulmio 3">
              <a:extLst>
                <a:ext uri="{FF2B5EF4-FFF2-40B4-BE49-F238E27FC236}">
                  <a16:creationId xmlns:a16="http://schemas.microsoft.com/office/drawing/2014/main" id="{C3AABAE7-AA34-46B1-9B89-F0544A5D02B3}"/>
                </a:ext>
              </a:extLst>
            </p:cNvPr>
            <p:cNvSpPr/>
            <p:nvPr/>
          </p:nvSpPr>
          <p:spPr bwMode="hidden">
            <a:xfrm>
              <a:off x="6092651" y="4984860"/>
              <a:ext cx="3048000" cy="1873140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92FDD505-F205-4559-B3F6-FCCB77DF07F2}"/>
                </a:ext>
              </a:extLst>
            </p:cNvPr>
            <p:cNvSpPr/>
            <p:nvPr/>
          </p:nvSpPr>
          <p:spPr bwMode="hidden">
            <a:xfrm>
              <a:off x="6096000" y="4984860"/>
              <a:ext cx="3048000" cy="1873140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374650" ty="260350" sx="55000" sy="55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10" name="Päivämäärän paikkamerkki 9">
            <a:extLst>
              <a:ext uri="{FF2B5EF4-FFF2-40B4-BE49-F238E27FC236}">
                <a16:creationId xmlns:a16="http://schemas.microsoft.com/office/drawing/2014/main" id="{1FF6B260-4647-4494-BB9C-F1625C0D3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A0DB9BF-0C07-4685-9A04-EC2F04C19FEE}" type="datetime1">
              <a:rPr lang="fi-FI" smtClean="0"/>
              <a:t>1.4.2026</a:t>
            </a:fld>
            <a:endParaRPr lang="fi-FI"/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53A5B9F6-3F80-4CC4-BFF9-CF3E5F307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179A90EC-8B4D-4700-93E1-94F210C1E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5827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/>
          <p:cNvSpPr>
            <a:spLocks noGrp="1"/>
          </p:cNvSpPr>
          <p:nvPr>
            <p:ph sz="quarter" idx="10"/>
          </p:nvPr>
        </p:nvSpPr>
        <p:spPr>
          <a:xfrm>
            <a:off x="684000" y="1692000"/>
            <a:ext cx="5040000" cy="460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Sisällön paikkamerkki 5"/>
          <p:cNvSpPr>
            <a:spLocks noGrp="1"/>
          </p:cNvSpPr>
          <p:nvPr>
            <p:ph sz="quarter" idx="11"/>
          </p:nvPr>
        </p:nvSpPr>
        <p:spPr>
          <a:xfrm>
            <a:off x="5908965" y="1692000"/>
            <a:ext cx="5040000" cy="460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2CB6CD6-2188-4AEE-ABD6-C5A6ED95EA7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B38F236-9147-4969-9A1E-40F0954DF5E7}" type="datetime1">
              <a:rPr lang="fi-FI" smtClean="0"/>
              <a:t>1.4.2026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A926AF69-340F-4339-875D-0E52781B7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D159EC23-32AC-4A57-B362-E986AE830BEB}"/>
              </a:ext>
            </a:extLst>
          </p:cNvPr>
          <p:cNvSpPr/>
          <p:nvPr/>
        </p:nvSpPr>
        <p:spPr bwMode="hidden">
          <a:xfrm>
            <a:off x="11264201" y="0"/>
            <a:ext cx="927800" cy="6858000"/>
          </a:xfrm>
          <a:prstGeom prst="rect">
            <a:avLst/>
          </a:prstGeom>
          <a:solidFill>
            <a:srgbClr val="00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D478EBF-7260-4333-A3DA-1A3FAB789462}"/>
              </a:ext>
            </a:extLst>
          </p:cNvPr>
          <p:cNvSpPr/>
          <p:nvPr/>
        </p:nvSpPr>
        <p:spPr bwMode="hidden">
          <a:xfrm>
            <a:off x="11264202" y="0"/>
            <a:ext cx="927797" cy="1686459"/>
          </a:xfrm>
          <a:prstGeom prst="rect">
            <a:avLst/>
          </a:prstGeom>
          <a:solidFill>
            <a:srgbClr val="FFC6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Kuva 11" descr="Digi- ja väestötietoviraston tunnus">
            <a:extLst>
              <a:ext uri="{FF2B5EF4-FFF2-40B4-BE49-F238E27FC236}">
                <a16:creationId xmlns:a16="http://schemas.microsoft.com/office/drawing/2014/main" id="{8AA85937-5B2E-4F41-81B0-ED5CC46DC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grpSp>
        <p:nvGrpSpPr>
          <p:cNvPr id="13" name="Ryhmä 12">
            <a:extLst>
              <a:ext uri="{FF2B5EF4-FFF2-40B4-BE49-F238E27FC236}">
                <a16:creationId xmlns:a16="http://schemas.microsoft.com/office/drawing/2014/main" id="{57145983-7A52-449A-B262-21F547B26B93}"/>
              </a:ext>
            </a:extLst>
          </p:cNvPr>
          <p:cNvGrpSpPr/>
          <p:nvPr/>
        </p:nvGrpSpPr>
        <p:grpSpPr bwMode="hidden">
          <a:xfrm>
            <a:off x="11264198" y="1686458"/>
            <a:ext cx="927802" cy="1742542"/>
            <a:chOff x="11264198" y="1686458"/>
            <a:chExt cx="927802" cy="1742542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74E45BEC-ABB1-4C14-8C86-4238C511AA46}"/>
                </a:ext>
              </a:extLst>
            </p:cNvPr>
            <p:cNvSpPr/>
            <p:nvPr/>
          </p:nvSpPr>
          <p:spPr bwMode="hidden">
            <a:xfrm>
              <a:off x="11264202" y="1686460"/>
              <a:ext cx="927798" cy="1742540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54E4311F-16F3-4D91-A9F1-55ACC07B1FC9}"/>
                </a:ext>
              </a:extLst>
            </p:cNvPr>
            <p:cNvSpPr/>
            <p:nvPr/>
          </p:nvSpPr>
          <p:spPr bwMode="hidden">
            <a:xfrm>
              <a:off x="11264198" y="1686458"/>
              <a:ext cx="927801" cy="1742541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254000" ty="247650" sx="47000" sy="47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662327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ksi sisältökohdet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/>
          <p:cNvSpPr>
            <a:spLocks noGrp="1"/>
          </p:cNvSpPr>
          <p:nvPr>
            <p:ph sz="quarter" idx="10"/>
          </p:nvPr>
        </p:nvSpPr>
        <p:spPr>
          <a:xfrm>
            <a:off x="684000" y="1692000"/>
            <a:ext cx="5040000" cy="460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Sisällön paikkamerkki 5"/>
          <p:cNvSpPr>
            <a:spLocks noGrp="1"/>
          </p:cNvSpPr>
          <p:nvPr>
            <p:ph sz="quarter" idx="11"/>
          </p:nvPr>
        </p:nvSpPr>
        <p:spPr>
          <a:xfrm>
            <a:off x="5908965" y="1692000"/>
            <a:ext cx="5040000" cy="460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2CB6CD6-2188-4AEE-ABD6-C5A6ED95EA7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3964399-028A-41BA-B466-9F8C4F71216F}" type="datetime1">
              <a:rPr lang="fi-FI" smtClean="0"/>
              <a:t>1.4.2026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A926AF69-340F-4339-875D-0E52781B7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grpSp>
        <p:nvGrpSpPr>
          <p:cNvPr id="20" name="Ryhmä 19">
            <a:extLst>
              <a:ext uri="{FF2B5EF4-FFF2-40B4-BE49-F238E27FC236}">
                <a16:creationId xmlns:a16="http://schemas.microsoft.com/office/drawing/2014/main" id="{B2D0249D-8315-41B1-9780-9DAB2DB354D0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21" name="Suorakulmio 20">
              <a:extLst>
                <a:ext uri="{FF2B5EF4-FFF2-40B4-BE49-F238E27FC236}">
                  <a16:creationId xmlns:a16="http://schemas.microsoft.com/office/drawing/2014/main" id="{AED9E84E-5216-47DA-ADD8-5D15C1AC3B41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FFC6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2" name="Suorakulmio 21">
              <a:extLst>
                <a:ext uri="{FF2B5EF4-FFF2-40B4-BE49-F238E27FC236}">
                  <a16:creationId xmlns:a16="http://schemas.microsoft.com/office/drawing/2014/main" id="{67F5547C-7954-4F4D-AC74-4A6EA2875AAC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3" name="Suorakulmio 22">
              <a:extLst>
                <a:ext uri="{FF2B5EF4-FFF2-40B4-BE49-F238E27FC236}">
                  <a16:creationId xmlns:a16="http://schemas.microsoft.com/office/drawing/2014/main" id="{87BBA05F-9F93-4AA6-84F8-33F19AED12C9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6507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97E8B0C-E577-4695-957B-1C995442E4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44000"/>
            <a:ext cx="5040000" cy="1224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Lisää otsikko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10"/>
          </p:nvPr>
        </p:nvSpPr>
        <p:spPr>
          <a:xfrm>
            <a:off x="6552000" y="1692000"/>
            <a:ext cx="5040000" cy="417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B6C2AA10-EF8C-401A-8DBF-CD497FD778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84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2CB6CD6-2188-4AEE-ABD6-C5A6ED95EA7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BCE5D3A-705B-4A98-A1D7-037311D2D683}" type="datetime1">
              <a:rPr lang="fi-FI" smtClean="0"/>
              <a:t>1.4.2026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4851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53AF88-2FB5-4066-A63D-AF08E62333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44000"/>
            <a:ext cx="5040000" cy="1224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Lisää otsikko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10"/>
          </p:nvPr>
        </p:nvSpPr>
        <p:spPr>
          <a:xfrm>
            <a:off x="6552000" y="1980000"/>
            <a:ext cx="5040000" cy="417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B6C2AA10-EF8C-401A-8DBF-CD497FD778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77800"/>
            <a:ext cx="6098400" cy="669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2CB6CD6-2188-4AEE-ABD6-C5A6ED95EA7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3C4963C-5D8C-4E5A-8575-F614BE7FCE5D}" type="datetime1">
              <a:rPr lang="fi-FI" smtClean="0"/>
              <a:t>1.4.2026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grpSp>
        <p:nvGrpSpPr>
          <p:cNvPr id="8" name="Ryhmä 7">
            <a:extLst>
              <a:ext uri="{FF2B5EF4-FFF2-40B4-BE49-F238E27FC236}">
                <a16:creationId xmlns:a16="http://schemas.microsoft.com/office/drawing/2014/main" id="{0B889DA2-6ABB-4EFE-B6AF-612F35A91766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81249EA6-2B9B-476A-8613-FA520AA1D78E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FFC6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" name="Suorakulmio 10">
              <a:extLst>
                <a:ext uri="{FF2B5EF4-FFF2-40B4-BE49-F238E27FC236}">
                  <a16:creationId xmlns:a16="http://schemas.microsoft.com/office/drawing/2014/main" id="{8F358FB2-A4DC-4AC9-8D4C-4F349A6FDCA6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06FFC29D-9168-46DC-98B8-6113FC96D5DB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9765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san ylätunnis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440000" y="583018"/>
            <a:ext cx="7831000" cy="3780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40000" y="4788000"/>
            <a:ext cx="7831000" cy="1656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0131D400-A51F-4E9A-8776-CC32B0896B0D}"/>
              </a:ext>
            </a:extLst>
          </p:cNvPr>
          <p:cNvSpPr/>
          <p:nvPr/>
        </p:nvSpPr>
        <p:spPr bwMode="hidden">
          <a:xfrm>
            <a:off x="9537540" y="0"/>
            <a:ext cx="265446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C1194658-33A7-428A-94A4-3B04F135436C}"/>
              </a:ext>
            </a:extLst>
          </p:cNvPr>
          <p:cNvSpPr/>
          <p:nvPr/>
        </p:nvSpPr>
        <p:spPr bwMode="hidden">
          <a:xfrm>
            <a:off x="9537538" y="0"/>
            <a:ext cx="2654462" cy="1686459"/>
          </a:xfrm>
          <a:prstGeom prst="rect">
            <a:avLst/>
          </a:prstGeom>
          <a:solidFill>
            <a:srgbClr val="FFC6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Digi- ja väestötietoviraston tunnus">
            <a:extLst>
              <a:ext uri="{FF2B5EF4-FFF2-40B4-BE49-F238E27FC236}">
                <a16:creationId xmlns:a16="http://schemas.microsoft.com/office/drawing/2014/main" id="{F3B074BD-D428-4E36-90E8-FEE517079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grpSp>
        <p:nvGrpSpPr>
          <p:cNvPr id="10" name="Ryhmä 9">
            <a:extLst>
              <a:ext uri="{FF2B5EF4-FFF2-40B4-BE49-F238E27FC236}">
                <a16:creationId xmlns:a16="http://schemas.microsoft.com/office/drawing/2014/main" id="{DD8B682A-67E4-46A6-BF9B-BB9CFF0FF7D4}"/>
              </a:ext>
            </a:extLst>
          </p:cNvPr>
          <p:cNvGrpSpPr/>
          <p:nvPr/>
        </p:nvGrpSpPr>
        <p:grpSpPr bwMode="hidden">
          <a:xfrm>
            <a:off x="9537538" y="1686458"/>
            <a:ext cx="2654462" cy="3485083"/>
            <a:chOff x="9537538" y="1686458"/>
            <a:chExt cx="2654462" cy="3485083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E0F50E4C-D7C1-4D38-8956-62CA7B75DA2C}"/>
                </a:ext>
              </a:extLst>
            </p:cNvPr>
            <p:cNvSpPr/>
            <p:nvPr/>
          </p:nvSpPr>
          <p:spPr bwMode="hidden">
            <a:xfrm>
              <a:off x="9537539" y="1686459"/>
              <a:ext cx="2654461" cy="3485082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752EF954-A7E9-4DC0-8EB8-7520B2D8E250}"/>
                </a:ext>
              </a:extLst>
            </p:cNvPr>
            <p:cNvSpPr/>
            <p:nvPr/>
          </p:nvSpPr>
          <p:spPr bwMode="hidden">
            <a:xfrm>
              <a:off x="9537538" y="1686458"/>
              <a:ext cx="2654462" cy="3485081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0" ty="254000" sx="55000" sy="55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97C2E35-5949-46BD-873D-3B12F62E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D84EAE8-E80D-4D54-B622-92B8A34C5875}" type="datetime1">
              <a:rPr lang="fi-FI" smtClean="0"/>
              <a:t>1.4.2026</a:t>
            </a:fld>
            <a:endParaRPr lang="fi-FI"/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E5C2EC7C-6591-4F5A-8AD2-29EB4012B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0BA36DD4-C3E7-4A22-A4E1-5BAF3ECE8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7451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san ylätunnis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440000" y="583018"/>
            <a:ext cx="7831000" cy="3780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40000" y="4788000"/>
            <a:ext cx="7831000" cy="1656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rgbClr val="1E1E1E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0131D400-A51F-4E9A-8776-CC32B0896B0D}"/>
              </a:ext>
            </a:extLst>
          </p:cNvPr>
          <p:cNvSpPr/>
          <p:nvPr/>
        </p:nvSpPr>
        <p:spPr bwMode="hidden">
          <a:xfrm>
            <a:off x="9537540" y="0"/>
            <a:ext cx="2654462" cy="6858000"/>
          </a:xfrm>
          <a:prstGeom prst="rect">
            <a:avLst/>
          </a:prstGeom>
          <a:solidFill>
            <a:srgbClr val="00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C1194658-33A7-428A-94A4-3B04F135436C}"/>
              </a:ext>
            </a:extLst>
          </p:cNvPr>
          <p:cNvSpPr/>
          <p:nvPr/>
        </p:nvSpPr>
        <p:spPr bwMode="hidden">
          <a:xfrm>
            <a:off x="9537538" y="0"/>
            <a:ext cx="2654462" cy="1686459"/>
          </a:xfrm>
          <a:prstGeom prst="rect">
            <a:avLst/>
          </a:prstGeom>
          <a:solidFill>
            <a:srgbClr val="FFC6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Digi- ja väestötietoviraston tunnus">
            <a:extLst>
              <a:ext uri="{FF2B5EF4-FFF2-40B4-BE49-F238E27FC236}">
                <a16:creationId xmlns:a16="http://schemas.microsoft.com/office/drawing/2014/main" id="{F3B074BD-D428-4E36-90E8-FEE517079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grpSp>
        <p:nvGrpSpPr>
          <p:cNvPr id="10" name="Ryhmä 9">
            <a:extLst>
              <a:ext uri="{FF2B5EF4-FFF2-40B4-BE49-F238E27FC236}">
                <a16:creationId xmlns:a16="http://schemas.microsoft.com/office/drawing/2014/main" id="{DD8B682A-67E4-46A6-BF9B-BB9CFF0FF7D4}"/>
              </a:ext>
            </a:extLst>
          </p:cNvPr>
          <p:cNvGrpSpPr/>
          <p:nvPr/>
        </p:nvGrpSpPr>
        <p:grpSpPr bwMode="hidden">
          <a:xfrm>
            <a:off x="9537538" y="1686458"/>
            <a:ext cx="2654462" cy="3485083"/>
            <a:chOff x="9537538" y="1686458"/>
            <a:chExt cx="2654462" cy="3485083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E0F50E4C-D7C1-4D38-8956-62CA7B75DA2C}"/>
                </a:ext>
              </a:extLst>
            </p:cNvPr>
            <p:cNvSpPr/>
            <p:nvPr/>
          </p:nvSpPr>
          <p:spPr bwMode="hidden">
            <a:xfrm>
              <a:off x="9537539" y="1686459"/>
              <a:ext cx="2654461" cy="3485082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752EF954-A7E9-4DC0-8EB8-7520B2D8E250}"/>
                </a:ext>
              </a:extLst>
            </p:cNvPr>
            <p:cNvSpPr/>
            <p:nvPr/>
          </p:nvSpPr>
          <p:spPr bwMode="hidden">
            <a:xfrm>
              <a:off x="9537538" y="1686458"/>
              <a:ext cx="2654462" cy="3485081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0" ty="254000" sx="55000" sy="55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585933E-E513-4D2D-80F4-4DDBF5BBF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9B88E5A-55C6-4085-A27D-951FE5D51BE7}" type="datetime1">
              <a:rPr lang="fi-FI" smtClean="0"/>
              <a:t>1.4.2026</a:t>
            </a:fld>
            <a:endParaRPr lang="fi-FI"/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F5A47C6D-ED80-42DB-BFC6-B25792E28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46A0DB30-44AF-4FD4-B5C2-C0A11B7E5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6128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san ylätunniste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440000" y="2349001"/>
            <a:ext cx="7831000" cy="2160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40000" y="4788000"/>
            <a:ext cx="7831000" cy="1656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6" name="Kuva 5" descr="Digi- ja väestötietoviraston tunnus">
            <a:extLst>
              <a:ext uri="{FF2B5EF4-FFF2-40B4-BE49-F238E27FC236}">
                <a16:creationId xmlns:a16="http://schemas.microsoft.com/office/drawing/2014/main" id="{F3B074BD-D428-4E36-90E8-FEE517079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97C2E35-5949-46BD-873D-3B12F62E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FCFD3CDE-3CA3-49E4-BA2F-69F9BB9D430B}" type="datetime1">
              <a:rPr lang="fi-FI" smtClean="0"/>
              <a:t>1.4.2026</a:t>
            </a:fld>
            <a:endParaRPr lang="fi-FI"/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E5C2EC7C-6591-4F5A-8AD2-29EB4012B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0BA36DD4-C3E7-4A22-A4E1-5BAF3ECE8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11AFF80D-D3E5-423A-96AE-7311558F83BF}"/>
              </a:ext>
            </a:extLst>
          </p:cNvPr>
          <p:cNvGrpSpPr/>
          <p:nvPr/>
        </p:nvGrpSpPr>
        <p:grpSpPr bwMode="ltGray"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CECF133C-4B96-4CB3-ABCE-F866667A4658}"/>
                </a:ext>
              </a:extLst>
            </p:cNvPr>
            <p:cNvSpPr/>
            <p:nvPr/>
          </p:nvSpPr>
          <p:spPr bwMode="ltGray">
            <a:xfrm>
              <a:off x="9133255" y="-1"/>
              <a:ext cx="3059713" cy="184443"/>
            </a:xfrm>
            <a:prstGeom prst="rect">
              <a:avLst/>
            </a:prstGeom>
            <a:solidFill>
              <a:srgbClr val="FFC6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07875BE8-0288-4A8E-BCE9-F343B54BCDC1}"/>
                </a:ext>
              </a:extLst>
            </p:cNvPr>
            <p:cNvSpPr/>
            <p:nvPr/>
          </p:nvSpPr>
          <p:spPr bwMode="ltGray"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6" name="Suorakulmio 15">
              <a:extLst>
                <a:ext uri="{FF2B5EF4-FFF2-40B4-BE49-F238E27FC236}">
                  <a16:creationId xmlns:a16="http://schemas.microsoft.com/office/drawing/2014/main" id="{722ECC97-2AC3-4CD1-B686-55337FB517D3}"/>
                </a:ext>
              </a:extLst>
            </p:cNvPr>
            <p:cNvSpPr/>
            <p:nvPr/>
          </p:nvSpPr>
          <p:spPr bwMode="ltGray">
            <a:xfrm>
              <a:off x="-3349" y="0"/>
              <a:ext cx="6099349" cy="1844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1420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san ylätunnist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440000" y="2349001"/>
            <a:ext cx="7831000" cy="2160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>
                <a:solidFill>
                  <a:srgbClr val="003479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40000" y="4788000"/>
            <a:ext cx="7831000" cy="1656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6" name="Kuva 5" descr="Digi- ja väestötietoviraston tunnus">
            <a:extLst>
              <a:ext uri="{FF2B5EF4-FFF2-40B4-BE49-F238E27FC236}">
                <a16:creationId xmlns:a16="http://schemas.microsoft.com/office/drawing/2014/main" id="{F3B074BD-D428-4E36-90E8-FEE517079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97C2E35-5949-46BD-873D-3B12F62E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F529F36-1FFE-41F7-BF71-E99B794182B9}" type="datetime1">
              <a:rPr lang="fi-FI" smtClean="0"/>
              <a:t>1.4.2026</a:t>
            </a:fld>
            <a:endParaRPr lang="fi-FI"/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E5C2EC7C-6591-4F5A-8AD2-29EB4012B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0BA36DD4-C3E7-4A22-A4E1-5BAF3ECE8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11AFF80D-D3E5-423A-96AE-7311558F83BF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CECF133C-4B96-4CB3-ABCE-F866667A4658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FFC6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07875BE8-0288-4A8E-BCE9-F343B54BCDC1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6" name="Suorakulmio 15">
              <a:extLst>
                <a:ext uri="{FF2B5EF4-FFF2-40B4-BE49-F238E27FC236}">
                  <a16:creationId xmlns:a16="http://schemas.microsoft.com/office/drawing/2014/main" id="{722ECC97-2AC3-4CD1-B686-55337FB517D3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5142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B6C2AA10-EF8C-401A-8DBF-CD497FD778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1268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2CB6CD6-2188-4AEE-ABD6-C5A6ED95EA7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4B24E19-AE81-4F5E-BD9B-B9C038C6507C}" type="datetime1">
              <a:rPr lang="fi-FI" smtClean="0"/>
              <a:t>1.4.2026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19240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B6C2AA10-EF8C-401A-8DBF-CD497FD778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77800"/>
            <a:ext cx="11268000" cy="669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2CB6CD6-2188-4AEE-ABD6-C5A6ED95EA7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75036298-94A4-4658-9564-E406B25C31D3}" type="datetime1">
              <a:rPr lang="fi-FI" smtClean="0"/>
              <a:t>1.4.2026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190E73AA-F0FE-4DF0-BC0E-A98421FC5DBA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4436CC7E-BC95-4A9F-8C18-564ADE79F7C8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FFC6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6" name="Suorakulmio 15">
              <a:extLst>
                <a:ext uri="{FF2B5EF4-FFF2-40B4-BE49-F238E27FC236}">
                  <a16:creationId xmlns:a16="http://schemas.microsoft.com/office/drawing/2014/main" id="{9C867BD7-30D4-46E5-8607-A4875A9CE557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7" name="Suorakulmio 16">
              <a:extLst>
                <a:ext uri="{FF2B5EF4-FFF2-40B4-BE49-F238E27FC236}">
                  <a16:creationId xmlns:a16="http://schemas.microsoft.com/office/drawing/2014/main" id="{57087915-E1F7-4CC7-B9D1-17F2E14E4B3B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1049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7DC5C9-D897-49F0-BE95-C34F61BE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692000"/>
            <a:ext cx="10260000" cy="4608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C74A308-622B-48D4-A7AA-B474E1278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D2FC-7D1D-4B82-9C2F-6537B52E1483}" type="datetime1">
              <a:rPr lang="fi-FI" smtClean="0"/>
              <a:t>1.4.2026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12BB6CB-9C3B-424A-9641-6399B22B3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112549-0044-4E7E-925D-BA5C59C70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D2C76EBF-985F-4C16-A843-476AD15F2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5710214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4F961BD-32BD-4DE6-B24F-B0EB60775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9EDAF-F239-40DB-A29F-A7CB004D0DFA}" type="datetime1">
              <a:rPr lang="fi-FI" smtClean="0"/>
              <a:t>1.4.2026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FFEAC66-BCC1-4B4A-BCE6-F4D5ED1A0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FDF1CBE-9061-489C-A9E5-D51832856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02A0EA0F-B73A-431C-938D-59D404C67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4692878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ain 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4F961BD-32BD-4DE6-B24F-B0EB60775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A1B80-6B21-4E3F-9DD2-6EA4182D25EC}" type="datetime1">
              <a:rPr lang="fi-FI" smtClean="0"/>
              <a:t>1.4.2026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FFEAC66-BCC1-4B4A-BCE6-F4D5ED1A0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FDF1CBE-9061-489C-A9E5-D51832856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3038BAC7-72E6-414E-831C-82D7CC72C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1016184-14CF-4DB5-9F23-8AB5AB16E363}"/>
              </a:ext>
            </a:extLst>
          </p:cNvPr>
          <p:cNvSpPr/>
          <p:nvPr/>
        </p:nvSpPr>
        <p:spPr bwMode="hidden">
          <a:xfrm>
            <a:off x="11264201" y="0"/>
            <a:ext cx="927800" cy="6858000"/>
          </a:xfrm>
          <a:prstGeom prst="rect">
            <a:avLst/>
          </a:prstGeom>
          <a:solidFill>
            <a:srgbClr val="00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A983AAF2-C013-4D41-8EB7-AEC78A378EE1}"/>
              </a:ext>
            </a:extLst>
          </p:cNvPr>
          <p:cNvSpPr/>
          <p:nvPr/>
        </p:nvSpPr>
        <p:spPr bwMode="hidden">
          <a:xfrm>
            <a:off x="11264202" y="0"/>
            <a:ext cx="927797" cy="1686459"/>
          </a:xfrm>
          <a:prstGeom prst="rect">
            <a:avLst/>
          </a:prstGeom>
          <a:solidFill>
            <a:srgbClr val="FFC6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Kuva 9" descr="Digi- ja väestötietoviraston tunnus">
            <a:extLst>
              <a:ext uri="{FF2B5EF4-FFF2-40B4-BE49-F238E27FC236}">
                <a16:creationId xmlns:a16="http://schemas.microsoft.com/office/drawing/2014/main" id="{F0D575C6-B4CB-4C8C-B09E-A8BA22F56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grpSp>
        <p:nvGrpSpPr>
          <p:cNvPr id="11" name="Ryhmä 10">
            <a:extLst>
              <a:ext uri="{FF2B5EF4-FFF2-40B4-BE49-F238E27FC236}">
                <a16:creationId xmlns:a16="http://schemas.microsoft.com/office/drawing/2014/main" id="{5E6A761A-5485-4C61-9452-FFB6B0F07BE8}"/>
              </a:ext>
            </a:extLst>
          </p:cNvPr>
          <p:cNvGrpSpPr/>
          <p:nvPr/>
        </p:nvGrpSpPr>
        <p:grpSpPr bwMode="hidden">
          <a:xfrm>
            <a:off x="11264198" y="1686458"/>
            <a:ext cx="927802" cy="1742542"/>
            <a:chOff x="11264198" y="1686458"/>
            <a:chExt cx="927802" cy="1742542"/>
          </a:xfrm>
        </p:grpSpPr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252FAD0E-F6EC-4A36-9600-7C7E38D4D5FA}"/>
                </a:ext>
              </a:extLst>
            </p:cNvPr>
            <p:cNvSpPr/>
            <p:nvPr/>
          </p:nvSpPr>
          <p:spPr bwMode="hidden">
            <a:xfrm>
              <a:off x="11264202" y="1686460"/>
              <a:ext cx="927798" cy="1742540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3" name="Suorakulmio 12">
              <a:extLst>
                <a:ext uri="{FF2B5EF4-FFF2-40B4-BE49-F238E27FC236}">
                  <a16:creationId xmlns:a16="http://schemas.microsoft.com/office/drawing/2014/main" id="{DC20AD70-ABB1-4DC9-B024-AE94F8483613}"/>
                </a:ext>
              </a:extLst>
            </p:cNvPr>
            <p:cNvSpPr/>
            <p:nvPr/>
          </p:nvSpPr>
          <p:spPr bwMode="hidden">
            <a:xfrm>
              <a:off x="11264198" y="1686458"/>
              <a:ext cx="927801" cy="1742541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254000" ty="247650" sx="47000" sy="47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7610040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4F961BD-32BD-4DE6-B24F-B0EB60775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D5887-3A99-482C-8841-0BFFF8EDCCD0}" type="datetime1">
              <a:rPr lang="fi-FI" smtClean="0"/>
              <a:t>1.4.2026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FFEAC66-BCC1-4B4A-BCE6-F4D5ED1A0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FDF1CBE-9061-489C-A9E5-D51832856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3038BAC7-72E6-414E-831C-82D7CC72C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grpSp>
        <p:nvGrpSpPr>
          <p:cNvPr id="8" name="Ryhmä 7">
            <a:extLst>
              <a:ext uri="{FF2B5EF4-FFF2-40B4-BE49-F238E27FC236}">
                <a16:creationId xmlns:a16="http://schemas.microsoft.com/office/drawing/2014/main" id="{738360B7-AE91-4CAF-A166-7074CED54921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552841BB-896F-4F48-809A-AD41DE7C7455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FFC6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6E0D0B58-66C8-4190-A04A-4F528556889F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" name="Suorakulmio 10">
              <a:extLst>
                <a:ext uri="{FF2B5EF4-FFF2-40B4-BE49-F238E27FC236}">
                  <a16:creationId xmlns:a16="http://schemas.microsoft.com/office/drawing/2014/main" id="{823E83E4-AEED-4C33-A203-6466D707B775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18257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A37E8B59-D931-4CB6-B42B-DB23F837F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0F7A90E-D67B-445F-96A0-322A751B20D6}" type="datetime1">
              <a:rPr lang="fi-FI" smtClean="0"/>
              <a:t>1.4.2026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B92F1AF-E5FA-406B-B353-D16B1931D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5A59688-61A6-4E69-B374-6CB9907B2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11911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oitus/Lopetus">
    <p:bg>
      <p:bgPr>
        <a:solidFill>
          <a:srgbClr val="0034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io 11">
            <a:extLst>
              <a:ext uri="{FF2B5EF4-FFF2-40B4-BE49-F238E27FC236}">
                <a16:creationId xmlns:a16="http://schemas.microsoft.com/office/drawing/2014/main" id="{25A0052B-41D1-47BE-A183-81F6A83E295C}"/>
              </a:ext>
            </a:extLst>
          </p:cNvPr>
          <p:cNvSpPr/>
          <p:nvPr/>
        </p:nvSpPr>
        <p:spPr bwMode="hidden">
          <a:xfrm>
            <a:off x="6090736" y="5929200"/>
            <a:ext cx="6120000" cy="9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200" err="1"/>
          </a:p>
        </p:txBody>
      </p:sp>
      <p:pic>
        <p:nvPicPr>
          <p:cNvPr id="28" name="Kuva 27" descr="Digi- ja väestötietoviraston tunnus&#10;">
            <a:extLst>
              <a:ext uri="{FF2B5EF4-FFF2-40B4-BE49-F238E27FC236}">
                <a16:creationId xmlns:a16="http://schemas.microsoft.com/office/drawing/2014/main" id="{0D7BEB57-05A3-4B43-820C-684E32111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2771421" y="2328672"/>
            <a:ext cx="6649152" cy="921794"/>
          </a:xfrm>
          <a:prstGeom prst="rect">
            <a:avLst/>
          </a:prstGeom>
        </p:spPr>
      </p:pic>
      <p:sp>
        <p:nvSpPr>
          <p:cNvPr id="11" name="Vapaamuotoinen: Muoto 10">
            <a:extLst>
              <a:ext uri="{FF2B5EF4-FFF2-40B4-BE49-F238E27FC236}">
                <a16:creationId xmlns:a16="http://schemas.microsoft.com/office/drawing/2014/main" id="{B02262EB-F94A-451E-B47B-CF24D0A30A60}"/>
              </a:ext>
            </a:extLst>
          </p:cNvPr>
          <p:cNvSpPr/>
          <p:nvPr/>
        </p:nvSpPr>
        <p:spPr bwMode="hidden">
          <a:xfrm>
            <a:off x="6087600" y="5929200"/>
            <a:ext cx="3058854" cy="929568"/>
          </a:xfrm>
          <a:custGeom>
            <a:avLst/>
            <a:gdLst>
              <a:gd name="connsiteX0" fmla="*/ 2865150 w 3058854"/>
              <a:gd name="connsiteY0" fmla="*/ 927801 h 929568"/>
              <a:gd name="connsiteX1" fmla="*/ 2885770 w 3058854"/>
              <a:gd name="connsiteY1" fmla="*/ 927801 h 929568"/>
              <a:gd name="connsiteX2" fmla="*/ 2885774 w 3058854"/>
              <a:gd name="connsiteY2" fmla="*/ 929568 h 929568"/>
              <a:gd name="connsiteX3" fmla="*/ 2865150 w 3058854"/>
              <a:gd name="connsiteY3" fmla="*/ 929568 h 929568"/>
              <a:gd name="connsiteX4" fmla="*/ 2604206 w 3058854"/>
              <a:gd name="connsiteY4" fmla="*/ 927801 h 929568"/>
              <a:gd name="connsiteX5" fmla="*/ 2624547 w 3058854"/>
              <a:gd name="connsiteY5" fmla="*/ 927801 h 929568"/>
              <a:gd name="connsiteX6" fmla="*/ 2624547 w 3058854"/>
              <a:gd name="connsiteY6" fmla="*/ 929568 h 929568"/>
              <a:gd name="connsiteX7" fmla="*/ 2604206 w 3058854"/>
              <a:gd name="connsiteY7" fmla="*/ 929568 h 929568"/>
              <a:gd name="connsiteX8" fmla="*/ 2344134 w 3058854"/>
              <a:gd name="connsiteY8" fmla="*/ 927801 h 929568"/>
              <a:gd name="connsiteX9" fmla="*/ 2364793 w 3058854"/>
              <a:gd name="connsiteY9" fmla="*/ 927801 h 929568"/>
              <a:gd name="connsiteX10" fmla="*/ 2364796 w 3058854"/>
              <a:gd name="connsiteY10" fmla="*/ 929568 h 929568"/>
              <a:gd name="connsiteX11" fmla="*/ 2344134 w 3058854"/>
              <a:gd name="connsiteY11" fmla="*/ 929568 h 929568"/>
              <a:gd name="connsiteX12" fmla="*/ 2083335 w 3058854"/>
              <a:gd name="connsiteY12" fmla="*/ 927801 h 929568"/>
              <a:gd name="connsiteX13" fmla="*/ 2103676 w 3058854"/>
              <a:gd name="connsiteY13" fmla="*/ 927801 h 929568"/>
              <a:gd name="connsiteX14" fmla="*/ 2103676 w 3058854"/>
              <a:gd name="connsiteY14" fmla="*/ 929568 h 929568"/>
              <a:gd name="connsiteX15" fmla="*/ 2083335 w 3058854"/>
              <a:gd name="connsiteY15" fmla="*/ 929568 h 929568"/>
              <a:gd name="connsiteX16" fmla="*/ 1823118 w 3058854"/>
              <a:gd name="connsiteY16" fmla="*/ 927801 h 929568"/>
              <a:gd name="connsiteX17" fmla="*/ 1843777 w 3058854"/>
              <a:gd name="connsiteY17" fmla="*/ 927801 h 929568"/>
              <a:gd name="connsiteX18" fmla="*/ 1843780 w 3058854"/>
              <a:gd name="connsiteY18" fmla="*/ 929568 h 929568"/>
              <a:gd name="connsiteX19" fmla="*/ 1823118 w 3058854"/>
              <a:gd name="connsiteY19" fmla="*/ 929568 h 929568"/>
              <a:gd name="connsiteX20" fmla="*/ 1562030 w 3058854"/>
              <a:gd name="connsiteY20" fmla="*/ 927801 h 929568"/>
              <a:gd name="connsiteX21" fmla="*/ 1582661 w 3058854"/>
              <a:gd name="connsiteY21" fmla="*/ 927801 h 929568"/>
              <a:gd name="connsiteX22" fmla="*/ 1582661 w 3058854"/>
              <a:gd name="connsiteY22" fmla="*/ 929568 h 929568"/>
              <a:gd name="connsiteX23" fmla="*/ 1562030 w 3058854"/>
              <a:gd name="connsiteY23" fmla="*/ 929568 h 929568"/>
              <a:gd name="connsiteX24" fmla="*/ 1302103 w 3058854"/>
              <a:gd name="connsiteY24" fmla="*/ 927801 h 929568"/>
              <a:gd name="connsiteX25" fmla="*/ 1322153 w 3058854"/>
              <a:gd name="connsiteY25" fmla="*/ 927801 h 929568"/>
              <a:gd name="connsiteX26" fmla="*/ 1322153 w 3058854"/>
              <a:gd name="connsiteY26" fmla="*/ 929568 h 929568"/>
              <a:gd name="connsiteX27" fmla="*/ 1302103 w 3058854"/>
              <a:gd name="connsiteY27" fmla="*/ 929568 h 929568"/>
              <a:gd name="connsiteX28" fmla="*/ 1041304 w 3058854"/>
              <a:gd name="connsiteY28" fmla="*/ 927801 h 929568"/>
              <a:gd name="connsiteX29" fmla="*/ 1061645 w 3058854"/>
              <a:gd name="connsiteY29" fmla="*/ 927801 h 929568"/>
              <a:gd name="connsiteX30" fmla="*/ 1061645 w 3058854"/>
              <a:gd name="connsiteY30" fmla="*/ 929568 h 929568"/>
              <a:gd name="connsiteX31" fmla="*/ 1041304 w 3058854"/>
              <a:gd name="connsiteY31" fmla="*/ 929568 h 929568"/>
              <a:gd name="connsiteX32" fmla="*/ 781232 w 3058854"/>
              <a:gd name="connsiteY32" fmla="*/ 927801 h 929568"/>
              <a:gd name="connsiteX33" fmla="*/ 801891 w 3058854"/>
              <a:gd name="connsiteY33" fmla="*/ 927801 h 929568"/>
              <a:gd name="connsiteX34" fmla="*/ 801894 w 3058854"/>
              <a:gd name="connsiteY34" fmla="*/ 929568 h 929568"/>
              <a:gd name="connsiteX35" fmla="*/ 781232 w 3058854"/>
              <a:gd name="connsiteY35" fmla="*/ 929568 h 929568"/>
              <a:gd name="connsiteX36" fmla="*/ 520434 w 3058854"/>
              <a:gd name="connsiteY36" fmla="*/ 927801 h 929568"/>
              <a:gd name="connsiteX37" fmla="*/ 540775 w 3058854"/>
              <a:gd name="connsiteY37" fmla="*/ 927801 h 929568"/>
              <a:gd name="connsiteX38" fmla="*/ 540775 w 3058854"/>
              <a:gd name="connsiteY38" fmla="*/ 929568 h 929568"/>
              <a:gd name="connsiteX39" fmla="*/ 520434 w 3058854"/>
              <a:gd name="connsiteY39" fmla="*/ 929568 h 929568"/>
              <a:gd name="connsiteX40" fmla="*/ 260217 w 3058854"/>
              <a:gd name="connsiteY40" fmla="*/ 927801 h 929568"/>
              <a:gd name="connsiteX41" fmla="*/ 280876 w 3058854"/>
              <a:gd name="connsiteY41" fmla="*/ 927801 h 929568"/>
              <a:gd name="connsiteX42" fmla="*/ 280879 w 3058854"/>
              <a:gd name="connsiteY42" fmla="*/ 929568 h 929568"/>
              <a:gd name="connsiteX43" fmla="*/ 260217 w 3058854"/>
              <a:gd name="connsiteY43" fmla="*/ 929568 h 929568"/>
              <a:gd name="connsiteX44" fmla="*/ 3029039 w 3058854"/>
              <a:gd name="connsiteY44" fmla="*/ 606652 h 929568"/>
              <a:gd name="connsiteX45" fmla="*/ 3053264 w 3058854"/>
              <a:gd name="connsiteY45" fmla="*/ 626165 h 929568"/>
              <a:gd name="connsiteX46" fmla="*/ 3053264 w 3058854"/>
              <a:gd name="connsiteY46" fmla="*/ 927801 h 929568"/>
              <a:gd name="connsiteX47" fmla="*/ 2885770 w 3058854"/>
              <a:gd name="connsiteY47" fmla="*/ 927801 h 929568"/>
              <a:gd name="connsiteX48" fmla="*/ 2885346 w 3058854"/>
              <a:gd name="connsiteY48" fmla="*/ 725151 h 929568"/>
              <a:gd name="connsiteX49" fmla="*/ 2508023 w 3058854"/>
              <a:gd name="connsiteY49" fmla="*/ 606652 h 929568"/>
              <a:gd name="connsiteX50" fmla="*/ 2604206 w 3058854"/>
              <a:gd name="connsiteY50" fmla="*/ 684127 h 929568"/>
              <a:gd name="connsiteX51" fmla="*/ 2604206 w 3058854"/>
              <a:gd name="connsiteY51" fmla="*/ 927801 h 929568"/>
              <a:gd name="connsiteX52" fmla="*/ 2364793 w 3058854"/>
              <a:gd name="connsiteY52" fmla="*/ 927801 h 929568"/>
              <a:gd name="connsiteX53" fmla="*/ 2364475 w 3058854"/>
              <a:gd name="connsiteY53" fmla="*/ 725151 h 929568"/>
              <a:gd name="connsiteX54" fmla="*/ 1987007 w 3058854"/>
              <a:gd name="connsiteY54" fmla="*/ 606652 h 929568"/>
              <a:gd name="connsiteX55" fmla="*/ 2083335 w 3058854"/>
              <a:gd name="connsiteY55" fmla="*/ 684127 h 929568"/>
              <a:gd name="connsiteX56" fmla="*/ 2083335 w 3058854"/>
              <a:gd name="connsiteY56" fmla="*/ 927801 h 929568"/>
              <a:gd name="connsiteX57" fmla="*/ 1843777 w 3058854"/>
              <a:gd name="connsiteY57" fmla="*/ 927801 h 929568"/>
              <a:gd name="connsiteX58" fmla="*/ 1843459 w 3058854"/>
              <a:gd name="connsiteY58" fmla="*/ 725151 h 929568"/>
              <a:gd name="connsiteX59" fmla="*/ 1465701 w 3058854"/>
              <a:gd name="connsiteY59" fmla="*/ 606652 h 929568"/>
              <a:gd name="connsiteX60" fmla="*/ 1562030 w 3058854"/>
              <a:gd name="connsiteY60" fmla="*/ 684127 h 929568"/>
              <a:gd name="connsiteX61" fmla="*/ 1562030 w 3058854"/>
              <a:gd name="connsiteY61" fmla="*/ 927801 h 929568"/>
              <a:gd name="connsiteX62" fmla="*/ 1322153 w 3058854"/>
              <a:gd name="connsiteY62" fmla="*/ 927801 h 929568"/>
              <a:gd name="connsiteX63" fmla="*/ 1322153 w 3058854"/>
              <a:gd name="connsiteY63" fmla="*/ 725151 h 929568"/>
              <a:gd name="connsiteX64" fmla="*/ 945121 w 3058854"/>
              <a:gd name="connsiteY64" fmla="*/ 606652 h 929568"/>
              <a:gd name="connsiteX65" fmla="*/ 1041304 w 3058854"/>
              <a:gd name="connsiteY65" fmla="*/ 684127 h 929568"/>
              <a:gd name="connsiteX66" fmla="*/ 1041304 w 3058854"/>
              <a:gd name="connsiteY66" fmla="*/ 927801 h 929568"/>
              <a:gd name="connsiteX67" fmla="*/ 801891 w 3058854"/>
              <a:gd name="connsiteY67" fmla="*/ 927801 h 929568"/>
              <a:gd name="connsiteX68" fmla="*/ 801573 w 3058854"/>
              <a:gd name="connsiteY68" fmla="*/ 725151 h 929568"/>
              <a:gd name="connsiteX69" fmla="*/ 424106 w 3058854"/>
              <a:gd name="connsiteY69" fmla="*/ 606652 h 929568"/>
              <a:gd name="connsiteX70" fmla="*/ 520434 w 3058854"/>
              <a:gd name="connsiteY70" fmla="*/ 684127 h 929568"/>
              <a:gd name="connsiteX71" fmla="*/ 520434 w 3058854"/>
              <a:gd name="connsiteY71" fmla="*/ 927801 h 929568"/>
              <a:gd name="connsiteX72" fmla="*/ 280876 w 3058854"/>
              <a:gd name="connsiteY72" fmla="*/ 927801 h 929568"/>
              <a:gd name="connsiteX73" fmla="*/ 280558 w 3058854"/>
              <a:gd name="connsiteY73" fmla="*/ 725151 h 929568"/>
              <a:gd name="connsiteX74" fmla="*/ 3053264 w 3058854"/>
              <a:gd name="connsiteY74" fmla="*/ 600261 h 929568"/>
              <a:gd name="connsiteX75" fmla="*/ 3058854 w 3058854"/>
              <a:gd name="connsiteY75" fmla="*/ 604778 h 929568"/>
              <a:gd name="connsiteX76" fmla="*/ 3058854 w 3058854"/>
              <a:gd name="connsiteY76" fmla="*/ 630668 h 929568"/>
              <a:gd name="connsiteX77" fmla="*/ 3053264 w 3058854"/>
              <a:gd name="connsiteY77" fmla="*/ 626165 h 929568"/>
              <a:gd name="connsiteX78" fmla="*/ 5264 w 3058854"/>
              <a:gd name="connsiteY78" fmla="*/ 187776 h 929568"/>
              <a:gd name="connsiteX79" fmla="*/ 5264 w 3058854"/>
              <a:gd name="connsiteY79" fmla="*/ 499161 h 929568"/>
              <a:gd name="connsiteX80" fmla="*/ 0 w 3058854"/>
              <a:gd name="connsiteY80" fmla="*/ 499161 h 929568"/>
              <a:gd name="connsiteX81" fmla="*/ 0 w 3058854"/>
              <a:gd name="connsiteY81" fmla="*/ 192123 h 929568"/>
              <a:gd name="connsiteX82" fmla="*/ 2247806 w 3058854"/>
              <a:gd name="connsiteY82" fmla="*/ 82916 h 929568"/>
              <a:gd name="connsiteX83" fmla="*/ 2344134 w 3058854"/>
              <a:gd name="connsiteY83" fmla="*/ 160390 h 929568"/>
              <a:gd name="connsiteX84" fmla="*/ 2344134 w 3058854"/>
              <a:gd name="connsiteY84" fmla="*/ 413253 h 929568"/>
              <a:gd name="connsiteX85" fmla="*/ 2264515 w 3058854"/>
              <a:gd name="connsiteY85" fmla="*/ 479149 h 929568"/>
              <a:gd name="connsiteX86" fmla="*/ 2104258 w 3058854"/>
              <a:gd name="connsiteY86" fmla="*/ 479149 h 929568"/>
              <a:gd name="connsiteX87" fmla="*/ 2104258 w 3058854"/>
              <a:gd name="connsiteY87" fmla="*/ 201415 h 929568"/>
              <a:gd name="connsiteX88" fmla="*/ 1205920 w 3058854"/>
              <a:gd name="connsiteY88" fmla="*/ 82916 h 929568"/>
              <a:gd name="connsiteX89" fmla="*/ 1302103 w 3058854"/>
              <a:gd name="connsiteY89" fmla="*/ 160390 h 929568"/>
              <a:gd name="connsiteX90" fmla="*/ 1302103 w 3058854"/>
              <a:gd name="connsiteY90" fmla="*/ 413253 h 929568"/>
              <a:gd name="connsiteX91" fmla="*/ 1222629 w 3058854"/>
              <a:gd name="connsiteY91" fmla="*/ 479149 h 929568"/>
              <a:gd name="connsiteX92" fmla="*/ 1062227 w 3058854"/>
              <a:gd name="connsiteY92" fmla="*/ 479149 h 929568"/>
              <a:gd name="connsiteX93" fmla="*/ 1062227 w 3058854"/>
              <a:gd name="connsiteY93" fmla="*/ 201415 h 929568"/>
              <a:gd name="connsiteX94" fmla="*/ 684904 w 3058854"/>
              <a:gd name="connsiteY94" fmla="*/ 82916 h 929568"/>
              <a:gd name="connsiteX95" fmla="*/ 781232 w 3058854"/>
              <a:gd name="connsiteY95" fmla="*/ 160390 h 929568"/>
              <a:gd name="connsiteX96" fmla="*/ 781232 w 3058854"/>
              <a:gd name="connsiteY96" fmla="*/ 413253 h 929568"/>
              <a:gd name="connsiteX97" fmla="*/ 701612 w 3058854"/>
              <a:gd name="connsiteY97" fmla="*/ 479149 h 929568"/>
              <a:gd name="connsiteX98" fmla="*/ 541356 w 3058854"/>
              <a:gd name="connsiteY98" fmla="*/ 479149 h 929568"/>
              <a:gd name="connsiteX99" fmla="*/ 541356 w 3058854"/>
              <a:gd name="connsiteY99" fmla="*/ 201415 h 929568"/>
              <a:gd name="connsiteX100" fmla="*/ 163889 w 3058854"/>
              <a:gd name="connsiteY100" fmla="*/ 82916 h 929568"/>
              <a:gd name="connsiteX101" fmla="*/ 260217 w 3058854"/>
              <a:gd name="connsiteY101" fmla="*/ 160390 h 929568"/>
              <a:gd name="connsiteX102" fmla="*/ 260217 w 3058854"/>
              <a:gd name="connsiteY102" fmla="*/ 413253 h 929568"/>
              <a:gd name="connsiteX103" fmla="*/ 180743 w 3058854"/>
              <a:gd name="connsiteY103" fmla="*/ 479149 h 929568"/>
              <a:gd name="connsiteX104" fmla="*/ 20341 w 3058854"/>
              <a:gd name="connsiteY104" fmla="*/ 479149 h 929568"/>
              <a:gd name="connsiteX105" fmla="*/ 20341 w 3058854"/>
              <a:gd name="connsiteY105" fmla="*/ 201415 h 929568"/>
              <a:gd name="connsiteX106" fmla="*/ 2768821 w 3058854"/>
              <a:gd name="connsiteY106" fmla="*/ 82915 h 929568"/>
              <a:gd name="connsiteX107" fmla="*/ 2865149 w 3058854"/>
              <a:gd name="connsiteY107" fmla="*/ 160390 h 929568"/>
              <a:gd name="connsiteX108" fmla="*/ 2865149 w 3058854"/>
              <a:gd name="connsiteY108" fmla="*/ 413252 h 929568"/>
              <a:gd name="connsiteX109" fmla="*/ 2785530 w 3058854"/>
              <a:gd name="connsiteY109" fmla="*/ 479148 h 929568"/>
              <a:gd name="connsiteX110" fmla="*/ 2625273 w 3058854"/>
              <a:gd name="connsiteY110" fmla="*/ 479148 h 929568"/>
              <a:gd name="connsiteX111" fmla="*/ 2625273 w 3058854"/>
              <a:gd name="connsiteY111" fmla="*/ 201414 h 929568"/>
              <a:gd name="connsiteX112" fmla="*/ 1727226 w 3058854"/>
              <a:gd name="connsiteY112" fmla="*/ 82915 h 929568"/>
              <a:gd name="connsiteX113" fmla="*/ 1823554 w 3058854"/>
              <a:gd name="connsiteY113" fmla="*/ 160390 h 929568"/>
              <a:gd name="connsiteX114" fmla="*/ 1823554 w 3058854"/>
              <a:gd name="connsiteY114" fmla="*/ 413252 h 929568"/>
              <a:gd name="connsiteX115" fmla="*/ 1743498 w 3058854"/>
              <a:gd name="connsiteY115" fmla="*/ 479148 h 929568"/>
              <a:gd name="connsiteX116" fmla="*/ 1583678 w 3058854"/>
              <a:gd name="connsiteY116" fmla="*/ 479148 h 929568"/>
              <a:gd name="connsiteX117" fmla="*/ 1583678 w 3058854"/>
              <a:gd name="connsiteY117" fmla="*/ 201414 h 929568"/>
              <a:gd name="connsiteX118" fmla="*/ 2769112 w 3058854"/>
              <a:gd name="connsiteY118" fmla="*/ 57186 h 929568"/>
              <a:gd name="connsiteX119" fmla="*/ 2604932 w 3058854"/>
              <a:gd name="connsiteY119" fmla="*/ 192122 h 929568"/>
              <a:gd name="connsiteX120" fmla="*/ 2604932 w 3058854"/>
              <a:gd name="connsiteY120" fmla="*/ 499160 h 929568"/>
              <a:gd name="connsiteX121" fmla="*/ 2792213 w 3058854"/>
              <a:gd name="connsiteY121" fmla="*/ 499160 h 929568"/>
              <a:gd name="connsiteX122" fmla="*/ 2885345 w 3058854"/>
              <a:gd name="connsiteY122" fmla="*/ 422687 h 929568"/>
              <a:gd name="connsiteX123" fmla="*/ 2885345 w 3058854"/>
              <a:gd name="connsiteY123" fmla="*/ 151098 h 929568"/>
              <a:gd name="connsiteX124" fmla="*/ 1727226 w 3058854"/>
              <a:gd name="connsiteY124" fmla="*/ 57186 h 929568"/>
              <a:gd name="connsiteX125" fmla="*/ 1562901 w 3058854"/>
              <a:gd name="connsiteY125" fmla="*/ 192122 h 929568"/>
              <a:gd name="connsiteX126" fmla="*/ 1562901 w 3058854"/>
              <a:gd name="connsiteY126" fmla="*/ 499160 h 929568"/>
              <a:gd name="connsiteX127" fmla="*/ 1750182 w 3058854"/>
              <a:gd name="connsiteY127" fmla="*/ 499160 h 929568"/>
              <a:gd name="connsiteX128" fmla="*/ 1843459 w 3058854"/>
              <a:gd name="connsiteY128" fmla="*/ 422687 h 929568"/>
              <a:gd name="connsiteX129" fmla="*/ 1843459 w 3058854"/>
              <a:gd name="connsiteY129" fmla="*/ 151098 h 929568"/>
              <a:gd name="connsiteX130" fmla="*/ 2247661 w 3058854"/>
              <a:gd name="connsiteY130" fmla="*/ 56901 h 929568"/>
              <a:gd name="connsiteX131" fmla="*/ 2083917 w 3058854"/>
              <a:gd name="connsiteY131" fmla="*/ 192123 h 929568"/>
              <a:gd name="connsiteX132" fmla="*/ 2083917 w 3058854"/>
              <a:gd name="connsiteY132" fmla="*/ 499161 h 929568"/>
              <a:gd name="connsiteX133" fmla="*/ 2271198 w 3058854"/>
              <a:gd name="connsiteY133" fmla="*/ 499161 h 929568"/>
              <a:gd name="connsiteX134" fmla="*/ 2364475 w 3058854"/>
              <a:gd name="connsiteY134" fmla="*/ 422687 h 929568"/>
              <a:gd name="connsiteX135" fmla="*/ 2364475 w 3058854"/>
              <a:gd name="connsiteY135" fmla="*/ 151099 h 929568"/>
              <a:gd name="connsiteX136" fmla="*/ 1205920 w 3058854"/>
              <a:gd name="connsiteY136" fmla="*/ 56901 h 929568"/>
              <a:gd name="connsiteX137" fmla="*/ 1041886 w 3058854"/>
              <a:gd name="connsiteY137" fmla="*/ 192123 h 929568"/>
              <a:gd name="connsiteX138" fmla="*/ 1041886 w 3058854"/>
              <a:gd name="connsiteY138" fmla="*/ 499161 h 929568"/>
              <a:gd name="connsiteX139" fmla="*/ 1229312 w 3058854"/>
              <a:gd name="connsiteY139" fmla="*/ 499161 h 929568"/>
              <a:gd name="connsiteX140" fmla="*/ 1322154 w 3058854"/>
              <a:gd name="connsiteY140" fmla="*/ 422687 h 929568"/>
              <a:gd name="connsiteX141" fmla="*/ 1322154 w 3058854"/>
              <a:gd name="connsiteY141" fmla="*/ 151099 h 929568"/>
              <a:gd name="connsiteX142" fmla="*/ 684759 w 3058854"/>
              <a:gd name="connsiteY142" fmla="*/ 56901 h 929568"/>
              <a:gd name="connsiteX143" fmla="*/ 521015 w 3058854"/>
              <a:gd name="connsiteY143" fmla="*/ 192123 h 929568"/>
              <a:gd name="connsiteX144" fmla="*/ 521015 w 3058854"/>
              <a:gd name="connsiteY144" fmla="*/ 499161 h 929568"/>
              <a:gd name="connsiteX145" fmla="*/ 708296 w 3058854"/>
              <a:gd name="connsiteY145" fmla="*/ 499161 h 929568"/>
              <a:gd name="connsiteX146" fmla="*/ 801573 w 3058854"/>
              <a:gd name="connsiteY146" fmla="*/ 422687 h 929568"/>
              <a:gd name="connsiteX147" fmla="*/ 801573 w 3058854"/>
              <a:gd name="connsiteY147" fmla="*/ 151099 h 929568"/>
              <a:gd name="connsiteX148" fmla="*/ 5264 w 3058854"/>
              <a:gd name="connsiteY148" fmla="*/ 0 h 929568"/>
              <a:gd name="connsiteX149" fmla="*/ 3053264 w 3058854"/>
              <a:gd name="connsiteY149" fmla="*/ 0 h 929568"/>
              <a:gd name="connsiteX150" fmla="*/ 3053264 w 3058854"/>
              <a:gd name="connsiteY150" fmla="*/ 600261 h 929568"/>
              <a:gd name="connsiteX151" fmla="*/ 3029330 w 3058854"/>
              <a:gd name="connsiteY151" fmla="*/ 580923 h 929568"/>
              <a:gd name="connsiteX152" fmla="*/ 2865150 w 3058854"/>
              <a:gd name="connsiteY152" fmla="*/ 715859 h 929568"/>
              <a:gd name="connsiteX153" fmla="*/ 2865150 w 3058854"/>
              <a:gd name="connsiteY153" fmla="*/ 927801 h 929568"/>
              <a:gd name="connsiteX154" fmla="*/ 2624547 w 3058854"/>
              <a:gd name="connsiteY154" fmla="*/ 927801 h 929568"/>
              <a:gd name="connsiteX155" fmla="*/ 2624547 w 3058854"/>
              <a:gd name="connsiteY155" fmla="*/ 674835 h 929568"/>
              <a:gd name="connsiteX156" fmla="*/ 2508314 w 3058854"/>
              <a:gd name="connsiteY156" fmla="*/ 580923 h 929568"/>
              <a:gd name="connsiteX157" fmla="*/ 2344134 w 3058854"/>
              <a:gd name="connsiteY157" fmla="*/ 715859 h 929568"/>
              <a:gd name="connsiteX158" fmla="*/ 2344134 w 3058854"/>
              <a:gd name="connsiteY158" fmla="*/ 927801 h 929568"/>
              <a:gd name="connsiteX159" fmla="*/ 2103676 w 3058854"/>
              <a:gd name="connsiteY159" fmla="*/ 927801 h 929568"/>
              <a:gd name="connsiteX160" fmla="*/ 2103676 w 3058854"/>
              <a:gd name="connsiteY160" fmla="*/ 674835 h 929568"/>
              <a:gd name="connsiteX161" fmla="*/ 1987443 w 3058854"/>
              <a:gd name="connsiteY161" fmla="*/ 580923 h 929568"/>
              <a:gd name="connsiteX162" fmla="*/ 1823118 w 3058854"/>
              <a:gd name="connsiteY162" fmla="*/ 715859 h 929568"/>
              <a:gd name="connsiteX163" fmla="*/ 1823118 w 3058854"/>
              <a:gd name="connsiteY163" fmla="*/ 927801 h 929568"/>
              <a:gd name="connsiteX164" fmla="*/ 1582661 w 3058854"/>
              <a:gd name="connsiteY164" fmla="*/ 927801 h 929568"/>
              <a:gd name="connsiteX165" fmla="*/ 1582661 w 3058854"/>
              <a:gd name="connsiteY165" fmla="*/ 674835 h 929568"/>
              <a:gd name="connsiteX166" fmla="*/ 1466428 w 3058854"/>
              <a:gd name="connsiteY166" fmla="*/ 580923 h 929568"/>
              <a:gd name="connsiteX167" fmla="*/ 1302103 w 3058854"/>
              <a:gd name="connsiteY167" fmla="*/ 715859 h 929568"/>
              <a:gd name="connsiteX168" fmla="*/ 1302103 w 3058854"/>
              <a:gd name="connsiteY168" fmla="*/ 927801 h 929568"/>
              <a:gd name="connsiteX169" fmla="*/ 1061645 w 3058854"/>
              <a:gd name="connsiteY169" fmla="*/ 927801 h 929568"/>
              <a:gd name="connsiteX170" fmla="*/ 1061645 w 3058854"/>
              <a:gd name="connsiteY170" fmla="*/ 674835 h 929568"/>
              <a:gd name="connsiteX171" fmla="*/ 945411 w 3058854"/>
              <a:gd name="connsiteY171" fmla="*/ 580923 h 929568"/>
              <a:gd name="connsiteX172" fmla="*/ 781232 w 3058854"/>
              <a:gd name="connsiteY172" fmla="*/ 715859 h 929568"/>
              <a:gd name="connsiteX173" fmla="*/ 781232 w 3058854"/>
              <a:gd name="connsiteY173" fmla="*/ 927801 h 929568"/>
              <a:gd name="connsiteX174" fmla="*/ 540775 w 3058854"/>
              <a:gd name="connsiteY174" fmla="*/ 927801 h 929568"/>
              <a:gd name="connsiteX175" fmla="*/ 540775 w 3058854"/>
              <a:gd name="connsiteY175" fmla="*/ 674835 h 929568"/>
              <a:gd name="connsiteX176" fmla="*/ 424542 w 3058854"/>
              <a:gd name="connsiteY176" fmla="*/ 580923 h 929568"/>
              <a:gd name="connsiteX177" fmla="*/ 260217 w 3058854"/>
              <a:gd name="connsiteY177" fmla="*/ 715859 h 929568"/>
              <a:gd name="connsiteX178" fmla="*/ 260217 w 3058854"/>
              <a:gd name="connsiteY178" fmla="*/ 927801 h 929568"/>
              <a:gd name="connsiteX179" fmla="*/ 5264 w 3058854"/>
              <a:gd name="connsiteY179" fmla="*/ 927801 h 929568"/>
              <a:gd name="connsiteX180" fmla="*/ 5264 w 3058854"/>
              <a:gd name="connsiteY180" fmla="*/ 499161 h 929568"/>
              <a:gd name="connsiteX181" fmla="*/ 187281 w 3058854"/>
              <a:gd name="connsiteY181" fmla="*/ 499161 h 929568"/>
              <a:gd name="connsiteX182" fmla="*/ 280558 w 3058854"/>
              <a:gd name="connsiteY182" fmla="*/ 422687 h 929568"/>
              <a:gd name="connsiteX183" fmla="*/ 280558 w 3058854"/>
              <a:gd name="connsiteY183" fmla="*/ 151099 h 929568"/>
              <a:gd name="connsiteX184" fmla="*/ 163744 w 3058854"/>
              <a:gd name="connsiteY184" fmla="*/ 56901 h 929568"/>
              <a:gd name="connsiteX185" fmla="*/ 5264 w 3058854"/>
              <a:gd name="connsiteY185" fmla="*/ 187776 h 929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3058854" h="929568">
                <a:moveTo>
                  <a:pt x="2865150" y="927801"/>
                </a:moveTo>
                <a:lnTo>
                  <a:pt x="2885770" y="927801"/>
                </a:lnTo>
                <a:lnTo>
                  <a:pt x="2885774" y="929568"/>
                </a:lnTo>
                <a:lnTo>
                  <a:pt x="2865150" y="929568"/>
                </a:lnTo>
                <a:close/>
                <a:moveTo>
                  <a:pt x="2604206" y="927801"/>
                </a:moveTo>
                <a:lnTo>
                  <a:pt x="2624547" y="927801"/>
                </a:lnTo>
                <a:lnTo>
                  <a:pt x="2624547" y="929568"/>
                </a:lnTo>
                <a:lnTo>
                  <a:pt x="2604206" y="929568"/>
                </a:lnTo>
                <a:close/>
                <a:moveTo>
                  <a:pt x="2344134" y="927801"/>
                </a:moveTo>
                <a:lnTo>
                  <a:pt x="2364793" y="927801"/>
                </a:lnTo>
                <a:lnTo>
                  <a:pt x="2364796" y="929568"/>
                </a:lnTo>
                <a:lnTo>
                  <a:pt x="2344134" y="929568"/>
                </a:lnTo>
                <a:close/>
                <a:moveTo>
                  <a:pt x="2083335" y="927801"/>
                </a:moveTo>
                <a:lnTo>
                  <a:pt x="2103676" y="927801"/>
                </a:lnTo>
                <a:lnTo>
                  <a:pt x="2103676" y="929568"/>
                </a:lnTo>
                <a:lnTo>
                  <a:pt x="2083335" y="929568"/>
                </a:lnTo>
                <a:close/>
                <a:moveTo>
                  <a:pt x="1823118" y="927801"/>
                </a:moveTo>
                <a:lnTo>
                  <a:pt x="1843777" y="927801"/>
                </a:lnTo>
                <a:lnTo>
                  <a:pt x="1843780" y="929568"/>
                </a:lnTo>
                <a:lnTo>
                  <a:pt x="1823118" y="929568"/>
                </a:lnTo>
                <a:close/>
                <a:moveTo>
                  <a:pt x="1562030" y="927801"/>
                </a:moveTo>
                <a:lnTo>
                  <a:pt x="1582661" y="927801"/>
                </a:lnTo>
                <a:lnTo>
                  <a:pt x="1582661" y="929568"/>
                </a:lnTo>
                <a:lnTo>
                  <a:pt x="1562030" y="929568"/>
                </a:lnTo>
                <a:close/>
                <a:moveTo>
                  <a:pt x="1302103" y="927801"/>
                </a:moveTo>
                <a:lnTo>
                  <a:pt x="1322153" y="927801"/>
                </a:lnTo>
                <a:lnTo>
                  <a:pt x="1322153" y="929568"/>
                </a:lnTo>
                <a:lnTo>
                  <a:pt x="1302103" y="929568"/>
                </a:lnTo>
                <a:close/>
                <a:moveTo>
                  <a:pt x="1041304" y="927801"/>
                </a:moveTo>
                <a:lnTo>
                  <a:pt x="1061645" y="927801"/>
                </a:lnTo>
                <a:lnTo>
                  <a:pt x="1061645" y="929568"/>
                </a:lnTo>
                <a:lnTo>
                  <a:pt x="1041304" y="929568"/>
                </a:lnTo>
                <a:close/>
                <a:moveTo>
                  <a:pt x="781232" y="927801"/>
                </a:moveTo>
                <a:lnTo>
                  <a:pt x="801891" y="927801"/>
                </a:lnTo>
                <a:lnTo>
                  <a:pt x="801894" y="929568"/>
                </a:lnTo>
                <a:lnTo>
                  <a:pt x="781232" y="929568"/>
                </a:lnTo>
                <a:close/>
                <a:moveTo>
                  <a:pt x="520434" y="927801"/>
                </a:moveTo>
                <a:lnTo>
                  <a:pt x="540775" y="927801"/>
                </a:lnTo>
                <a:lnTo>
                  <a:pt x="540775" y="929568"/>
                </a:lnTo>
                <a:lnTo>
                  <a:pt x="520434" y="929568"/>
                </a:lnTo>
                <a:close/>
                <a:moveTo>
                  <a:pt x="260217" y="927801"/>
                </a:moveTo>
                <a:lnTo>
                  <a:pt x="280876" y="927801"/>
                </a:lnTo>
                <a:lnTo>
                  <a:pt x="280879" y="929568"/>
                </a:lnTo>
                <a:lnTo>
                  <a:pt x="260217" y="929568"/>
                </a:lnTo>
                <a:close/>
                <a:moveTo>
                  <a:pt x="3029039" y="606652"/>
                </a:moveTo>
                <a:lnTo>
                  <a:pt x="3053264" y="626165"/>
                </a:lnTo>
                <a:lnTo>
                  <a:pt x="3053264" y="927801"/>
                </a:lnTo>
                <a:lnTo>
                  <a:pt x="2885770" y="927801"/>
                </a:lnTo>
                <a:lnTo>
                  <a:pt x="2885346" y="725151"/>
                </a:lnTo>
                <a:close/>
                <a:moveTo>
                  <a:pt x="2508023" y="606652"/>
                </a:moveTo>
                <a:lnTo>
                  <a:pt x="2604206" y="684127"/>
                </a:lnTo>
                <a:lnTo>
                  <a:pt x="2604206" y="927801"/>
                </a:lnTo>
                <a:lnTo>
                  <a:pt x="2364793" y="927801"/>
                </a:lnTo>
                <a:lnTo>
                  <a:pt x="2364475" y="725151"/>
                </a:lnTo>
                <a:close/>
                <a:moveTo>
                  <a:pt x="1987007" y="606652"/>
                </a:moveTo>
                <a:lnTo>
                  <a:pt x="2083335" y="684127"/>
                </a:lnTo>
                <a:lnTo>
                  <a:pt x="2083335" y="927801"/>
                </a:lnTo>
                <a:lnTo>
                  <a:pt x="1843777" y="927801"/>
                </a:lnTo>
                <a:lnTo>
                  <a:pt x="1843459" y="725151"/>
                </a:lnTo>
                <a:close/>
                <a:moveTo>
                  <a:pt x="1465701" y="606652"/>
                </a:moveTo>
                <a:lnTo>
                  <a:pt x="1562030" y="684127"/>
                </a:lnTo>
                <a:lnTo>
                  <a:pt x="1562030" y="927801"/>
                </a:lnTo>
                <a:lnTo>
                  <a:pt x="1322153" y="927801"/>
                </a:lnTo>
                <a:lnTo>
                  <a:pt x="1322153" y="725151"/>
                </a:lnTo>
                <a:close/>
                <a:moveTo>
                  <a:pt x="945121" y="606652"/>
                </a:moveTo>
                <a:lnTo>
                  <a:pt x="1041304" y="684127"/>
                </a:lnTo>
                <a:lnTo>
                  <a:pt x="1041304" y="927801"/>
                </a:lnTo>
                <a:lnTo>
                  <a:pt x="801891" y="927801"/>
                </a:lnTo>
                <a:lnTo>
                  <a:pt x="801573" y="725151"/>
                </a:lnTo>
                <a:close/>
                <a:moveTo>
                  <a:pt x="424106" y="606652"/>
                </a:moveTo>
                <a:lnTo>
                  <a:pt x="520434" y="684127"/>
                </a:lnTo>
                <a:lnTo>
                  <a:pt x="520434" y="927801"/>
                </a:lnTo>
                <a:lnTo>
                  <a:pt x="280876" y="927801"/>
                </a:lnTo>
                <a:lnTo>
                  <a:pt x="280558" y="725151"/>
                </a:lnTo>
                <a:close/>
                <a:moveTo>
                  <a:pt x="3053264" y="600261"/>
                </a:moveTo>
                <a:lnTo>
                  <a:pt x="3058854" y="604778"/>
                </a:lnTo>
                <a:lnTo>
                  <a:pt x="3058854" y="630668"/>
                </a:lnTo>
                <a:lnTo>
                  <a:pt x="3053264" y="626165"/>
                </a:lnTo>
                <a:close/>
                <a:moveTo>
                  <a:pt x="5264" y="187776"/>
                </a:moveTo>
                <a:lnTo>
                  <a:pt x="5264" y="499161"/>
                </a:lnTo>
                <a:lnTo>
                  <a:pt x="0" y="499161"/>
                </a:lnTo>
                <a:lnTo>
                  <a:pt x="0" y="192123"/>
                </a:lnTo>
                <a:close/>
                <a:moveTo>
                  <a:pt x="2247806" y="82916"/>
                </a:moveTo>
                <a:lnTo>
                  <a:pt x="2344134" y="160390"/>
                </a:lnTo>
                <a:lnTo>
                  <a:pt x="2344134" y="413253"/>
                </a:lnTo>
                <a:lnTo>
                  <a:pt x="2264515" y="479149"/>
                </a:lnTo>
                <a:lnTo>
                  <a:pt x="2104258" y="479149"/>
                </a:lnTo>
                <a:lnTo>
                  <a:pt x="2104258" y="201415"/>
                </a:lnTo>
                <a:close/>
                <a:moveTo>
                  <a:pt x="1205920" y="82916"/>
                </a:moveTo>
                <a:lnTo>
                  <a:pt x="1302103" y="160390"/>
                </a:lnTo>
                <a:lnTo>
                  <a:pt x="1302103" y="413253"/>
                </a:lnTo>
                <a:lnTo>
                  <a:pt x="1222629" y="479149"/>
                </a:lnTo>
                <a:lnTo>
                  <a:pt x="1062227" y="479149"/>
                </a:lnTo>
                <a:lnTo>
                  <a:pt x="1062227" y="201415"/>
                </a:lnTo>
                <a:close/>
                <a:moveTo>
                  <a:pt x="684904" y="82916"/>
                </a:moveTo>
                <a:lnTo>
                  <a:pt x="781232" y="160390"/>
                </a:lnTo>
                <a:lnTo>
                  <a:pt x="781232" y="413253"/>
                </a:lnTo>
                <a:lnTo>
                  <a:pt x="701612" y="479149"/>
                </a:lnTo>
                <a:lnTo>
                  <a:pt x="541356" y="479149"/>
                </a:lnTo>
                <a:lnTo>
                  <a:pt x="541356" y="201415"/>
                </a:lnTo>
                <a:close/>
                <a:moveTo>
                  <a:pt x="163889" y="82916"/>
                </a:moveTo>
                <a:lnTo>
                  <a:pt x="260217" y="160390"/>
                </a:lnTo>
                <a:lnTo>
                  <a:pt x="260217" y="413253"/>
                </a:lnTo>
                <a:lnTo>
                  <a:pt x="180743" y="479149"/>
                </a:lnTo>
                <a:lnTo>
                  <a:pt x="20341" y="479149"/>
                </a:lnTo>
                <a:lnTo>
                  <a:pt x="20341" y="201415"/>
                </a:lnTo>
                <a:close/>
                <a:moveTo>
                  <a:pt x="2768821" y="82915"/>
                </a:moveTo>
                <a:lnTo>
                  <a:pt x="2865149" y="160390"/>
                </a:lnTo>
                <a:lnTo>
                  <a:pt x="2865149" y="413252"/>
                </a:lnTo>
                <a:lnTo>
                  <a:pt x="2785530" y="479148"/>
                </a:lnTo>
                <a:lnTo>
                  <a:pt x="2625273" y="479148"/>
                </a:lnTo>
                <a:lnTo>
                  <a:pt x="2625273" y="201414"/>
                </a:lnTo>
                <a:close/>
                <a:moveTo>
                  <a:pt x="1727226" y="82915"/>
                </a:moveTo>
                <a:lnTo>
                  <a:pt x="1823554" y="160390"/>
                </a:lnTo>
                <a:lnTo>
                  <a:pt x="1823554" y="413252"/>
                </a:lnTo>
                <a:lnTo>
                  <a:pt x="1743498" y="479148"/>
                </a:lnTo>
                <a:lnTo>
                  <a:pt x="1583678" y="479148"/>
                </a:lnTo>
                <a:lnTo>
                  <a:pt x="1583678" y="201414"/>
                </a:lnTo>
                <a:close/>
                <a:moveTo>
                  <a:pt x="2769112" y="57186"/>
                </a:moveTo>
                <a:lnTo>
                  <a:pt x="2604932" y="192122"/>
                </a:lnTo>
                <a:lnTo>
                  <a:pt x="2604932" y="499160"/>
                </a:lnTo>
                <a:lnTo>
                  <a:pt x="2792213" y="499160"/>
                </a:lnTo>
                <a:lnTo>
                  <a:pt x="2885345" y="422687"/>
                </a:lnTo>
                <a:lnTo>
                  <a:pt x="2885345" y="151098"/>
                </a:lnTo>
                <a:close/>
                <a:moveTo>
                  <a:pt x="1727226" y="57186"/>
                </a:moveTo>
                <a:lnTo>
                  <a:pt x="1562901" y="192122"/>
                </a:lnTo>
                <a:lnTo>
                  <a:pt x="1562901" y="499160"/>
                </a:lnTo>
                <a:lnTo>
                  <a:pt x="1750182" y="499160"/>
                </a:lnTo>
                <a:lnTo>
                  <a:pt x="1843459" y="422687"/>
                </a:lnTo>
                <a:lnTo>
                  <a:pt x="1843459" y="151098"/>
                </a:lnTo>
                <a:close/>
                <a:moveTo>
                  <a:pt x="2247661" y="56901"/>
                </a:moveTo>
                <a:lnTo>
                  <a:pt x="2083917" y="192123"/>
                </a:lnTo>
                <a:lnTo>
                  <a:pt x="2083917" y="499161"/>
                </a:lnTo>
                <a:lnTo>
                  <a:pt x="2271198" y="499161"/>
                </a:lnTo>
                <a:lnTo>
                  <a:pt x="2364475" y="422687"/>
                </a:lnTo>
                <a:lnTo>
                  <a:pt x="2364475" y="151099"/>
                </a:lnTo>
                <a:close/>
                <a:moveTo>
                  <a:pt x="1205920" y="56901"/>
                </a:moveTo>
                <a:lnTo>
                  <a:pt x="1041886" y="192123"/>
                </a:lnTo>
                <a:lnTo>
                  <a:pt x="1041886" y="499161"/>
                </a:lnTo>
                <a:lnTo>
                  <a:pt x="1229312" y="499161"/>
                </a:lnTo>
                <a:lnTo>
                  <a:pt x="1322154" y="422687"/>
                </a:lnTo>
                <a:lnTo>
                  <a:pt x="1322154" y="151099"/>
                </a:lnTo>
                <a:close/>
                <a:moveTo>
                  <a:pt x="684759" y="56901"/>
                </a:moveTo>
                <a:lnTo>
                  <a:pt x="521015" y="192123"/>
                </a:lnTo>
                <a:lnTo>
                  <a:pt x="521015" y="499161"/>
                </a:lnTo>
                <a:lnTo>
                  <a:pt x="708296" y="499161"/>
                </a:lnTo>
                <a:lnTo>
                  <a:pt x="801573" y="422687"/>
                </a:lnTo>
                <a:lnTo>
                  <a:pt x="801573" y="151099"/>
                </a:lnTo>
                <a:close/>
                <a:moveTo>
                  <a:pt x="5264" y="0"/>
                </a:moveTo>
                <a:lnTo>
                  <a:pt x="3053264" y="0"/>
                </a:lnTo>
                <a:lnTo>
                  <a:pt x="3053264" y="600261"/>
                </a:lnTo>
                <a:lnTo>
                  <a:pt x="3029330" y="580923"/>
                </a:lnTo>
                <a:lnTo>
                  <a:pt x="2865150" y="715859"/>
                </a:lnTo>
                <a:lnTo>
                  <a:pt x="2865150" y="927801"/>
                </a:lnTo>
                <a:lnTo>
                  <a:pt x="2624547" y="927801"/>
                </a:lnTo>
                <a:lnTo>
                  <a:pt x="2624547" y="674835"/>
                </a:lnTo>
                <a:lnTo>
                  <a:pt x="2508314" y="580923"/>
                </a:lnTo>
                <a:lnTo>
                  <a:pt x="2344134" y="715859"/>
                </a:lnTo>
                <a:lnTo>
                  <a:pt x="2344134" y="927801"/>
                </a:lnTo>
                <a:lnTo>
                  <a:pt x="2103676" y="927801"/>
                </a:lnTo>
                <a:lnTo>
                  <a:pt x="2103676" y="674835"/>
                </a:lnTo>
                <a:lnTo>
                  <a:pt x="1987443" y="580923"/>
                </a:lnTo>
                <a:lnTo>
                  <a:pt x="1823118" y="715859"/>
                </a:lnTo>
                <a:lnTo>
                  <a:pt x="1823118" y="927801"/>
                </a:lnTo>
                <a:lnTo>
                  <a:pt x="1582661" y="927801"/>
                </a:lnTo>
                <a:lnTo>
                  <a:pt x="1582661" y="674835"/>
                </a:lnTo>
                <a:lnTo>
                  <a:pt x="1466428" y="580923"/>
                </a:lnTo>
                <a:lnTo>
                  <a:pt x="1302103" y="715859"/>
                </a:lnTo>
                <a:lnTo>
                  <a:pt x="1302103" y="927801"/>
                </a:lnTo>
                <a:lnTo>
                  <a:pt x="1061645" y="927801"/>
                </a:lnTo>
                <a:lnTo>
                  <a:pt x="1061645" y="674835"/>
                </a:lnTo>
                <a:lnTo>
                  <a:pt x="945411" y="580923"/>
                </a:lnTo>
                <a:lnTo>
                  <a:pt x="781232" y="715859"/>
                </a:lnTo>
                <a:lnTo>
                  <a:pt x="781232" y="927801"/>
                </a:lnTo>
                <a:lnTo>
                  <a:pt x="540775" y="927801"/>
                </a:lnTo>
                <a:lnTo>
                  <a:pt x="540775" y="674835"/>
                </a:lnTo>
                <a:lnTo>
                  <a:pt x="424542" y="580923"/>
                </a:lnTo>
                <a:lnTo>
                  <a:pt x="260217" y="715859"/>
                </a:lnTo>
                <a:lnTo>
                  <a:pt x="260217" y="927801"/>
                </a:lnTo>
                <a:lnTo>
                  <a:pt x="5264" y="927801"/>
                </a:lnTo>
                <a:lnTo>
                  <a:pt x="5264" y="499161"/>
                </a:lnTo>
                <a:lnTo>
                  <a:pt x="187281" y="499161"/>
                </a:lnTo>
                <a:lnTo>
                  <a:pt x="280558" y="422687"/>
                </a:lnTo>
                <a:lnTo>
                  <a:pt x="280558" y="151099"/>
                </a:lnTo>
                <a:lnTo>
                  <a:pt x="163744" y="56901"/>
                </a:lnTo>
                <a:lnTo>
                  <a:pt x="5264" y="187776"/>
                </a:lnTo>
                <a:close/>
              </a:path>
            </a:pathLst>
          </a:custGeom>
          <a:solidFill>
            <a:schemeClr val="accent2"/>
          </a:solidFill>
          <a:ln w="136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i-FI"/>
          </a:p>
        </p:txBody>
      </p:sp>
      <p:sp>
        <p:nvSpPr>
          <p:cNvPr id="29" name="Suorakulmio 28">
            <a:extLst>
              <a:ext uri="{FF2B5EF4-FFF2-40B4-BE49-F238E27FC236}">
                <a16:creationId xmlns:a16="http://schemas.microsoft.com/office/drawing/2014/main" id="{42D56245-2BA4-4BA8-9080-D9E6949E151A}"/>
              </a:ext>
            </a:extLst>
          </p:cNvPr>
          <p:cNvSpPr/>
          <p:nvPr/>
        </p:nvSpPr>
        <p:spPr bwMode="hidden">
          <a:xfrm>
            <a:off x="9146454" y="5930198"/>
            <a:ext cx="3060000" cy="927802"/>
          </a:xfrm>
          <a:prstGeom prst="rect">
            <a:avLst/>
          </a:prstGeom>
          <a:solidFill>
            <a:srgbClr val="FFC6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5B65B6B-B873-4044-B697-B6E3454C0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B800C33-C57E-4DD5-8F47-FB9AAF8A7824}" type="datetime1">
              <a:rPr lang="fi-FI" smtClean="0"/>
              <a:t>1.4.2026</a:t>
            </a:fld>
            <a:endParaRPr lang="fi-FI"/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1F6EAF03-9286-4B3A-B274-19E0BE549069}"/>
              </a:ext>
            </a:extLst>
          </p:cNvPr>
          <p:cNvSpPr txBox="1"/>
          <p:nvPr/>
        </p:nvSpPr>
        <p:spPr bwMode="white">
          <a:xfrm>
            <a:off x="0" y="5929200"/>
            <a:ext cx="6120000" cy="9288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fi-FI" sz="2800" spc="300" baseline="0">
                <a:solidFill>
                  <a:srgbClr val="003479"/>
                </a:solidFill>
              </a:rPr>
              <a:t>dvv.fi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C9AB2CB-A76C-46BA-BEC2-2F71E558B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97A2FB5-9A41-422B-9CB8-63068D8F0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2794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oitus/Lopetu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apaamuotoinen: Muoto 11">
            <a:extLst>
              <a:ext uri="{FF2B5EF4-FFF2-40B4-BE49-F238E27FC236}">
                <a16:creationId xmlns:a16="http://schemas.microsoft.com/office/drawing/2014/main" id="{FA43DC77-9C6F-421F-BC8B-2D4CD58983BE}"/>
              </a:ext>
            </a:extLst>
          </p:cNvPr>
          <p:cNvSpPr/>
          <p:nvPr/>
        </p:nvSpPr>
        <p:spPr bwMode="hidden">
          <a:xfrm>
            <a:off x="6087620" y="5930582"/>
            <a:ext cx="3058854" cy="929568"/>
          </a:xfrm>
          <a:custGeom>
            <a:avLst/>
            <a:gdLst>
              <a:gd name="connsiteX0" fmla="*/ 2865150 w 3058854"/>
              <a:gd name="connsiteY0" fmla="*/ 927801 h 929568"/>
              <a:gd name="connsiteX1" fmla="*/ 2885770 w 3058854"/>
              <a:gd name="connsiteY1" fmla="*/ 927801 h 929568"/>
              <a:gd name="connsiteX2" fmla="*/ 2885774 w 3058854"/>
              <a:gd name="connsiteY2" fmla="*/ 929568 h 929568"/>
              <a:gd name="connsiteX3" fmla="*/ 2865150 w 3058854"/>
              <a:gd name="connsiteY3" fmla="*/ 929568 h 929568"/>
              <a:gd name="connsiteX4" fmla="*/ 2604206 w 3058854"/>
              <a:gd name="connsiteY4" fmla="*/ 927801 h 929568"/>
              <a:gd name="connsiteX5" fmla="*/ 2624547 w 3058854"/>
              <a:gd name="connsiteY5" fmla="*/ 927801 h 929568"/>
              <a:gd name="connsiteX6" fmla="*/ 2624547 w 3058854"/>
              <a:gd name="connsiteY6" fmla="*/ 929568 h 929568"/>
              <a:gd name="connsiteX7" fmla="*/ 2604206 w 3058854"/>
              <a:gd name="connsiteY7" fmla="*/ 929568 h 929568"/>
              <a:gd name="connsiteX8" fmla="*/ 2344134 w 3058854"/>
              <a:gd name="connsiteY8" fmla="*/ 927801 h 929568"/>
              <a:gd name="connsiteX9" fmla="*/ 2364793 w 3058854"/>
              <a:gd name="connsiteY9" fmla="*/ 927801 h 929568"/>
              <a:gd name="connsiteX10" fmla="*/ 2364796 w 3058854"/>
              <a:gd name="connsiteY10" fmla="*/ 929568 h 929568"/>
              <a:gd name="connsiteX11" fmla="*/ 2344134 w 3058854"/>
              <a:gd name="connsiteY11" fmla="*/ 929568 h 929568"/>
              <a:gd name="connsiteX12" fmla="*/ 2083335 w 3058854"/>
              <a:gd name="connsiteY12" fmla="*/ 927801 h 929568"/>
              <a:gd name="connsiteX13" fmla="*/ 2103676 w 3058854"/>
              <a:gd name="connsiteY13" fmla="*/ 927801 h 929568"/>
              <a:gd name="connsiteX14" fmla="*/ 2103676 w 3058854"/>
              <a:gd name="connsiteY14" fmla="*/ 929568 h 929568"/>
              <a:gd name="connsiteX15" fmla="*/ 2083335 w 3058854"/>
              <a:gd name="connsiteY15" fmla="*/ 929568 h 929568"/>
              <a:gd name="connsiteX16" fmla="*/ 1823118 w 3058854"/>
              <a:gd name="connsiteY16" fmla="*/ 927801 h 929568"/>
              <a:gd name="connsiteX17" fmla="*/ 1843777 w 3058854"/>
              <a:gd name="connsiteY17" fmla="*/ 927801 h 929568"/>
              <a:gd name="connsiteX18" fmla="*/ 1843780 w 3058854"/>
              <a:gd name="connsiteY18" fmla="*/ 929568 h 929568"/>
              <a:gd name="connsiteX19" fmla="*/ 1823118 w 3058854"/>
              <a:gd name="connsiteY19" fmla="*/ 929568 h 929568"/>
              <a:gd name="connsiteX20" fmla="*/ 1562030 w 3058854"/>
              <a:gd name="connsiteY20" fmla="*/ 927801 h 929568"/>
              <a:gd name="connsiteX21" fmla="*/ 1582661 w 3058854"/>
              <a:gd name="connsiteY21" fmla="*/ 927801 h 929568"/>
              <a:gd name="connsiteX22" fmla="*/ 1582661 w 3058854"/>
              <a:gd name="connsiteY22" fmla="*/ 929568 h 929568"/>
              <a:gd name="connsiteX23" fmla="*/ 1562030 w 3058854"/>
              <a:gd name="connsiteY23" fmla="*/ 929568 h 929568"/>
              <a:gd name="connsiteX24" fmla="*/ 1302103 w 3058854"/>
              <a:gd name="connsiteY24" fmla="*/ 927801 h 929568"/>
              <a:gd name="connsiteX25" fmla="*/ 1322153 w 3058854"/>
              <a:gd name="connsiteY25" fmla="*/ 927801 h 929568"/>
              <a:gd name="connsiteX26" fmla="*/ 1322153 w 3058854"/>
              <a:gd name="connsiteY26" fmla="*/ 929568 h 929568"/>
              <a:gd name="connsiteX27" fmla="*/ 1302103 w 3058854"/>
              <a:gd name="connsiteY27" fmla="*/ 929568 h 929568"/>
              <a:gd name="connsiteX28" fmla="*/ 1041304 w 3058854"/>
              <a:gd name="connsiteY28" fmla="*/ 927801 h 929568"/>
              <a:gd name="connsiteX29" fmla="*/ 1061645 w 3058854"/>
              <a:gd name="connsiteY29" fmla="*/ 927801 h 929568"/>
              <a:gd name="connsiteX30" fmla="*/ 1061645 w 3058854"/>
              <a:gd name="connsiteY30" fmla="*/ 929568 h 929568"/>
              <a:gd name="connsiteX31" fmla="*/ 1041304 w 3058854"/>
              <a:gd name="connsiteY31" fmla="*/ 929568 h 929568"/>
              <a:gd name="connsiteX32" fmla="*/ 781232 w 3058854"/>
              <a:gd name="connsiteY32" fmla="*/ 927801 h 929568"/>
              <a:gd name="connsiteX33" fmla="*/ 801891 w 3058854"/>
              <a:gd name="connsiteY33" fmla="*/ 927801 h 929568"/>
              <a:gd name="connsiteX34" fmla="*/ 801894 w 3058854"/>
              <a:gd name="connsiteY34" fmla="*/ 929568 h 929568"/>
              <a:gd name="connsiteX35" fmla="*/ 781232 w 3058854"/>
              <a:gd name="connsiteY35" fmla="*/ 929568 h 929568"/>
              <a:gd name="connsiteX36" fmla="*/ 520434 w 3058854"/>
              <a:gd name="connsiteY36" fmla="*/ 927801 h 929568"/>
              <a:gd name="connsiteX37" fmla="*/ 540775 w 3058854"/>
              <a:gd name="connsiteY37" fmla="*/ 927801 h 929568"/>
              <a:gd name="connsiteX38" fmla="*/ 540775 w 3058854"/>
              <a:gd name="connsiteY38" fmla="*/ 929568 h 929568"/>
              <a:gd name="connsiteX39" fmla="*/ 520434 w 3058854"/>
              <a:gd name="connsiteY39" fmla="*/ 929568 h 929568"/>
              <a:gd name="connsiteX40" fmla="*/ 260217 w 3058854"/>
              <a:gd name="connsiteY40" fmla="*/ 927801 h 929568"/>
              <a:gd name="connsiteX41" fmla="*/ 280876 w 3058854"/>
              <a:gd name="connsiteY41" fmla="*/ 927801 h 929568"/>
              <a:gd name="connsiteX42" fmla="*/ 280879 w 3058854"/>
              <a:gd name="connsiteY42" fmla="*/ 929568 h 929568"/>
              <a:gd name="connsiteX43" fmla="*/ 260217 w 3058854"/>
              <a:gd name="connsiteY43" fmla="*/ 929568 h 929568"/>
              <a:gd name="connsiteX44" fmla="*/ 3029039 w 3058854"/>
              <a:gd name="connsiteY44" fmla="*/ 606652 h 929568"/>
              <a:gd name="connsiteX45" fmla="*/ 3053264 w 3058854"/>
              <a:gd name="connsiteY45" fmla="*/ 626165 h 929568"/>
              <a:gd name="connsiteX46" fmla="*/ 3053264 w 3058854"/>
              <a:gd name="connsiteY46" fmla="*/ 927801 h 929568"/>
              <a:gd name="connsiteX47" fmla="*/ 2885770 w 3058854"/>
              <a:gd name="connsiteY47" fmla="*/ 927801 h 929568"/>
              <a:gd name="connsiteX48" fmla="*/ 2885346 w 3058854"/>
              <a:gd name="connsiteY48" fmla="*/ 725151 h 929568"/>
              <a:gd name="connsiteX49" fmla="*/ 2508023 w 3058854"/>
              <a:gd name="connsiteY49" fmla="*/ 606652 h 929568"/>
              <a:gd name="connsiteX50" fmla="*/ 2604206 w 3058854"/>
              <a:gd name="connsiteY50" fmla="*/ 684127 h 929568"/>
              <a:gd name="connsiteX51" fmla="*/ 2604206 w 3058854"/>
              <a:gd name="connsiteY51" fmla="*/ 927801 h 929568"/>
              <a:gd name="connsiteX52" fmla="*/ 2364793 w 3058854"/>
              <a:gd name="connsiteY52" fmla="*/ 927801 h 929568"/>
              <a:gd name="connsiteX53" fmla="*/ 2364475 w 3058854"/>
              <a:gd name="connsiteY53" fmla="*/ 725151 h 929568"/>
              <a:gd name="connsiteX54" fmla="*/ 1987007 w 3058854"/>
              <a:gd name="connsiteY54" fmla="*/ 606652 h 929568"/>
              <a:gd name="connsiteX55" fmla="*/ 2083335 w 3058854"/>
              <a:gd name="connsiteY55" fmla="*/ 684127 h 929568"/>
              <a:gd name="connsiteX56" fmla="*/ 2083335 w 3058854"/>
              <a:gd name="connsiteY56" fmla="*/ 927801 h 929568"/>
              <a:gd name="connsiteX57" fmla="*/ 1843777 w 3058854"/>
              <a:gd name="connsiteY57" fmla="*/ 927801 h 929568"/>
              <a:gd name="connsiteX58" fmla="*/ 1843459 w 3058854"/>
              <a:gd name="connsiteY58" fmla="*/ 725151 h 929568"/>
              <a:gd name="connsiteX59" fmla="*/ 1465701 w 3058854"/>
              <a:gd name="connsiteY59" fmla="*/ 606652 h 929568"/>
              <a:gd name="connsiteX60" fmla="*/ 1562030 w 3058854"/>
              <a:gd name="connsiteY60" fmla="*/ 684127 h 929568"/>
              <a:gd name="connsiteX61" fmla="*/ 1562030 w 3058854"/>
              <a:gd name="connsiteY61" fmla="*/ 927801 h 929568"/>
              <a:gd name="connsiteX62" fmla="*/ 1322153 w 3058854"/>
              <a:gd name="connsiteY62" fmla="*/ 927801 h 929568"/>
              <a:gd name="connsiteX63" fmla="*/ 1322153 w 3058854"/>
              <a:gd name="connsiteY63" fmla="*/ 725151 h 929568"/>
              <a:gd name="connsiteX64" fmla="*/ 945121 w 3058854"/>
              <a:gd name="connsiteY64" fmla="*/ 606652 h 929568"/>
              <a:gd name="connsiteX65" fmla="*/ 1041304 w 3058854"/>
              <a:gd name="connsiteY65" fmla="*/ 684127 h 929568"/>
              <a:gd name="connsiteX66" fmla="*/ 1041304 w 3058854"/>
              <a:gd name="connsiteY66" fmla="*/ 927801 h 929568"/>
              <a:gd name="connsiteX67" fmla="*/ 801891 w 3058854"/>
              <a:gd name="connsiteY67" fmla="*/ 927801 h 929568"/>
              <a:gd name="connsiteX68" fmla="*/ 801573 w 3058854"/>
              <a:gd name="connsiteY68" fmla="*/ 725151 h 929568"/>
              <a:gd name="connsiteX69" fmla="*/ 424106 w 3058854"/>
              <a:gd name="connsiteY69" fmla="*/ 606652 h 929568"/>
              <a:gd name="connsiteX70" fmla="*/ 520434 w 3058854"/>
              <a:gd name="connsiteY70" fmla="*/ 684127 h 929568"/>
              <a:gd name="connsiteX71" fmla="*/ 520434 w 3058854"/>
              <a:gd name="connsiteY71" fmla="*/ 927801 h 929568"/>
              <a:gd name="connsiteX72" fmla="*/ 280876 w 3058854"/>
              <a:gd name="connsiteY72" fmla="*/ 927801 h 929568"/>
              <a:gd name="connsiteX73" fmla="*/ 280558 w 3058854"/>
              <a:gd name="connsiteY73" fmla="*/ 725151 h 929568"/>
              <a:gd name="connsiteX74" fmla="*/ 3053264 w 3058854"/>
              <a:gd name="connsiteY74" fmla="*/ 600261 h 929568"/>
              <a:gd name="connsiteX75" fmla="*/ 3058854 w 3058854"/>
              <a:gd name="connsiteY75" fmla="*/ 604778 h 929568"/>
              <a:gd name="connsiteX76" fmla="*/ 3058854 w 3058854"/>
              <a:gd name="connsiteY76" fmla="*/ 630668 h 929568"/>
              <a:gd name="connsiteX77" fmla="*/ 3053264 w 3058854"/>
              <a:gd name="connsiteY77" fmla="*/ 626165 h 929568"/>
              <a:gd name="connsiteX78" fmla="*/ 5264 w 3058854"/>
              <a:gd name="connsiteY78" fmla="*/ 187776 h 929568"/>
              <a:gd name="connsiteX79" fmla="*/ 5264 w 3058854"/>
              <a:gd name="connsiteY79" fmla="*/ 499161 h 929568"/>
              <a:gd name="connsiteX80" fmla="*/ 0 w 3058854"/>
              <a:gd name="connsiteY80" fmla="*/ 499161 h 929568"/>
              <a:gd name="connsiteX81" fmla="*/ 0 w 3058854"/>
              <a:gd name="connsiteY81" fmla="*/ 192123 h 929568"/>
              <a:gd name="connsiteX82" fmla="*/ 2247806 w 3058854"/>
              <a:gd name="connsiteY82" fmla="*/ 82916 h 929568"/>
              <a:gd name="connsiteX83" fmla="*/ 2344134 w 3058854"/>
              <a:gd name="connsiteY83" fmla="*/ 160390 h 929568"/>
              <a:gd name="connsiteX84" fmla="*/ 2344134 w 3058854"/>
              <a:gd name="connsiteY84" fmla="*/ 413253 h 929568"/>
              <a:gd name="connsiteX85" fmla="*/ 2264515 w 3058854"/>
              <a:gd name="connsiteY85" fmla="*/ 479149 h 929568"/>
              <a:gd name="connsiteX86" fmla="*/ 2104258 w 3058854"/>
              <a:gd name="connsiteY86" fmla="*/ 479149 h 929568"/>
              <a:gd name="connsiteX87" fmla="*/ 2104258 w 3058854"/>
              <a:gd name="connsiteY87" fmla="*/ 201415 h 929568"/>
              <a:gd name="connsiteX88" fmla="*/ 1205920 w 3058854"/>
              <a:gd name="connsiteY88" fmla="*/ 82916 h 929568"/>
              <a:gd name="connsiteX89" fmla="*/ 1302103 w 3058854"/>
              <a:gd name="connsiteY89" fmla="*/ 160390 h 929568"/>
              <a:gd name="connsiteX90" fmla="*/ 1302103 w 3058854"/>
              <a:gd name="connsiteY90" fmla="*/ 413253 h 929568"/>
              <a:gd name="connsiteX91" fmla="*/ 1222629 w 3058854"/>
              <a:gd name="connsiteY91" fmla="*/ 479149 h 929568"/>
              <a:gd name="connsiteX92" fmla="*/ 1062227 w 3058854"/>
              <a:gd name="connsiteY92" fmla="*/ 479149 h 929568"/>
              <a:gd name="connsiteX93" fmla="*/ 1062227 w 3058854"/>
              <a:gd name="connsiteY93" fmla="*/ 201415 h 929568"/>
              <a:gd name="connsiteX94" fmla="*/ 684904 w 3058854"/>
              <a:gd name="connsiteY94" fmla="*/ 82916 h 929568"/>
              <a:gd name="connsiteX95" fmla="*/ 781232 w 3058854"/>
              <a:gd name="connsiteY95" fmla="*/ 160390 h 929568"/>
              <a:gd name="connsiteX96" fmla="*/ 781232 w 3058854"/>
              <a:gd name="connsiteY96" fmla="*/ 413253 h 929568"/>
              <a:gd name="connsiteX97" fmla="*/ 701612 w 3058854"/>
              <a:gd name="connsiteY97" fmla="*/ 479149 h 929568"/>
              <a:gd name="connsiteX98" fmla="*/ 541356 w 3058854"/>
              <a:gd name="connsiteY98" fmla="*/ 479149 h 929568"/>
              <a:gd name="connsiteX99" fmla="*/ 541356 w 3058854"/>
              <a:gd name="connsiteY99" fmla="*/ 201415 h 929568"/>
              <a:gd name="connsiteX100" fmla="*/ 163889 w 3058854"/>
              <a:gd name="connsiteY100" fmla="*/ 82916 h 929568"/>
              <a:gd name="connsiteX101" fmla="*/ 260217 w 3058854"/>
              <a:gd name="connsiteY101" fmla="*/ 160390 h 929568"/>
              <a:gd name="connsiteX102" fmla="*/ 260217 w 3058854"/>
              <a:gd name="connsiteY102" fmla="*/ 413253 h 929568"/>
              <a:gd name="connsiteX103" fmla="*/ 180743 w 3058854"/>
              <a:gd name="connsiteY103" fmla="*/ 479149 h 929568"/>
              <a:gd name="connsiteX104" fmla="*/ 20341 w 3058854"/>
              <a:gd name="connsiteY104" fmla="*/ 479149 h 929568"/>
              <a:gd name="connsiteX105" fmla="*/ 20341 w 3058854"/>
              <a:gd name="connsiteY105" fmla="*/ 201415 h 929568"/>
              <a:gd name="connsiteX106" fmla="*/ 2768821 w 3058854"/>
              <a:gd name="connsiteY106" fmla="*/ 82915 h 929568"/>
              <a:gd name="connsiteX107" fmla="*/ 2865149 w 3058854"/>
              <a:gd name="connsiteY107" fmla="*/ 160390 h 929568"/>
              <a:gd name="connsiteX108" fmla="*/ 2865149 w 3058854"/>
              <a:gd name="connsiteY108" fmla="*/ 413252 h 929568"/>
              <a:gd name="connsiteX109" fmla="*/ 2785530 w 3058854"/>
              <a:gd name="connsiteY109" fmla="*/ 479148 h 929568"/>
              <a:gd name="connsiteX110" fmla="*/ 2625273 w 3058854"/>
              <a:gd name="connsiteY110" fmla="*/ 479148 h 929568"/>
              <a:gd name="connsiteX111" fmla="*/ 2625273 w 3058854"/>
              <a:gd name="connsiteY111" fmla="*/ 201414 h 929568"/>
              <a:gd name="connsiteX112" fmla="*/ 1727226 w 3058854"/>
              <a:gd name="connsiteY112" fmla="*/ 82915 h 929568"/>
              <a:gd name="connsiteX113" fmla="*/ 1823554 w 3058854"/>
              <a:gd name="connsiteY113" fmla="*/ 160390 h 929568"/>
              <a:gd name="connsiteX114" fmla="*/ 1823554 w 3058854"/>
              <a:gd name="connsiteY114" fmla="*/ 413252 h 929568"/>
              <a:gd name="connsiteX115" fmla="*/ 1743498 w 3058854"/>
              <a:gd name="connsiteY115" fmla="*/ 479148 h 929568"/>
              <a:gd name="connsiteX116" fmla="*/ 1583678 w 3058854"/>
              <a:gd name="connsiteY116" fmla="*/ 479148 h 929568"/>
              <a:gd name="connsiteX117" fmla="*/ 1583678 w 3058854"/>
              <a:gd name="connsiteY117" fmla="*/ 201414 h 929568"/>
              <a:gd name="connsiteX118" fmla="*/ 2769112 w 3058854"/>
              <a:gd name="connsiteY118" fmla="*/ 57186 h 929568"/>
              <a:gd name="connsiteX119" fmla="*/ 2604932 w 3058854"/>
              <a:gd name="connsiteY119" fmla="*/ 192122 h 929568"/>
              <a:gd name="connsiteX120" fmla="*/ 2604932 w 3058854"/>
              <a:gd name="connsiteY120" fmla="*/ 499160 h 929568"/>
              <a:gd name="connsiteX121" fmla="*/ 2792213 w 3058854"/>
              <a:gd name="connsiteY121" fmla="*/ 499160 h 929568"/>
              <a:gd name="connsiteX122" fmla="*/ 2885345 w 3058854"/>
              <a:gd name="connsiteY122" fmla="*/ 422687 h 929568"/>
              <a:gd name="connsiteX123" fmla="*/ 2885345 w 3058854"/>
              <a:gd name="connsiteY123" fmla="*/ 151098 h 929568"/>
              <a:gd name="connsiteX124" fmla="*/ 1727226 w 3058854"/>
              <a:gd name="connsiteY124" fmla="*/ 57186 h 929568"/>
              <a:gd name="connsiteX125" fmla="*/ 1562901 w 3058854"/>
              <a:gd name="connsiteY125" fmla="*/ 192122 h 929568"/>
              <a:gd name="connsiteX126" fmla="*/ 1562901 w 3058854"/>
              <a:gd name="connsiteY126" fmla="*/ 499160 h 929568"/>
              <a:gd name="connsiteX127" fmla="*/ 1750182 w 3058854"/>
              <a:gd name="connsiteY127" fmla="*/ 499160 h 929568"/>
              <a:gd name="connsiteX128" fmla="*/ 1843459 w 3058854"/>
              <a:gd name="connsiteY128" fmla="*/ 422687 h 929568"/>
              <a:gd name="connsiteX129" fmla="*/ 1843459 w 3058854"/>
              <a:gd name="connsiteY129" fmla="*/ 151098 h 929568"/>
              <a:gd name="connsiteX130" fmla="*/ 2247661 w 3058854"/>
              <a:gd name="connsiteY130" fmla="*/ 56901 h 929568"/>
              <a:gd name="connsiteX131" fmla="*/ 2083917 w 3058854"/>
              <a:gd name="connsiteY131" fmla="*/ 192123 h 929568"/>
              <a:gd name="connsiteX132" fmla="*/ 2083917 w 3058854"/>
              <a:gd name="connsiteY132" fmla="*/ 499161 h 929568"/>
              <a:gd name="connsiteX133" fmla="*/ 2271198 w 3058854"/>
              <a:gd name="connsiteY133" fmla="*/ 499161 h 929568"/>
              <a:gd name="connsiteX134" fmla="*/ 2364475 w 3058854"/>
              <a:gd name="connsiteY134" fmla="*/ 422687 h 929568"/>
              <a:gd name="connsiteX135" fmla="*/ 2364475 w 3058854"/>
              <a:gd name="connsiteY135" fmla="*/ 151099 h 929568"/>
              <a:gd name="connsiteX136" fmla="*/ 1205920 w 3058854"/>
              <a:gd name="connsiteY136" fmla="*/ 56901 h 929568"/>
              <a:gd name="connsiteX137" fmla="*/ 1041886 w 3058854"/>
              <a:gd name="connsiteY137" fmla="*/ 192123 h 929568"/>
              <a:gd name="connsiteX138" fmla="*/ 1041886 w 3058854"/>
              <a:gd name="connsiteY138" fmla="*/ 499161 h 929568"/>
              <a:gd name="connsiteX139" fmla="*/ 1229312 w 3058854"/>
              <a:gd name="connsiteY139" fmla="*/ 499161 h 929568"/>
              <a:gd name="connsiteX140" fmla="*/ 1322154 w 3058854"/>
              <a:gd name="connsiteY140" fmla="*/ 422687 h 929568"/>
              <a:gd name="connsiteX141" fmla="*/ 1322154 w 3058854"/>
              <a:gd name="connsiteY141" fmla="*/ 151099 h 929568"/>
              <a:gd name="connsiteX142" fmla="*/ 684759 w 3058854"/>
              <a:gd name="connsiteY142" fmla="*/ 56901 h 929568"/>
              <a:gd name="connsiteX143" fmla="*/ 521015 w 3058854"/>
              <a:gd name="connsiteY143" fmla="*/ 192123 h 929568"/>
              <a:gd name="connsiteX144" fmla="*/ 521015 w 3058854"/>
              <a:gd name="connsiteY144" fmla="*/ 499161 h 929568"/>
              <a:gd name="connsiteX145" fmla="*/ 708296 w 3058854"/>
              <a:gd name="connsiteY145" fmla="*/ 499161 h 929568"/>
              <a:gd name="connsiteX146" fmla="*/ 801573 w 3058854"/>
              <a:gd name="connsiteY146" fmla="*/ 422687 h 929568"/>
              <a:gd name="connsiteX147" fmla="*/ 801573 w 3058854"/>
              <a:gd name="connsiteY147" fmla="*/ 151099 h 929568"/>
              <a:gd name="connsiteX148" fmla="*/ 5264 w 3058854"/>
              <a:gd name="connsiteY148" fmla="*/ 0 h 929568"/>
              <a:gd name="connsiteX149" fmla="*/ 3053264 w 3058854"/>
              <a:gd name="connsiteY149" fmla="*/ 0 h 929568"/>
              <a:gd name="connsiteX150" fmla="*/ 3053264 w 3058854"/>
              <a:gd name="connsiteY150" fmla="*/ 600261 h 929568"/>
              <a:gd name="connsiteX151" fmla="*/ 3029330 w 3058854"/>
              <a:gd name="connsiteY151" fmla="*/ 580923 h 929568"/>
              <a:gd name="connsiteX152" fmla="*/ 2865150 w 3058854"/>
              <a:gd name="connsiteY152" fmla="*/ 715859 h 929568"/>
              <a:gd name="connsiteX153" fmla="*/ 2865150 w 3058854"/>
              <a:gd name="connsiteY153" fmla="*/ 927801 h 929568"/>
              <a:gd name="connsiteX154" fmla="*/ 2624547 w 3058854"/>
              <a:gd name="connsiteY154" fmla="*/ 927801 h 929568"/>
              <a:gd name="connsiteX155" fmla="*/ 2624547 w 3058854"/>
              <a:gd name="connsiteY155" fmla="*/ 674835 h 929568"/>
              <a:gd name="connsiteX156" fmla="*/ 2508314 w 3058854"/>
              <a:gd name="connsiteY156" fmla="*/ 580923 h 929568"/>
              <a:gd name="connsiteX157" fmla="*/ 2344134 w 3058854"/>
              <a:gd name="connsiteY157" fmla="*/ 715859 h 929568"/>
              <a:gd name="connsiteX158" fmla="*/ 2344134 w 3058854"/>
              <a:gd name="connsiteY158" fmla="*/ 927801 h 929568"/>
              <a:gd name="connsiteX159" fmla="*/ 2103676 w 3058854"/>
              <a:gd name="connsiteY159" fmla="*/ 927801 h 929568"/>
              <a:gd name="connsiteX160" fmla="*/ 2103676 w 3058854"/>
              <a:gd name="connsiteY160" fmla="*/ 674835 h 929568"/>
              <a:gd name="connsiteX161" fmla="*/ 1987443 w 3058854"/>
              <a:gd name="connsiteY161" fmla="*/ 580923 h 929568"/>
              <a:gd name="connsiteX162" fmla="*/ 1823118 w 3058854"/>
              <a:gd name="connsiteY162" fmla="*/ 715859 h 929568"/>
              <a:gd name="connsiteX163" fmla="*/ 1823118 w 3058854"/>
              <a:gd name="connsiteY163" fmla="*/ 927801 h 929568"/>
              <a:gd name="connsiteX164" fmla="*/ 1582661 w 3058854"/>
              <a:gd name="connsiteY164" fmla="*/ 927801 h 929568"/>
              <a:gd name="connsiteX165" fmla="*/ 1582661 w 3058854"/>
              <a:gd name="connsiteY165" fmla="*/ 674835 h 929568"/>
              <a:gd name="connsiteX166" fmla="*/ 1466428 w 3058854"/>
              <a:gd name="connsiteY166" fmla="*/ 580923 h 929568"/>
              <a:gd name="connsiteX167" fmla="*/ 1302103 w 3058854"/>
              <a:gd name="connsiteY167" fmla="*/ 715859 h 929568"/>
              <a:gd name="connsiteX168" fmla="*/ 1302103 w 3058854"/>
              <a:gd name="connsiteY168" fmla="*/ 927801 h 929568"/>
              <a:gd name="connsiteX169" fmla="*/ 1061645 w 3058854"/>
              <a:gd name="connsiteY169" fmla="*/ 927801 h 929568"/>
              <a:gd name="connsiteX170" fmla="*/ 1061645 w 3058854"/>
              <a:gd name="connsiteY170" fmla="*/ 674835 h 929568"/>
              <a:gd name="connsiteX171" fmla="*/ 945411 w 3058854"/>
              <a:gd name="connsiteY171" fmla="*/ 580923 h 929568"/>
              <a:gd name="connsiteX172" fmla="*/ 781232 w 3058854"/>
              <a:gd name="connsiteY172" fmla="*/ 715859 h 929568"/>
              <a:gd name="connsiteX173" fmla="*/ 781232 w 3058854"/>
              <a:gd name="connsiteY173" fmla="*/ 927801 h 929568"/>
              <a:gd name="connsiteX174" fmla="*/ 540775 w 3058854"/>
              <a:gd name="connsiteY174" fmla="*/ 927801 h 929568"/>
              <a:gd name="connsiteX175" fmla="*/ 540775 w 3058854"/>
              <a:gd name="connsiteY175" fmla="*/ 674835 h 929568"/>
              <a:gd name="connsiteX176" fmla="*/ 424542 w 3058854"/>
              <a:gd name="connsiteY176" fmla="*/ 580923 h 929568"/>
              <a:gd name="connsiteX177" fmla="*/ 260217 w 3058854"/>
              <a:gd name="connsiteY177" fmla="*/ 715859 h 929568"/>
              <a:gd name="connsiteX178" fmla="*/ 260217 w 3058854"/>
              <a:gd name="connsiteY178" fmla="*/ 927801 h 929568"/>
              <a:gd name="connsiteX179" fmla="*/ 5264 w 3058854"/>
              <a:gd name="connsiteY179" fmla="*/ 927801 h 929568"/>
              <a:gd name="connsiteX180" fmla="*/ 5264 w 3058854"/>
              <a:gd name="connsiteY180" fmla="*/ 499161 h 929568"/>
              <a:gd name="connsiteX181" fmla="*/ 187281 w 3058854"/>
              <a:gd name="connsiteY181" fmla="*/ 499161 h 929568"/>
              <a:gd name="connsiteX182" fmla="*/ 280558 w 3058854"/>
              <a:gd name="connsiteY182" fmla="*/ 422687 h 929568"/>
              <a:gd name="connsiteX183" fmla="*/ 280558 w 3058854"/>
              <a:gd name="connsiteY183" fmla="*/ 151099 h 929568"/>
              <a:gd name="connsiteX184" fmla="*/ 163744 w 3058854"/>
              <a:gd name="connsiteY184" fmla="*/ 56901 h 929568"/>
              <a:gd name="connsiteX185" fmla="*/ 5264 w 3058854"/>
              <a:gd name="connsiteY185" fmla="*/ 187776 h 929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3058854" h="929568">
                <a:moveTo>
                  <a:pt x="2865150" y="927801"/>
                </a:moveTo>
                <a:lnTo>
                  <a:pt x="2885770" y="927801"/>
                </a:lnTo>
                <a:lnTo>
                  <a:pt x="2885774" y="929568"/>
                </a:lnTo>
                <a:lnTo>
                  <a:pt x="2865150" y="929568"/>
                </a:lnTo>
                <a:close/>
                <a:moveTo>
                  <a:pt x="2604206" y="927801"/>
                </a:moveTo>
                <a:lnTo>
                  <a:pt x="2624547" y="927801"/>
                </a:lnTo>
                <a:lnTo>
                  <a:pt x="2624547" y="929568"/>
                </a:lnTo>
                <a:lnTo>
                  <a:pt x="2604206" y="929568"/>
                </a:lnTo>
                <a:close/>
                <a:moveTo>
                  <a:pt x="2344134" y="927801"/>
                </a:moveTo>
                <a:lnTo>
                  <a:pt x="2364793" y="927801"/>
                </a:lnTo>
                <a:lnTo>
                  <a:pt x="2364796" y="929568"/>
                </a:lnTo>
                <a:lnTo>
                  <a:pt x="2344134" y="929568"/>
                </a:lnTo>
                <a:close/>
                <a:moveTo>
                  <a:pt x="2083335" y="927801"/>
                </a:moveTo>
                <a:lnTo>
                  <a:pt x="2103676" y="927801"/>
                </a:lnTo>
                <a:lnTo>
                  <a:pt x="2103676" y="929568"/>
                </a:lnTo>
                <a:lnTo>
                  <a:pt x="2083335" y="929568"/>
                </a:lnTo>
                <a:close/>
                <a:moveTo>
                  <a:pt x="1823118" y="927801"/>
                </a:moveTo>
                <a:lnTo>
                  <a:pt x="1843777" y="927801"/>
                </a:lnTo>
                <a:lnTo>
                  <a:pt x="1843780" y="929568"/>
                </a:lnTo>
                <a:lnTo>
                  <a:pt x="1823118" y="929568"/>
                </a:lnTo>
                <a:close/>
                <a:moveTo>
                  <a:pt x="1562030" y="927801"/>
                </a:moveTo>
                <a:lnTo>
                  <a:pt x="1582661" y="927801"/>
                </a:lnTo>
                <a:lnTo>
                  <a:pt x="1582661" y="929568"/>
                </a:lnTo>
                <a:lnTo>
                  <a:pt x="1562030" y="929568"/>
                </a:lnTo>
                <a:close/>
                <a:moveTo>
                  <a:pt x="1302103" y="927801"/>
                </a:moveTo>
                <a:lnTo>
                  <a:pt x="1322153" y="927801"/>
                </a:lnTo>
                <a:lnTo>
                  <a:pt x="1322153" y="929568"/>
                </a:lnTo>
                <a:lnTo>
                  <a:pt x="1302103" y="929568"/>
                </a:lnTo>
                <a:close/>
                <a:moveTo>
                  <a:pt x="1041304" y="927801"/>
                </a:moveTo>
                <a:lnTo>
                  <a:pt x="1061645" y="927801"/>
                </a:lnTo>
                <a:lnTo>
                  <a:pt x="1061645" y="929568"/>
                </a:lnTo>
                <a:lnTo>
                  <a:pt x="1041304" y="929568"/>
                </a:lnTo>
                <a:close/>
                <a:moveTo>
                  <a:pt x="781232" y="927801"/>
                </a:moveTo>
                <a:lnTo>
                  <a:pt x="801891" y="927801"/>
                </a:lnTo>
                <a:lnTo>
                  <a:pt x="801894" y="929568"/>
                </a:lnTo>
                <a:lnTo>
                  <a:pt x="781232" y="929568"/>
                </a:lnTo>
                <a:close/>
                <a:moveTo>
                  <a:pt x="520434" y="927801"/>
                </a:moveTo>
                <a:lnTo>
                  <a:pt x="540775" y="927801"/>
                </a:lnTo>
                <a:lnTo>
                  <a:pt x="540775" y="929568"/>
                </a:lnTo>
                <a:lnTo>
                  <a:pt x="520434" y="929568"/>
                </a:lnTo>
                <a:close/>
                <a:moveTo>
                  <a:pt x="260217" y="927801"/>
                </a:moveTo>
                <a:lnTo>
                  <a:pt x="280876" y="927801"/>
                </a:lnTo>
                <a:lnTo>
                  <a:pt x="280879" y="929568"/>
                </a:lnTo>
                <a:lnTo>
                  <a:pt x="260217" y="929568"/>
                </a:lnTo>
                <a:close/>
                <a:moveTo>
                  <a:pt x="3029039" y="606652"/>
                </a:moveTo>
                <a:lnTo>
                  <a:pt x="3053264" y="626165"/>
                </a:lnTo>
                <a:lnTo>
                  <a:pt x="3053264" y="927801"/>
                </a:lnTo>
                <a:lnTo>
                  <a:pt x="2885770" y="927801"/>
                </a:lnTo>
                <a:lnTo>
                  <a:pt x="2885346" y="725151"/>
                </a:lnTo>
                <a:close/>
                <a:moveTo>
                  <a:pt x="2508023" y="606652"/>
                </a:moveTo>
                <a:lnTo>
                  <a:pt x="2604206" y="684127"/>
                </a:lnTo>
                <a:lnTo>
                  <a:pt x="2604206" y="927801"/>
                </a:lnTo>
                <a:lnTo>
                  <a:pt x="2364793" y="927801"/>
                </a:lnTo>
                <a:lnTo>
                  <a:pt x="2364475" y="725151"/>
                </a:lnTo>
                <a:close/>
                <a:moveTo>
                  <a:pt x="1987007" y="606652"/>
                </a:moveTo>
                <a:lnTo>
                  <a:pt x="2083335" y="684127"/>
                </a:lnTo>
                <a:lnTo>
                  <a:pt x="2083335" y="927801"/>
                </a:lnTo>
                <a:lnTo>
                  <a:pt x="1843777" y="927801"/>
                </a:lnTo>
                <a:lnTo>
                  <a:pt x="1843459" y="725151"/>
                </a:lnTo>
                <a:close/>
                <a:moveTo>
                  <a:pt x="1465701" y="606652"/>
                </a:moveTo>
                <a:lnTo>
                  <a:pt x="1562030" y="684127"/>
                </a:lnTo>
                <a:lnTo>
                  <a:pt x="1562030" y="927801"/>
                </a:lnTo>
                <a:lnTo>
                  <a:pt x="1322153" y="927801"/>
                </a:lnTo>
                <a:lnTo>
                  <a:pt x="1322153" y="725151"/>
                </a:lnTo>
                <a:close/>
                <a:moveTo>
                  <a:pt x="945121" y="606652"/>
                </a:moveTo>
                <a:lnTo>
                  <a:pt x="1041304" y="684127"/>
                </a:lnTo>
                <a:lnTo>
                  <a:pt x="1041304" y="927801"/>
                </a:lnTo>
                <a:lnTo>
                  <a:pt x="801891" y="927801"/>
                </a:lnTo>
                <a:lnTo>
                  <a:pt x="801573" y="725151"/>
                </a:lnTo>
                <a:close/>
                <a:moveTo>
                  <a:pt x="424106" y="606652"/>
                </a:moveTo>
                <a:lnTo>
                  <a:pt x="520434" y="684127"/>
                </a:lnTo>
                <a:lnTo>
                  <a:pt x="520434" y="927801"/>
                </a:lnTo>
                <a:lnTo>
                  <a:pt x="280876" y="927801"/>
                </a:lnTo>
                <a:lnTo>
                  <a:pt x="280558" y="725151"/>
                </a:lnTo>
                <a:close/>
                <a:moveTo>
                  <a:pt x="3053264" y="600261"/>
                </a:moveTo>
                <a:lnTo>
                  <a:pt x="3058854" y="604778"/>
                </a:lnTo>
                <a:lnTo>
                  <a:pt x="3058854" y="630668"/>
                </a:lnTo>
                <a:lnTo>
                  <a:pt x="3053264" y="626165"/>
                </a:lnTo>
                <a:close/>
                <a:moveTo>
                  <a:pt x="5264" y="187776"/>
                </a:moveTo>
                <a:lnTo>
                  <a:pt x="5264" y="499161"/>
                </a:lnTo>
                <a:lnTo>
                  <a:pt x="0" y="499161"/>
                </a:lnTo>
                <a:lnTo>
                  <a:pt x="0" y="192123"/>
                </a:lnTo>
                <a:close/>
                <a:moveTo>
                  <a:pt x="2247806" y="82916"/>
                </a:moveTo>
                <a:lnTo>
                  <a:pt x="2344134" y="160390"/>
                </a:lnTo>
                <a:lnTo>
                  <a:pt x="2344134" y="413253"/>
                </a:lnTo>
                <a:lnTo>
                  <a:pt x="2264515" y="479149"/>
                </a:lnTo>
                <a:lnTo>
                  <a:pt x="2104258" y="479149"/>
                </a:lnTo>
                <a:lnTo>
                  <a:pt x="2104258" y="201415"/>
                </a:lnTo>
                <a:close/>
                <a:moveTo>
                  <a:pt x="1205920" y="82916"/>
                </a:moveTo>
                <a:lnTo>
                  <a:pt x="1302103" y="160390"/>
                </a:lnTo>
                <a:lnTo>
                  <a:pt x="1302103" y="413253"/>
                </a:lnTo>
                <a:lnTo>
                  <a:pt x="1222629" y="479149"/>
                </a:lnTo>
                <a:lnTo>
                  <a:pt x="1062227" y="479149"/>
                </a:lnTo>
                <a:lnTo>
                  <a:pt x="1062227" y="201415"/>
                </a:lnTo>
                <a:close/>
                <a:moveTo>
                  <a:pt x="684904" y="82916"/>
                </a:moveTo>
                <a:lnTo>
                  <a:pt x="781232" y="160390"/>
                </a:lnTo>
                <a:lnTo>
                  <a:pt x="781232" y="413253"/>
                </a:lnTo>
                <a:lnTo>
                  <a:pt x="701612" y="479149"/>
                </a:lnTo>
                <a:lnTo>
                  <a:pt x="541356" y="479149"/>
                </a:lnTo>
                <a:lnTo>
                  <a:pt x="541356" y="201415"/>
                </a:lnTo>
                <a:close/>
                <a:moveTo>
                  <a:pt x="163889" y="82916"/>
                </a:moveTo>
                <a:lnTo>
                  <a:pt x="260217" y="160390"/>
                </a:lnTo>
                <a:lnTo>
                  <a:pt x="260217" y="413253"/>
                </a:lnTo>
                <a:lnTo>
                  <a:pt x="180743" y="479149"/>
                </a:lnTo>
                <a:lnTo>
                  <a:pt x="20341" y="479149"/>
                </a:lnTo>
                <a:lnTo>
                  <a:pt x="20341" y="201415"/>
                </a:lnTo>
                <a:close/>
                <a:moveTo>
                  <a:pt x="2768821" y="82915"/>
                </a:moveTo>
                <a:lnTo>
                  <a:pt x="2865149" y="160390"/>
                </a:lnTo>
                <a:lnTo>
                  <a:pt x="2865149" y="413252"/>
                </a:lnTo>
                <a:lnTo>
                  <a:pt x="2785530" y="479148"/>
                </a:lnTo>
                <a:lnTo>
                  <a:pt x="2625273" y="479148"/>
                </a:lnTo>
                <a:lnTo>
                  <a:pt x="2625273" y="201414"/>
                </a:lnTo>
                <a:close/>
                <a:moveTo>
                  <a:pt x="1727226" y="82915"/>
                </a:moveTo>
                <a:lnTo>
                  <a:pt x="1823554" y="160390"/>
                </a:lnTo>
                <a:lnTo>
                  <a:pt x="1823554" y="413252"/>
                </a:lnTo>
                <a:lnTo>
                  <a:pt x="1743498" y="479148"/>
                </a:lnTo>
                <a:lnTo>
                  <a:pt x="1583678" y="479148"/>
                </a:lnTo>
                <a:lnTo>
                  <a:pt x="1583678" y="201414"/>
                </a:lnTo>
                <a:close/>
                <a:moveTo>
                  <a:pt x="2769112" y="57186"/>
                </a:moveTo>
                <a:lnTo>
                  <a:pt x="2604932" y="192122"/>
                </a:lnTo>
                <a:lnTo>
                  <a:pt x="2604932" y="499160"/>
                </a:lnTo>
                <a:lnTo>
                  <a:pt x="2792213" y="499160"/>
                </a:lnTo>
                <a:lnTo>
                  <a:pt x="2885345" y="422687"/>
                </a:lnTo>
                <a:lnTo>
                  <a:pt x="2885345" y="151098"/>
                </a:lnTo>
                <a:close/>
                <a:moveTo>
                  <a:pt x="1727226" y="57186"/>
                </a:moveTo>
                <a:lnTo>
                  <a:pt x="1562901" y="192122"/>
                </a:lnTo>
                <a:lnTo>
                  <a:pt x="1562901" y="499160"/>
                </a:lnTo>
                <a:lnTo>
                  <a:pt x="1750182" y="499160"/>
                </a:lnTo>
                <a:lnTo>
                  <a:pt x="1843459" y="422687"/>
                </a:lnTo>
                <a:lnTo>
                  <a:pt x="1843459" y="151098"/>
                </a:lnTo>
                <a:close/>
                <a:moveTo>
                  <a:pt x="2247661" y="56901"/>
                </a:moveTo>
                <a:lnTo>
                  <a:pt x="2083917" y="192123"/>
                </a:lnTo>
                <a:lnTo>
                  <a:pt x="2083917" y="499161"/>
                </a:lnTo>
                <a:lnTo>
                  <a:pt x="2271198" y="499161"/>
                </a:lnTo>
                <a:lnTo>
                  <a:pt x="2364475" y="422687"/>
                </a:lnTo>
                <a:lnTo>
                  <a:pt x="2364475" y="151099"/>
                </a:lnTo>
                <a:close/>
                <a:moveTo>
                  <a:pt x="1205920" y="56901"/>
                </a:moveTo>
                <a:lnTo>
                  <a:pt x="1041886" y="192123"/>
                </a:lnTo>
                <a:lnTo>
                  <a:pt x="1041886" y="499161"/>
                </a:lnTo>
                <a:lnTo>
                  <a:pt x="1229312" y="499161"/>
                </a:lnTo>
                <a:lnTo>
                  <a:pt x="1322154" y="422687"/>
                </a:lnTo>
                <a:lnTo>
                  <a:pt x="1322154" y="151099"/>
                </a:lnTo>
                <a:close/>
                <a:moveTo>
                  <a:pt x="684759" y="56901"/>
                </a:moveTo>
                <a:lnTo>
                  <a:pt x="521015" y="192123"/>
                </a:lnTo>
                <a:lnTo>
                  <a:pt x="521015" y="499161"/>
                </a:lnTo>
                <a:lnTo>
                  <a:pt x="708296" y="499161"/>
                </a:lnTo>
                <a:lnTo>
                  <a:pt x="801573" y="422687"/>
                </a:lnTo>
                <a:lnTo>
                  <a:pt x="801573" y="151099"/>
                </a:lnTo>
                <a:close/>
                <a:moveTo>
                  <a:pt x="5264" y="0"/>
                </a:moveTo>
                <a:lnTo>
                  <a:pt x="3053264" y="0"/>
                </a:lnTo>
                <a:lnTo>
                  <a:pt x="3053264" y="600261"/>
                </a:lnTo>
                <a:lnTo>
                  <a:pt x="3029330" y="580923"/>
                </a:lnTo>
                <a:lnTo>
                  <a:pt x="2865150" y="715859"/>
                </a:lnTo>
                <a:lnTo>
                  <a:pt x="2865150" y="927801"/>
                </a:lnTo>
                <a:lnTo>
                  <a:pt x="2624547" y="927801"/>
                </a:lnTo>
                <a:lnTo>
                  <a:pt x="2624547" y="674835"/>
                </a:lnTo>
                <a:lnTo>
                  <a:pt x="2508314" y="580923"/>
                </a:lnTo>
                <a:lnTo>
                  <a:pt x="2344134" y="715859"/>
                </a:lnTo>
                <a:lnTo>
                  <a:pt x="2344134" y="927801"/>
                </a:lnTo>
                <a:lnTo>
                  <a:pt x="2103676" y="927801"/>
                </a:lnTo>
                <a:lnTo>
                  <a:pt x="2103676" y="674835"/>
                </a:lnTo>
                <a:lnTo>
                  <a:pt x="1987443" y="580923"/>
                </a:lnTo>
                <a:lnTo>
                  <a:pt x="1823118" y="715859"/>
                </a:lnTo>
                <a:lnTo>
                  <a:pt x="1823118" y="927801"/>
                </a:lnTo>
                <a:lnTo>
                  <a:pt x="1582661" y="927801"/>
                </a:lnTo>
                <a:lnTo>
                  <a:pt x="1582661" y="674835"/>
                </a:lnTo>
                <a:lnTo>
                  <a:pt x="1466428" y="580923"/>
                </a:lnTo>
                <a:lnTo>
                  <a:pt x="1302103" y="715859"/>
                </a:lnTo>
                <a:lnTo>
                  <a:pt x="1302103" y="927801"/>
                </a:lnTo>
                <a:lnTo>
                  <a:pt x="1061645" y="927801"/>
                </a:lnTo>
                <a:lnTo>
                  <a:pt x="1061645" y="674835"/>
                </a:lnTo>
                <a:lnTo>
                  <a:pt x="945411" y="580923"/>
                </a:lnTo>
                <a:lnTo>
                  <a:pt x="781232" y="715859"/>
                </a:lnTo>
                <a:lnTo>
                  <a:pt x="781232" y="927801"/>
                </a:lnTo>
                <a:lnTo>
                  <a:pt x="540775" y="927801"/>
                </a:lnTo>
                <a:lnTo>
                  <a:pt x="540775" y="674835"/>
                </a:lnTo>
                <a:lnTo>
                  <a:pt x="424542" y="580923"/>
                </a:lnTo>
                <a:lnTo>
                  <a:pt x="260217" y="715859"/>
                </a:lnTo>
                <a:lnTo>
                  <a:pt x="260217" y="927801"/>
                </a:lnTo>
                <a:lnTo>
                  <a:pt x="5264" y="927801"/>
                </a:lnTo>
                <a:lnTo>
                  <a:pt x="5264" y="499161"/>
                </a:lnTo>
                <a:lnTo>
                  <a:pt x="187281" y="499161"/>
                </a:lnTo>
                <a:lnTo>
                  <a:pt x="280558" y="422687"/>
                </a:lnTo>
                <a:lnTo>
                  <a:pt x="280558" y="151099"/>
                </a:lnTo>
                <a:lnTo>
                  <a:pt x="163744" y="56901"/>
                </a:lnTo>
                <a:lnTo>
                  <a:pt x="5264" y="187776"/>
                </a:lnTo>
                <a:close/>
              </a:path>
            </a:pathLst>
          </a:custGeom>
          <a:solidFill>
            <a:schemeClr val="accent2"/>
          </a:solidFill>
          <a:ln w="136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i-FI"/>
          </a:p>
        </p:txBody>
      </p:sp>
      <p:sp>
        <p:nvSpPr>
          <p:cNvPr id="29" name="Suorakulmio 28">
            <a:extLst>
              <a:ext uri="{FF2B5EF4-FFF2-40B4-BE49-F238E27FC236}">
                <a16:creationId xmlns:a16="http://schemas.microsoft.com/office/drawing/2014/main" id="{42D56245-2BA4-4BA8-9080-D9E6949E151A}"/>
              </a:ext>
            </a:extLst>
          </p:cNvPr>
          <p:cNvSpPr/>
          <p:nvPr/>
        </p:nvSpPr>
        <p:spPr bwMode="hidden">
          <a:xfrm>
            <a:off x="9134475" y="5930582"/>
            <a:ext cx="3060000" cy="927802"/>
          </a:xfrm>
          <a:prstGeom prst="rect">
            <a:avLst/>
          </a:prstGeom>
          <a:solidFill>
            <a:srgbClr val="FFC6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EFB6CAD9-21A6-455B-B05D-F61CCF322584}"/>
              </a:ext>
            </a:extLst>
          </p:cNvPr>
          <p:cNvSpPr txBox="1"/>
          <p:nvPr/>
        </p:nvSpPr>
        <p:spPr bwMode="white">
          <a:xfrm>
            <a:off x="0" y="5930582"/>
            <a:ext cx="6120000" cy="92880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fi-FI" sz="2800" spc="300" baseline="0">
                <a:solidFill>
                  <a:schemeClr val="bg1"/>
                </a:solidFill>
              </a:rPr>
              <a:t>dvv.fi</a:t>
            </a:r>
          </a:p>
        </p:txBody>
      </p:sp>
      <p:pic>
        <p:nvPicPr>
          <p:cNvPr id="8" name="Kuva 7" descr="Digi- ja väestötietoviraston tunnus">
            <a:extLst>
              <a:ext uri="{FF2B5EF4-FFF2-40B4-BE49-F238E27FC236}">
                <a16:creationId xmlns:a16="http://schemas.microsoft.com/office/drawing/2014/main" id="{CBB20E0A-0CCD-46B1-8EB6-1942AD1A3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771426" y="2328672"/>
            <a:ext cx="6649148" cy="921794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60103E4-185B-42BB-9D81-9D4F3ECCD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6E3B2BC-85EE-44D8-BC9D-C09430415549}" type="datetime1">
              <a:rPr lang="fi-FI" smtClean="0"/>
              <a:t>1.4.2026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0733073-F773-4589-9C73-1AB628629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ABE97E3-F3EC-40EA-805C-459924D5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50958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oitus/Lopetus 3">
    <p:bg>
      <p:bgPr>
        <a:solidFill>
          <a:srgbClr val="0034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 descr="Digi- ja väestötietoviraston tunnus&#10;">
            <a:extLst>
              <a:ext uri="{FF2B5EF4-FFF2-40B4-BE49-F238E27FC236}">
                <a16:creationId xmlns:a16="http://schemas.microsoft.com/office/drawing/2014/main" id="{0D7BEB57-05A3-4B43-820C-684E32111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2484000" y="2880000"/>
            <a:ext cx="7236000" cy="1003151"/>
          </a:xfrm>
          <a:prstGeom prst="rect">
            <a:avLst/>
          </a:prstGeom>
        </p:spPr>
      </p:pic>
      <p:sp>
        <p:nvSpPr>
          <p:cNvPr id="34" name="Tekstiruutu 33">
            <a:extLst>
              <a:ext uri="{FF2B5EF4-FFF2-40B4-BE49-F238E27FC236}">
                <a16:creationId xmlns:a16="http://schemas.microsoft.com/office/drawing/2014/main" id="{1F6EAF03-9286-4B3A-B274-19E0BE549069}"/>
              </a:ext>
            </a:extLst>
          </p:cNvPr>
          <p:cNvSpPr txBox="1"/>
          <p:nvPr/>
        </p:nvSpPr>
        <p:spPr>
          <a:xfrm>
            <a:off x="3450000" y="4284000"/>
            <a:ext cx="5292000" cy="720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fi-FI" sz="2800" spc="300" baseline="0">
                <a:solidFill>
                  <a:schemeClr val="bg1"/>
                </a:solidFill>
              </a:rPr>
              <a:t>dvv.fi</a:t>
            </a:r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633B3A55-59E4-415F-B405-7C49BB3598B3}"/>
              </a:ext>
            </a:extLst>
          </p:cNvPr>
          <p:cNvGrpSpPr/>
          <p:nvPr/>
        </p:nvGrpSpPr>
        <p:grpSpPr bwMode="white">
          <a:xfrm>
            <a:off x="-3349" y="-1"/>
            <a:ext cx="12198698" cy="184444"/>
            <a:chOff x="-3349" y="-1"/>
            <a:chExt cx="12198698" cy="184444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2328EE5A-928E-4167-9AF0-4816CBFF5C82}"/>
                </a:ext>
              </a:extLst>
            </p:cNvPr>
            <p:cNvSpPr/>
            <p:nvPr/>
          </p:nvSpPr>
          <p:spPr bwMode="white">
            <a:xfrm>
              <a:off x="9135636" y="-1"/>
              <a:ext cx="3059713" cy="184443"/>
            </a:xfrm>
            <a:prstGeom prst="rect">
              <a:avLst/>
            </a:prstGeom>
            <a:solidFill>
              <a:srgbClr val="FFC6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FBDE6B09-6A16-4730-96C4-9C3FDFBE1428}"/>
                </a:ext>
              </a:extLst>
            </p:cNvPr>
            <p:cNvSpPr/>
            <p:nvPr/>
          </p:nvSpPr>
          <p:spPr bwMode="white"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7B5E0810-7800-4C99-8E48-C3F29C4729AB}"/>
                </a:ext>
              </a:extLst>
            </p:cNvPr>
            <p:cNvSpPr/>
            <p:nvPr/>
          </p:nvSpPr>
          <p:spPr bwMode="white">
            <a:xfrm>
              <a:off x="-3349" y="0"/>
              <a:ext cx="6099349" cy="184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B9E7A2-F910-45AD-8DE5-2CD26F9D9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6A60560-6591-4CF7-8140-0B564DE7CACF}" type="datetime1">
              <a:rPr lang="fi-FI" smtClean="0"/>
              <a:t>1.4.2026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16DBB66-6508-4FD5-BA86-3CB437066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CBEA675-9260-45E8-89D2-AE9881C2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3792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oitus/Lopetu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kstiruutu 33">
            <a:extLst>
              <a:ext uri="{FF2B5EF4-FFF2-40B4-BE49-F238E27FC236}">
                <a16:creationId xmlns:a16="http://schemas.microsoft.com/office/drawing/2014/main" id="{1F6EAF03-9286-4B3A-B274-19E0BE549069}"/>
              </a:ext>
            </a:extLst>
          </p:cNvPr>
          <p:cNvSpPr txBox="1"/>
          <p:nvPr/>
        </p:nvSpPr>
        <p:spPr>
          <a:xfrm>
            <a:off x="3450000" y="4284000"/>
            <a:ext cx="5292000" cy="720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fi-FI" sz="2800" spc="300" baseline="0">
                <a:solidFill>
                  <a:srgbClr val="003479"/>
                </a:solidFill>
              </a:rPr>
              <a:t>dvv.fi</a:t>
            </a:r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633B3A55-59E4-415F-B405-7C49BB3598B3}"/>
              </a:ext>
            </a:extLst>
          </p:cNvPr>
          <p:cNvGrpSpPr/>
          <p:nvPr/>
        </p:nvGrpSpPr>
        <p:grpSpPr>
          <a:xfrm>
            <a:off x="-3349" y="-1"/>
            <a:ext cx="12198698" cy="184444"/>
            <a:chOff x="-3349" y="-1"/>
            <a:chExt cx="12198698" cy="184444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2328EE5A-928E-4167-9AF0-4816CBFF5C82}"/>
                </a:ext>
              </a:extLst>
            </p:cNvPr>
            <p:cNvSpPr/>
            <p:nvPr/>
          </p:nvSpPr>
          <p:spPr>
            <a:xfrm>
              <a:off x="9135636" y="-1"/>
              <a:ext cx="3059713" cy="184443"/>
            </a:xfrm>
            <a:prstGeom prst="rect">
              <a:avLst/>
            </a:prstGeom>
            <a:solidFill>
              <a:srgbClr val="FFC6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FBDE6B09-6A16-4730-96C4-9C3FDFBE1428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7B5E0810-7800-4C99-8E48-C3F29C4729AB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  <p:pic>
        <p:nvPicPr>
          <p:cNvPr id="11" name="Kuva 10" descr="Digi- ja väestötietoviraston tunnus">
            <a:extLst>
              <a:ext uri="{FF2B5EF4-FFF2-40B4-BE49-F238E27FC236}">
                <a16:creationId xmlns:a16="http://schemas.microsoft.com/office/drawing/2014/main" id="{05042997-B44A-4E29-AFED-06FB9D743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484000" y="2880000"/>
            <a:ext cx="7236000" cy="1003151"/>
          </a:xfrm>
          <a:prstGeom prst="rect">
            <a:avLst/>
          </a:prstGeom>
        </p:spPr>
      </p:pic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9A679FD-A421-4131-B086-D78DE7C32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0DA763-F81E-4F40-850D-C77ADC8EA26D}" type="datetime1">
              <a:rPr lang="fi-FI" smtClean="0"/>
              <a:t>1.4.2026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7BEA7967-CF0C-41AC-B972-1870B05E6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5AF80B1-5324-4FB0-866F-60CE16123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82230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 ja sisältö">
  <p:cSld name="1_Kuva ja sisältö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8"/>
          <p:cNvSpPr txBox="1">
            <a:spLocks noGrp="1"/>
          </p:cNvSpPr>
          <p:nvPr>
            <p:ph type="title"/>
          </p:nvPr>
        </p:nvSpPr>
        <p:spPr>
          <a:xfrm>
            <a:off x="6552000" y="144000"/>
            <a:ext cx="5040000" cy="12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28"/>
          <p:cNvSpPr txBox="1">
            <a:spLocks noGrp="1"/>
          </p:cNvSpPr>
          <p:nvPr>
            <p:ph type="body" idx="1"/>
          </p:nvPr>
        </p:nvSpPr>
        <p:spPr>
          <a:xfrm>
            <a:off x="6552000" y="1692000"/>
            <a:ext cx="5040000" cy="41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31789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500"/>
              <a:buChar char="•"/>
              <a:defRPr/>
            </a:lvl1pPr>
            <a:lvl2pPr marL="1219170" lvl="1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‒"/>
              <a:defRPr/>
            </a:lvl2pPr>
            <a:lvl3pPr marL="1828754" lvl="2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/>
            </a:lvl3pPr>
            <a:lvl4pPr marL="2438339" lvl="3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‒"/>
              <a:defRPr/>
            </a:lvl4pPr>
            <a:lvl5pPr marL="3047924" lvl="4" indent="-4233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Char char="o"/>
              <a:defRPr/>
            </a:lvl5pPr>
            <a:lvl6pPr marL="3657509" lvl="5" indent="-4233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Char char="‒"/>
              <a:defRPr/>
            </a:lvl6pPr>
            <a:lvl7pPr marL="4267093" lvl="6" indent="-4233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Char char="‒"/>
              <a:defRPr/>
            </a:lvl7pPr>
            <a:lvl8pPr marL="4876678" lvl="7" indent="-4233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Char char="‒"/>
              <a:defRPr/>
            </a:lvl8pPr>
            <a:lvl9pPr marL="5486263" lvl="8" indent="-4233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Char char="‒"/>
              <a:defRPr/>
            </a:lvl9pPr>
          </a:lstStyle>
          <a:p>
            <a:endParaRPr/>
          </a:p>
        </p:txBody>
      </p:sp>
      <p:sp>
        <p:nvSpPr>
          <p:cNvPr id="215" name="Google Shape;215;p28"/>
          <p:cNvSpPr>
            <a:spLocks noGrp="1"/>
          </p:cNvSpPr>
          <p:nvPr>
            <p:ph type="pic" idx="2"/>
          </p:nvPr>
        </p:nvSpPr>
        <p:spPr>
          <a:xfrm>
            <a:off x="0" y="0"/>
            <a:ext cx="60984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16" name="Google Shape;216;p28"/>
          <p:cNvSpPr txBox="1">
            <a:spLocks noGrp="1"/>
          </p:cNvSpPr>
          <p:nvPr>
            <p:ph type="dt" idx="10"/>
          </p:nvPr>
        </p:nvSpPr>
        <p:spPr>
          <a:xfrm>
            <a:off x="684000" y="6498591"/>
            <a:ext cx="1512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28"/>
          <p:cNvSpPr txBox="1">
            <a:spLocks noGrp="1"/>
          </p:cNvSpPr>
          <p:nvPr>
            <p:ph type="ftr" idx="11"/>
          </p:nvPr>
        </p:nvSpPr>
        <p:spPr>
          <a:xfrm>
            <a:off x="3190240" y="6498591"/>
            <a:ext cx="58116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28"/>
          <p:cNvSpPr txBox="1">
            <a:spLocks noGrp="1"/>
          </p:cNvSpPr>
          <p:nvPr>
            <p:ph type="sldNum" idx="12"/>
          </p:nvPr>
        </p:nvSpPr>
        <p:spPr>
          <a:xfrm>
            <a:off x="10115552" y="6498591"/>
            <a:ext cx="828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i" smtClean="0"/>
              <a:pPr/>
              <a:t>‹#›</a:t>
            </a:fld>
            <a:endParaRPr lang="fi"/>
          </a:p>
        </p:txBody>
      </p:sp>
    </p:spTree>
    <p:extLst>
      <p:ext uri="{BB962C8B-B14F-4D97-AF65-F5344CB8AC3E}">
        <p14:creationId xmlns:p14="http://schemas.microsoft.com/office/powerpoint/2010/main" val="116218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F3382D4F-7C84-480A-AC18-E63A4A650C5D}"/>
              </a:ext>
            </a:extLst>
          </p:cNvPr>
          <p:cNvSpPr/>
          <p:nvPr/>
        </p:nvSpPr>
        <p:spPr bwMode="hidden">
          <a:xfrm>
            <a:off x="0" y="0"/>
            <a:ext cx="12192000" cy="4984860"/>
          </a:xfrm>
          <a:prstGeom prst="rect">
            <a:avLst/>
          </a:prstGeom>
          <a:solidFill>
            <a:srgbClr val="00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06000" y="467600"/>
            <a:ext cx="9180000" cy="2844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06000" y="3528000"/>
            <a:ext cx="9180000" cy="1440000"/>
          </a:xfrm>
          <a:prstGeom prst="rect">
            <a:avLst/>
          </a:prstGeom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32CCB011-E2E3-4F2E-83BF-B901E38D14D9}"/>
              </a:ext>
            </a:extLst>
          </p:cNvPr>
          <p:cNvSpPr/>
          <p:nvPr/>
        </p:nvSpPr>
        <p:spPr bwMode="hidden">
          <a:xfrm>
            <a:off x="9140651" y="4984860"/>
            <a:ext cx="3048000" cy="1873140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Digi- ja väestötietoviraston tunnus">
            <a:extLst>
              <a:ext uri="{FF2B5EF4-FFF2-40B4-BE49-F238E27FC236}">
                <a16:creationId xmlns:a16="http://schemas.microsoft.com/office/drawing/2014/main" id="{BACF3387-9082-4943-9AF5-7388D9A3D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665969" y="5224614"/>
            <a:ext cx="2787211" cy="1278482"/>
          </a:xfrm>
          <a:prstGeom prst="rect">
            <a:avLst/>
          </a:prstGeom>
        </p:spPr>
      </p:pic>
      <p:grpSp>
        <p:nvGrpSpPr>
          <p:cNvPr id="9" name="Ryhmä 8">
            <a:extLst>
              <a:ext uri="{FF2B5EF4-FFF2-40B4-BE49-F238E27FC236}">
                <a16:creationId xmlns:a16="http://schemas.microsoft.com/office/drawing/2014/main" id="{BD8827BF-3D6D-4DF5-A30D-9A04A94C6FC0}"/>
              </a:ext>
            </a:extLst>
          </p:cNvPr>
          <p:cNvGrpSpPr/>
          <p:nvPr/>
        </p:nvGrpSpPr>
        <p:grpSpPr bwMode="hidden">
          <a:xfrm>
            <a:off x="6092651" y="4984860"/>
            <a:ext cx="3051349" cy="1873140"/>
            <a:chOff x="6092651" y="4984860"/>
            <a:chExt cx="3051349" cy="1873140"/>
          </a:xfrm>
        </p:grpSpPr>
        <p:sp>
          <p:nvSpPr>
            <p:cNvPr id="4" name="Suorakulmio 3">
              <a:extLst>
                <a:ext uri="{FF2B5EF4-FFF2-40B4-BE49-F238E27FC236}">
                  <a16:creationId xmlns:a16="http://schemas.microsoft.com/office/drawing/2014/main" id="{C3AABAE7-AA34-46B1-9B89-F0544A5D02B3}"/>
                </a:ext>
              </a:extLst>
            </p:cNvPr>
            <p:cNvSpPr/>
            <p:nvPr/>
          </p:nvSpPr>
          <p:spPr bwMode="hidden">
            <a:xfrm>
              <a:off x="6092651" y="4984860"/>
              <a:ext cx="3048000" cy="1873140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92FDD505-F205-4559-B3F6-FCCB77DF07F2}"/>
                </a:ext>
              </a:extLst>
            </p:cNvPr>
            <p:cNvSpPr/>
            <p:nvPr/>
          </p:nvSpPr>
          <p:spPr bwMode="hidden">
            <a:xfrm>
              <a:off x="6096000" y="4984860"/>
              <a:ext cx="3048000" cy="1873140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374650" ty="260350" sx="55000" sy="55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10" name="Päivämäärän paikkamerkki 9">
            <a:extLst>
              <a:ext uri="{FF2B5EF4-FFF2-40B4-BE49-F238E27FC236}">
                <a16:creationId xmlns:a16="http://schemas.microsoft.com/office/drawing/2014/main" id="{1FF6B260-4647-4494-BB9C-F1625C0D3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53A5B9F6-3F80-4CC4-BFF9-CF3E5F307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179A90EC-8B4D-4700-93E1-94F210C1E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460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7D00B7-C08A-48F5-868A-CAA6F7D71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7DC5C9-D897-49F0-BE95-C34F61BE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692000"/>
            <a:ext cx="10260000" cy="4608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C74A308-622B-48D4-A7AA-B474E1278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646A-FC9E-45EA-AC94-165AE6997DAA}" type="datetime1">
              <a:rPr lang="fi-FI" smtClean="0"/>
              <a:t>1.4.2026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12BB6CB-9C3B-424A-9641-6399B22B3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112549-0044-4E7E-925D-BA5C59C70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C3D8C38B-FC7E-4662-931C-9C5BE65CC3D8}"/>
              </a:ext>
            </a:extLst>
          </p:cNvPr>
          <p:cNvSpPr/>
          <p:nvPr/>
        </p:nvSpPr>
        <p:spPr bwMode="hidden">
          <a:xfrm>
            <a:off x="11264201" y="0"/>
            <a:ext cx="927800" cy="6858000"/>
          </a:xfrm>
          <a:prstGeom prst="rect">
            <a:avLst/>
          </a:prstGeom>
          <a:solidFill>
            <a:srgbClr val="00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A2DAA4F5-524B-40F7-AD35-51AEC7F81AEF}"/>
              </a:ext>
            </a:extLst>
          </p:cNvPr>
          <p:cNvSpPr/>
          <p:nvPr/>
        </p:nvSpPr>
        <p:spPr bwMode="hidden">
          <a:xfrm>
            <a:off x="11264202" y="0"/>
            <a:ext cx="927797" cy="1686459"/>
          </a:xfrm>
          <a:prstGeom prst="rect">
            <a:avLst/>
          </a:prstGeom>
          <a:solidFill>
            <a:srgbClr val="FFC6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 descr="Digi- ja väestötietoviraston tunnus">
            <a:extLst>
              <a:ext uri="{FF2B5EF4-FFF2-40B4-BE49-F238E27FC236}">
                <a16:creationId xmlns:a16="http://schemas.microsoft.com/office/drawing/2014/main" id="{20E55507-0E5B-4A78-946C-D5110FEE4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grpSp>
        <p:nvGrpSpPr>
          <p:cNvPr id="10" name="Ryhmä 9">
            <a:extLst>
              <a:ext uri="{FF2B5EF4-FFF2-40B4-BE49-F238E27FC236}">
                <a16:creationId xmlns:a16="http://schemas.microsoft.com/office/drawing/2014/main" id="{CE2E1068-91A9-46B1-A5BE-B905AC067F97}"/>
              </a:ext>
            </a:extLst>
          </p:cNvPr>
          <p:cNvGrpSpPr/>
          <p:nvPr/>
        </p:nvGrpSpPr>
        <p:grpSpPr bwMode="hidden">
          <a:xfrm>
            <a:off x="11264198" y="1686458"/>
            <a:ext cx="927802" cy="1742542"/>
            <a:chOff x="11264198" y="1686458"/>
            <a:chExt cx="927802" cy="1742542"/>
          </a:xfrm>
        </p:grpSpPr>
        <p:sp>
          <p:nvSpPr>
            <p:cNvPr id="11" name="Suorakulmio 10">
              <a:extLst>
                <a:ext uri="{FF2B5EF4-FFF2-40B4-BE49-F238E27FC236}">
                  <a16:creationId xmlns:a16="http://schemas.microsoft.com/office/drawing/2014/main" id="{BF45495D-0C84-4693-819C-D1123D30EBB1}"/>
                </a:ext>
              </a:extLst>
            </p:cNvPr>
            <p:cNvSpPr/>
            <p:nvPr/>
          </p:nvSpPr>
          <p:spPr bwMode="hidden">
            <a:xfrm>
              <a:off x="11264202" y="1686460"/>
              <a:ext cx="927798" cy="1742540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A350E905-B624-4063-BED2-C4B58A304851}"/>
                </a:ext>
              </a:extLst>
            </p:cNvPr>
            <p:cNvSpPr/>
            <p:nvPr/>
          </p:nvSpPr>
          <p:spPr bwMode="hidden">
            <a:xfrm>
              <a:off x="11264198" y="1686458"/>
              <a:ext cx="927801" cy="1742541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254000" ty="247650" sx="47000" sy="47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0259708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7DC5C9-D897-49F0-BE95-C34F61BE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692000"/>
            <a:ext cx="10260000" cy="4608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C74A308-622B-48D4-A7AA-B474E1278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8.4.2025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12BB6CB-9C3B-424A-9641-6399B22B3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112549-0044-4E7E-925D-BA5C59C70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D2C76EBF-985F-4C16-A843-476AD15F2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4243523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7D00B7-C08A-48F5-868A-CAA6F7D71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7DC5C9-D897-49F0-BE95-C34F61BE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692000"/>
            <a:ext cx="10260000" cy="4608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C74A308-622B-48D4-A7AA-B474E1278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8.4.2025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12BB6CB-9C3B-424A-9641-6399B22B3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112549-0044-4E7E-925D-BA5C59C70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C3D8C38B-FC7E-4662-931C-9C5BE65CC3D8}"/>
              </a:ext>
            </a:extLst>
          </p:cNvPr>
          <p:cNvSpPr/>
          <p:nvPr/>
        </p:nvSpPr>
        <p:spPr bwMode="hidden">
          <a:xfrm>
            <a:off x="11264201" y="0"/>
            <a:ext cx="927800" cy="6858000"/>
          </a:xfrm>
          <a:prstGeom prst="rect">
            <a:avLst/>
          </a:prstGeom>
          <a:solidFill>
            <a:srgbClr val="00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A2DAA4F5-524B-40F7-AD35-51AEC7F81AEF}"/>
              </a:ext>
            </a:extLst>
          </p:cNvPr>
          <p:cNvSpPr/>
          <p:nvPr/>
        </p:nvSpPr>
        <p:spPr bwMode="hidden">
          <a:xfrm>
            <a:off x="11264202" y="0"/>
            <a:ext cx="927797" cy="1686459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 descr="Digi- ja väestötietoviraston tunnus">
            <a:extLst>
              <a:ext uri="{FF2B5EF4-FFF2-40B4-BE49-F238E27FC236}">
                <a16:creationId xmlns:a16="http://schemas.microsoft.com/office/drawing/2014/main" id="{20E55507-0E5B-4A78-946C-D5110FEE4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grpSp>
        <p:nvGrpSpPr>
          <p:cNvPr id="10" name="Ryhmä 9">
            <a:extLst>
              <a:ext uri="{FF2B5EF4-FFF2-40B4-BE49-F238E27FC236}">
                <a16:creationId xmlns:a16="http://schemas.microsoft.com/office/drawing/2014/main" id="{CE2E1068-91A9-46B1-A5BE-B905AC067F97}"/>
              </a:ext>
            </a:extLst>
          </p:cNvPr>
          <p:cNvGrpSpPr/>
          <p:nvPr/>
        </p:nvGrpSpPr>
        <p:grpSpPr bwMode="hidden">
          <a:xfrm>
            <a:off x="11264198" y="1686458"/>
            <a:ext cx="927802" cy="1742542"/>
            <a:chOff x="11264198" y="1686458"/>
            <a:chExt cx="927802" cy="1742542"/>
          </a:xfrm>
        </p:grpSpPr>
        <p:sp>
          <p:nvSpPr>
            <p:cNvPr id="11" name="Suorakulmio 10">
              <a:extLst>
                <a:ext uri="{FF2B5EF4-FFF2-40B4-BE49-F238E27FC236}">
                  <a16:creationId xmlns:a16="http://schemas.microsoft.com/office/drawing/2014/main" id="{BF45495D-0C84-4693-819C-D1123D30EBB1}"/>
                </a:ext>
              </a:extLst>
            </p:cNvPr>
            <p:cNvSpPr/>
            <p:nvPr/>
          </p:nvSpPr>
          <p:spPr bwMode="hidden">
            <a:xfrm>
              <a:off x="11264202" y="1686460"/>
              <a:ext cx="927798" cy="1742540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A350E905-B624-4063-BED2-C4B58A304851}"/>
                </a:ext>
              </a:extLst>
            </p:cNvPr>
            <p:cNvSpPr/>
            <p:nvPr/>
          </p:nvSpPr>
          <p:spPr bwMode="hidden">
            <a:xfrm>
              <a:off x="11264198" y="1686458"/>
              <a:ext cx="927801" cy="1742541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254000" ty="247650" sx="47000" sy="47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2436378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Ryhmä 10">
            <a:extLst>
              <a:ext uri="{FF2B5EF4-FFF2-40B4-BE49-F238E27FC236}">
                <a16:creationId xmlns:a16="http://schemas.microsoft.com/office/drawing/2014/main" id="{1AAE8461-27C3-48BB-884E-254EC69565A4}"/>
              </a:ext>
            </a:extLst>
          </p:cNvPr>
          <p:cNvGrpSpPr/>
          <p:nvPr/>
        </p:nvGrpSpPr>
        <p:grpSpPr bwMode="hidden">
          <a:xfrm>
            <a:off x="-3349" y="4984860"/>
            <a:ext cx="6099349" cy="1901629"/>
            <a:chOff x="6092650" y="4984860"/>
            <a:chExt cx="6099349" cy="1901629"/>
          </a:xfrm>
        </p:grpSpPr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DDD24831-56B3-4858-8245-BDBC00D34678}"/>
                </a:ext>
              </a:extLst>
            </p:cNvPr>
            <p:cNvSpPr/>
            <p:nvPr/>
          </p:nvSpPr>
          <p:spPr bwMode="hidden">
            <a:xfrm>
              <a:off x="6092650" y="4984860"/>
              <a:ext cx="6099349" cy="1901629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13" name="Kuva 12">
              <a:extLst>
                <a:ext uri="{FF2B5EF4-FFF2-40B4-BE49-F238E27FC236}">
                  <a16:creationId xmlns:a16="http://schemas.microsoft.com/office/drawing/2014/main" id="{3980747E-B0CF-43D8-8074-5A74416AE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 bwMode="hidden">
            <a:xfrm>
              <a:off x="7773544" y="5224614"/>
              <a:ext cx="2787211" cy="1278482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06000" y="467600"/>
            <a:ext cx="9180000" cy="2844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06000" y="3528000"/>
            <a:ext cx="9180000" cy="1440000"/>
          </a:xfrm>
          <a:prstGeom prst="rect">
            <a:avLst/>
          </a:prstGeom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rgbClr val="1E1E1E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32CCB011-E2E3-4F2E-83BF-B901E38D14D9}"/>
              </a:ext>
            </a:extLst>
          </p:cNvPr>
          <p:cNvSpPr/>
          <p:nvPr/>
        </p:nvSpPr>
        <p:spPr bwMode="hidden">
          <a:xfrm>
            <a:off x="9140651" y="4984860"/>
            <a:ext cx="3048000" cy="1873140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9" name="Ryhmä 8">
            <a:extLst>
              <a:ext uri="{FF2B5EF4-FFF2-40B4-BE49-F238E27FC236}">
                <a16:creationId xmlns:a16="http://schemas.microsoft.com/office/drawing/2014/main" id="{BD8827BF-3D6D-4DF5-A30D-9A04A94C6FC0}"/>
              </a:ext>
            </a:extLst>
          </p:cNvPr>
          <p:cNvGrpSpPr/>
          <p:nvPr/>
        </p:nvGrpSpPr>
        <p:grpSpPr bwMode="hidden">
          <a:xfrm>
            <a:off x="6092651" y="4984860"/>
            <a:ext cx="3051349" cy="1873140"/>
            <a:chOff x="6092651" y="4984860"/>
            <a:chExt cx="3051349" cy="1873140"/>
          </a:xfrm>
        </p:grpSpPr>
        <p:sp>
          <p:nvSpPr>
            <p:cNvPr id="4" name="Suorakulmio 3">
              <a:extLst>
                <a:ext uri="{FF2B5EF4-FFF2-40B4-BE49-F238E27FC236}">
                  <a16:creationId xmlns:a16="http://schemas.microsoft.com/office/drawing/2014/main" id="{C3AABAE7-AA34-46B1-9B89-F0544A5D02B3}"/>
                </a:ext>
              </a:extLst>
            </p:cNvPr>
            <p:cNvSpPr/>
            <p:nvPr/>
          </p:nvSpPr>
          <p:spPr bwMode="hidden">
            <a:xfrm>
              <a:off x="6092651" y="4984860"/>
              <a:ext cx="3048000" cy="1873140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92FDD505-F205-4559-B3F6-FCCB77DF07F2}"/>
                </a:ext>
              </a:extLst>
            </p:cNvPr>
            <p:cNvSpPr/>
            <p:nvPr/>
          </p:nvSpPr>
          <p:spPr bwMode="hidden">
            <a:xfrm>
              <a:off x="6096000" y="4984860"/>
              <a:ext cx="3048000" cy="1873140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374650" ty="260350" sx="55000" sy="55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pic>
        <p:nvPicPr>
          <p:cNvPr id="10" name="Kuva 9" descr="Digi- ja väestötietoviraston tunnus">
            <a:extLst>
              <a:ext uri="{FF2B5EF4-FFF2-40B4-BE49-F238E27FC236}">
                <a16:creationId xmlns:a16="http://schemas.microsoft.com/office/drawing/2014/main" id="{A69693A0-DB37-4870-BE10-D8B37247F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677545" y="5224614"/>
            <a:ext cx="2787211" cy="1278482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F6A7473-39BB-4150-A94F-200D3B3A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E3FE697-1EF0-4E9A-B881-22083B83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4" name="Dian numeron paikkamerkki 13">
            <a:extLst>
              <a:ext uri="{FF2B5EF4-FFF2-40B4-BE49-F238E27FC236}">
                <a16:creationId xmlns:a16="http://schemas.microsoft.com/office/drawing/2014/main" id="{86ED129E-CDCF-4E00-90E1-93996D9F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07278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06000" y="1058400"/>
            <a:ext cx="9180000" cy="2844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06000" y="3913200"/>
            <a:ext cx="9180000" cy="798496"/>
          </a:xfrm>
          <a:prstGeom prst="rect">
            <a:avLst/>
          </a:prstGeom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rgbClr val="1E1E1E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F6A7473-39BB-4150-A94F-200D3B3A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E3FE697-1EF0-4E9A-B881-22083B83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4" name="Dian numeron paikkamerkki 13">
            <a:extLst>
              <a:ext uri="{FF2B5EF4-FFF2-40B4-BE49-F238E27FC236}">
                <a16:creationId xmlns:a16="http://schemas.microsoft.com/office/drawing/2014/main" id="{86ED129E-CDCF-4E00-90E1-93996D9F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  <p:cxnSp>
        <p:nvCxnSpPr>
          <p:cNvPr id="15" name="Suora yhdysviiva 14">
            <a:extLst>
              <a:ext uri="{FF2B5EF4-FFF2-40B4-BE49-F238E27FC236}">
                <a16:creationId xmlns:a16="http://schemas.microsoft.com/office/drawing/2014/main" id="{82C5EE30-2825-4F54-A285-C3478FA6782B}"/>
              </a:ext>
            </a:extLst>
          </p:cNvPr>
          <p:cNvCxnSpPr>
            <a:cxnSpLocks/>
          </p:cNvCxnSpPr>
          <p:nvPr/>
        </p:nvCxnSpPr>
        <p:spPr>
          <a:xfrm>
            <a:off x="3396000" y="4711698"/>
            <a:ext cx="5400000" cy="0"/>
          </a:xfrm>
          <a:prstGeom prst="line">
            <a:avLst/>
          </a:prstGeom>
          <a:ln>
            <a:solidFill>
              <a:srgbClr val="A5AC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72670C36-271B-4D79-868F-3B737A5E3AAB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7" name="Suorakulmio 16">
              <a:extLst>
                <a:ext uri="{FF2B5EF4-FFF2-40B4-BE49-F238E27FC236}">
                  <a16:creationId xmlns:a16="http://schemas.microsoft.com/office/drawing/2014/main" id="{E04F78F4-5499-49EA-AEF7-18DE888894C9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8" name="Suorakulmio 17">
              <a:extLst>
                <a:ext uri="{FF2B5EF4-FFF2-40B4-BE49-F238E27FC236}">
                  <a16:creationId xmlns:a16="http://schemas.microsoft.com/office/drawing/2014/main" id="{8CBF931B-A378-48C8-8824-EC763AA02375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9" name="Suorakulmio 18">
              <a:extLst>
                <a:ext uri="{FF2B5EF4-FFF2-40B4-BE49-F238E27FC236}">
                  <a16:creationId xmlns:a16="http://schemas.microsoft.com/office/drawing/2014/main" id="{1550037E-50FC-4D49-AD61-18C6D23A73E2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  <p:pic>
        <p:nvPicPr>
          <p:cNvPr id="20" name="Kuva 19" descr="Digi- ja väestötietoviraston tunnus">
            <a:extLst>
              <a:ext uri="{FF2B5EF4-FFF2-40B4-BE49-F238E27FC236}">
                <a16:creationId xmlns:a16="http://schemas.microsoft.com/office/drawing/2014/main" id="{AE1B0A49-214F-46E7-B3A9-211103547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666268" y="5308892"/>
            <a:ext cx="4859464" cy="67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0689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7DC5C9-D897-49F0-BE95-C34F61BE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692000"/>
            <a:ext cx="10260000" cy="4608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C74A308-622B-48D4-A7AA-B474E1278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8.4.2025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12BB6CB-9C3B-424A-9641-6399B22B3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112549-0044-4E7E-925D-BA5C59C70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grpSp>
        <p:nvGrpSpPr>
          <p:cNvPr id="17" name="Ryhmä 16">
            <a:extLst>
              <a:ext uri="{FF2B5EF4-FFF2-40B4-BE49-F238E27FC236}">
                <a16:creationId xmlns:a16="http://schemas.microsoft.com/office/drawing/2014/main" id="{8F94617B-A202-4DB6-AEC6-402083A88305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8" name="Suorakulmio 17">
              <a:extLst>
                <a:ext uri="{FF2B5EF4-FFF2-40B4-BE49-F238E27FC236}">
                  <a16:creationId xmlns:a16="http://schemas.microsoft.com/office/drawing/2014/main" id="{D61E8AE6-4EF9-4FF6-B466-70075CA071D9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9" name="Suorakulmio 18">
              <a:extLst>
                <a:ext uri="{FF2B5EF4-FFF2-40B4-BE49-F238E27FC236}">
                  <a16:creationId xmlns:a16="http://schemas.microsoft.com/office/drawing/2014/main" id="{319BC257-BDFA-4BA0-B511-860E51A7FBBF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0" name="Suorakulmio 19">
              <a:extLst>
                <a:ext uri="{FF2B5EF4-FFF2-40B4-BE49-F238E27FC236}">
                  <a16:creationId xmlns:a16="http://schemas.microsoft.com/office/drawing/2014/main" id="{6435D7D6-F2B8-4A6A-A634-E3F198167DCB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  <p:sp>
        <p:nvSpPr>
          <p:cNvPr id="9" name="Otsikko 8">
            <a:extLst>
              <a:ext uri="{FF2B5EF4-FFF2-40B4-BE49-F238E27FC236}">
                <a16:creationId xmlns:a16="http://schemas.microsoft.com/office/drawing/2014/main" id="{317FA683-724A-43D4-9A19-6196648BA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5456903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4">
    <p:bg>
      <p:bgPr>
        <a:solidFill>
          <a:srgbClr val="0034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06000" y="1058400"/>
            <a:ext cx="9180000" cy="2844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06000" y="3913200"/>
            <a:ext cx="9180000" cy="798496"/>
          </a:xfrm>
          <a:prstGeom prst="rect">
            <a:avLst/>
          </a:prstGeom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F6A7473-39BB-4150-A94F-200D3B3A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E3FE697-1EF0-4E9A-B881-22083B83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4" name="Dian numeron paikkamerkki 13">
            <a:extLst>
              <a:ext uri="{FF2B5EF4-FFF2-40B4-BE49-F238E27FC236}">
                <a16:creationId xmlns:a16="http://schemas.microsoft.com/office/drawing/2014/main" id="{86ED129E-CDCF-4E00-90E1-93996D9F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  <p:cxnSp>
        <p:nvCxnSpPr>
          <p:cNvPr id="15" name="Suora yhdysviiva 14">
            <a:extLst>
              <a:ext uri="{FF2B5EF4-FFF2-40B4-BE49-F238E27FC236}">
                <a16:creationId xmlns:a16="http://schemas.microsoft.com/office/drawing/2014/main" id="{82C5EE30-2825-4F54-A285-C3478FA6782B}"/>
              </a:ext>
            </a:extLst>
          </p:cNvPr>
          <p:cNvCxnSpPr>
            <a:cxnSpLocks/>
          </p:cNvCxnSpPr>
          <p:nvPr/>
        </p:nvCxnSpPr>
        <p:spPr>
          <a:xfrm>
            <a:off x="3396000" y="4711698"/>
            <a:ext cx="54000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72670C36-271B-4D79-868F-3B737A5E3AAB}"/>
              </a:ext>
            </a:extLst>
          </p:cNvPr>
          <p:cNvGrpSpPr/>
          <p:nvPr/>
        </p:nvGrpSpPr>
        <p:grpSpPr bwMode="ltGray"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7" name="Suorakulmio 16">
              <a:extLst>
                <a:ext uri="{FF2B5EF4-FFF2-40B4-BE49-F238E27FC236}">
                  <a16:creationId xmlns:a16="http://schemas.microsoft.com/office/drawing/2014/main" id="{E04F78F4-5499-49EA-AEF7-18DE888894C9}"/>
                </a:ext>
              </a:extLst>
            </p:cNvPr>
            <p:cNvSpPr/>
            <p:nvPr/>
          </p:nvSpPr>
          <p:spPr bwMode="ltGray"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8" name="Suorakulmio 17">
              <a:extLst>
                <a:ext uri="{FF2B5EF4-FFF2-40B4-BE49-F238E27FC236}">
                  <a16:creationId xmlns:a16="http://schemas.microsoft.com/office/drawing/2014/main" id="{8CBF931B-A378-48C8-8824-EC763AA02375}"/>
                </a:ext>
              </a:extLst>
            </p:cNvPr>
            <p:cNvSpPr/>
            <p:nvPr/>
          </p:nvSpPr>
          <p:spPr bwMode="ltGray"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9" name="Suorakulmio 18">
              <a:extLst>
                <a:ext uri="{FF2B5EF4-FFF2-40B4-BE49-F238E27FC236}">
                  <a16:creationId xmlns:a16="http://schemas.microsoft.com/office/drawing/2014/main" id="{1550037E-50FC-4D49-AD61-18C6D23A73E2}"/>
                </a:ext>
              </a:extLst>
            </p:cNvPr>
            <p:cNvSpPr/>
            <p:nvPr/>
          </p:nvSpPr>
          <p:spPr bwMode="ltGray">
            <a:xfrm>
              <a:off x="-3349" y="0"/>
              <a:ext cx="6099349" cy="1844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  <p:pic>
        <p:nvPicPr>
          <p:cNvPr id="13" name="Kuva 12" descr="Digi- ja väestötietoviraston tunnus">
            <a:extLst>
              <a:ext uri="{FF2B5EF4-FFF2-40B4-BE49-F238E27FC236}">
                <a16:creationId xmlns:a16="http://schemas.microsoft.com/office/drawing/2014/main" id="{F17563C3-911C-480B-BA3B-982F8BB12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66267" y="5308892"/>
            <a:ext cx="4859467" cy="67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249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 ja sisältö 4">
    <p:bg>
      <p:bgPr>
        <a:solidFill>
          <a:srgbClr val="0034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7DC5C9-D897-49F0-BE95-C34F61BEB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SzPct val="100000"/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7" name="Kuva 6" descr="Digi- ja väestötietoviraston tunnus">
            <a:extLst>
              <a:ext uri="{FF2B5EF4-FFF2-40B4-BE49-F238E27FC236}">
                <a16:creationId xmlns:a16="http://schemas.microsoft.com/office/drawing/2014/main" id="{C4443638-77DC-415E-8457-6903AF400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sp>
        <p:nvSpPr>
          <p:cNvPr id="9" name="Päivämäärän paikkamerkki 8">
            <a:extLst>
              <a:ext uri="{FF2B5EF4-FFF2-40B4-BE49-F238E27FC236}">
                <a16:creationId xmlns:a16="http://schemas.microsoft.com/office/drawing/2014/main" id="{73C95146-7C36-438C-9DAE-63479554C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10" name="Alatunnisteen paikkamerkki 9">
            <a:extLst>
              <a:ext uri="{FF2B5EF4-FFF2-40B4-BE49-F238E27FC236}">
                <a16:creationId xmlns:a16="http://schemas.microsoft.com/office/drawing/2014/main" id="{C4E047A0-C542-4AB2-8A4A-6BF092042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1" name="Dian numeron paikkamerkki 10">
            <a:extLst>
              <a:ext uri="{FF2B5EF4-FFF2-40B4-BE49-F238E27FC236}">
                <a16:creationId xmlns:a16="http://schemas.microsoft.com/office/drawing/2014/main" id="{7C6DF7F1-2782-4BF5-BDD9-9DE2512D9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Otsikko 11">
            <a:extLst>
              <a:ext uri="{FF2B5EF4-FFF2-40B4-BE49-F238E27FC236}">
                <a16:creationId xmlns:a16="http://schemas.microsoft.com/office/drawing/2014/main" id="{29D14B4B-1952-4EB4-BE05-D7DBE0E5A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276252AE-2CF1-4BBF-A63E-C70F8FC9BDEE}"/>
              </a:ext>
            </a:extLst>
          </p:cNvPr>
          <p:cNvGrpSpPr/>
          <p:nvPr/>
        </p:nvGrpSpPr>
        <p:grpSpPr bwMode="hidden"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F0691BA8-97ED-4C1E-B671-B57D99B50E29}"/>
                </a:ext>
              </a:extLst>
            </p:cNvPr>
            <p:cNvSpPr/>
            <p:nvPr/>
          </p:nvSpPr>
          <p:spPr bwMode="hidden"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7BF4DEF5-5281-4B18-A141-F2C1BC2382EF}"/>
                </a:ext>
              </a:extLst>
            </p:cNvPr>
            <p:cNvSpPr/>
            <p:nvPr/>
          </p:nvSpPr>
          <p:spPr bwMode="hidden"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6" name="Suorakulmio 15">
              <a:extLst>
                <a:ext uri="{FF2B5EF4-FFF2-40B4-BE49-F238E27FC236}">
                  <a16:creationId xmlns:a16="http://schemas.microsoft.com/office/drawing/2014/main" id="{1208DDC4-E1CA-411C-9D22-8E454B642C89}"/>
                </a:ext>
              </a:extLst>
            </p:cNvPr>
            <p:cNvSpPr/>
            <p:nvPr/>
          </p:nvSpPr>
          <p:spPr bwMode="hidden">
            <a:xfrm>
              <a:off x="-3349" y="0"/>
              <a:ext cx="6099349" cy="1844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62961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 ja sisältö 5">
    <p:bg>
      <p:bgPr>
        <a:solidFill>
          <a:srgbClr val="0034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7DC5C9-D897-49F0-BE95-C34F61BEB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SzPct val="100000"/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FE9852A5-07E6-4376-9C1D-4E4448897750}"/>
              </a:ext>
            </a:extLst>
          </p:cNvPr>
          <p:cNvSpPr/>
          <p:nvPr/>
        </p:nvSpPr>
        <p:spPr bwMode="hidden">
          <a:xfrm>
            <a:off x="11264201" y="0"/>
            <a:ext cx="927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C7989676-AC66-4486-B6C9-E63F3E498754}"/>
              </a:ext>
            </a:extLst>
          </p:cNvPr>
          <p:cNvSpPr/>
          <p:nvPr/>
        </p:nvSpPr>
        <p:spPr bwMode="hidden">
          <a:xfrm>
            <a:off x="11264202" y="0"/>
            <a:ext cx="927797" cy="1686459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3FF2E058-7E75-48EC-8C1F-2FF757FB989E}"/>
              </a:ext>
            </a:extLst>
          </p:cNvPr>
          <p:cNvSpPr/>
          <p:nvPr/>
        </p:nvSpPr>
        <p:spPr bwMode="hidden">
          <a:xfrm>
            <a:off x="11264202" y="1686460"/>
            <a:ext cx="927798" cy="1742540"/>
          </a:xfrm>
          <a:prstGeom prst="rect">
            <a:avLst/>
          </a:prstGeom>
          <a:solidFill>
            <a:srgbClr val="69D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7" name="Kuva 6" descr="Digi- ja väestötietoviraston tunnus">
            <a:extLst>
              <a:ext uri="{FF2B5EF4-FFF2-40B4-BE49-F238E27FC236}">
                <a16:creationId xmlns:a16="http://schemas.microsoft.com/office/drawing/2014/main" id="{C4443638-77DC-415E-8457-6903AF400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sp>
        <p:nvSpPr>
          <p:cNvPr id="8" name="Suorakulmio 7">
            <a:extLst>
              <a:ext uri="{FF2B5EF4-FFF2-40B4-BE49-F238E27FC236}">
                <a16:creationId xmlns:a16="http://schemas.microsoft.com/office/drawing/2014/main" id="{7BF0A0FF-7D18-40A5-A791-8CA709157671}"/>
              </a:ext>
            </a:extLst>
          </p:cNvPr>
          <p:cNvSpPr/>
          <p:nvPr/>
        </p:nvSpPr>
        <p:spPr bwMode="hidden">
          <a:xfrm>
            <a:off x="11264198" y="1686458"/>
            <a:ext cx="927801" cy="1742541"/>
          </a:xfrm>
          <a:prstGeom prst="rect">
            <a:avLst/>
          </a:prstGeo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tile tx="254000" ty="247650" sx="47000" sy="47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Päivämäärän paikkamerkki 8">
            <a:extLst>
              <a:ext uri="{FF2B5EF4-FFF2-40B4-BE49-F238E27FC236}">
                <a16:creationId xmlns:a16="http://schemas.microsoft.com/office/drawing/2014/main" id="{73C95146-7C36-438C-9DAE-63479554C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10" name="Alatunnisteen paikkamerkki 9">
            <a:extLst>
              <a:ext uri="{FF2B5EF4-FFF2-40B4-BE49-F238E27FC236}">
                <a16:creationId xmlns:a16="http://schemas.microsoft.com/office/drawing/2014/main" id="{C4E047A0-C542-4AB2-8A4A-6BF092042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1" name="Dian numeron paikkamerkki 10">
            <a:extLst>
              <a:ext uri="{FF2B5EF4-FFF2-40B4-BE49-F238E27FC236}">
                <a16:creationId xmlns:a16="http://schemas.microsoft.com/office/drawing/2014/main" id="{7C6DF7F1-2782-4BF5-BDD9-9DE2512D9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Otsikko 11">
            <a:extLst>
              <a:ext uri="{FF2B5EF4-FFF2-40B4-BE49-F238E27FC236}">
                <a16:creationId xmlns:a16="http://schemas.microsoft.com/office/drawing/2014/main" id="{29D14B4B-1952-4EB4-BE05-D7DBE0E5A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7366246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/>
          <p:cNvSpPr>
            <a:spLocks noGrp="1"/>
          </p:cNvSpPr>
          <p:nvPr>
            <p:ph sz="quarter" idx="10"/>
          </p:nvPr>
        </p:nvSpPr>
        <p:spPr>
          <a:xfrm>
            <a:off x="684000" y="1692000"/>
            <a:ext cx="5040000" cy="460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Sisällön paikkamerkki 5"/>
          <p:cNvSpPr>
            <a:spLocks noGrp="1"/>
          </p:cNvSpPr>
          <p:nvPr>
            <p:ph sz="quarter" idx="11"/>
          </p:nvPr>
        </p:nvSpPr>
        <p:spPr>
          <a:xfrm>
            <a:off x="5908965" y="1692000"/>
            <a:ext cx="5040000" cy="460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2CB6CD6-2188-4AEE-ABD6-C5A6ED95EA7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i-FI"/>
              <a:t>8.4.2025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A926AF69-340F-4339-875D-0E52781B7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D159EC23-32AC-4A57-B362-E986AE830BEB}"/>
              </a:ext>
            </a:extLst>
          </p:cNvPr>
          <p:cNvSpPr/>
          <p:nvPr/>
        </p:nvSpPr>
        <p:spPr bwMode="hidden">
          <a:xfrm>
            <a:off x="11264201" y="0"/>
            <a:ext cx="927800" cy="6858000"/>
          </a:xfrm>
          <a:prstGeom prst="rect">
            <a:avLst/>
          </a:prstGeom>
          <a:solidFill>
            <a:srgbClr val="00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D478EBF-7260-4333-A3DA-1A3FAB789462}"/>
              </a:ext>
            </a:extLst>
          </p:cNvPr>
          <p:cNvSpPr/>
          <p:nvPr/>
        </p:nvSpPr>
        <p:spPr bwMode="hidden">
          <a:xfrm>
            <a:off x="11264202" y="0"/>
            <a:ext cx="927797" cy="1686459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Kuva 11" descr="Digi- ja väestötietoviraston tunnus">
            <a:extLst>
              <a:ext uri="{FF2B5EF4-FFF2-40B4-BE49-F238E27FC236}">
                <a16:creationId xmlns:a16="http://schemas.microsoft.com/office/drawing/2014/main" id="{8AA85937-5B2E-4F41-81B0-ED5CC46DC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grpSp>
        <p:nvGrpSpPr>
          <p:cNvPr id="13" name="Ryhmä 12">
            <a:extLst>
              <a:ext uri="{FF2B5EF4-FFF2-40B4-BE49-F238E27FC236}">
                <a16:creationId xmlns:a16="http://schemas.microsoft.com/office/drawing/2014/main" id="{57145983-7A52-449A-B262-21F547B26B93}"/>
              </a:ext>
            </a:extLst>
          </p:cNvPr>
          <p:cNvGrpSpPr/>
          <p:nvPr/>
        </p:nvGrpSpPr>
        <p:grpSpPr bwMode="hidden">
          <a:xfrm>
            <a:off x="11264198" y="1686458"/>
            <a:ext cx="927802" cy="1742542"/>
            <a:chOff x="11264198" y="1686458"/>
            <a:chExt cx="927802" cy="1742542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74E45BEC-ABB1-4C14-8C86-4238C511AA46}"/>
                </a:ext>
              </a:extLst>
            </p:cNvPr>
            <p:cNvSpPr/>
            <p:nvPr/>
          </p:nvSpPr>
          <p:spPr bwMode="hidden">
            <a:xfrm>
              <a:off x="11264202" y="1686460"/>
              <a:ext cx="927798" cy="1742540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54E4311F-16F3-4D91-A9F1-55ACC07B1FC9}"/>
                </a:ext>
              </a:extLst>
            </p:cNvPr>
            <p:cNvSpPr/>
            <p:nvPr/>
          </p:nvSpPr>
          <p:spPr bwMode="hidden">
            <a:xfrm>
              <a:off x="11264198" y="1686458"/>
              <a:ext cx="927801" cy="1742541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254000" ty="247650" sx="47000" sy="47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8022264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ksi sisältökohdet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/>
          <p:cNvSpPr>
            <a:spLocks noGrp="1"/>
          </p:cNvSpPr>
          <p:nvPr>
            <p:ph sz="quarter" idx="10"/>
          </p:nvPr>
        </p:nvSpPr>
        <p:spPr>
          <a:xfrm>
            <a:off x="684000" y="1692000"/>
            <a:ext cx="5040000" cy="460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Sisällön paikkamerkki 5"/>
          <p:cNvSpPr>
            <a:spLocks noGrp="1"/>
          </p:cNvSpPr>
          <p:nvPr>
            <p:ph sz="quarter" idx="11"/>
          </p:nvPr>
        </p:nvSpPr>
        <p:spPr>
          <a:xfrm>
            <a:off x="5908965" y="1692000"/>
            <a:ext cx="5040000" cy="460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2CB6CD6-2188-4AEE-ABD6-C5A6ED95EA7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i-FI"/>
              <a:t>8.4.2025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A926AF69-340F-4339-875D-0E52781B7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grpSp>
        <p:nvGrpSpPr>
          <p:cNvPr id="20" name="Ryhmä 19">
            <a:extLst>
              <a:ext uri="{FF2B5EF4-FFF2-40B4-BE49-F238E27FC236}">
                <a16:creationId xmlns:a16="http://schemas.microsoft.com/office/drawing/2014/main" id="{B2D0249D-8315-41B1-9780-9DAB2DB354D0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21" name="Suorakulmio 20">
              <a:extLst>
                <a:ext uri="{FF2B5EF4-FFF2-40B4-BE49-F238E27FC236}">
                  <a16:creationId xmlns:a16="http://schemas.microsoft.com/office/drawing/2014/main" id="{AED9E84E-5216-47DA-ADD8-5D15C1AC3B41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2" name="Suorakulmio 21">
              <a:extLst>
                <a:ext uri="{FF2B5EF4-FFF2-40B4-BE49-F238E27FC236}">
                  <a16:creationId xmlns:a16="http://schemas.microsoft.com/office/drawing/2014/main" id="{67F5547C-7954-4F4D-AC74-4A6EA2875AAC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3" name="Suorakulmio 22">
              <a:extLst>
                <a:ext uri="{FF2B5EF4-FFF2-40B4-BE49-F238E27FC236}">
                  <a16:creationId xmlns:a16="http://schemas.microsoft.com/office/drawing/2014/main" id="{87BBA05F-9F93-4AA6-84F8-33F19AED12C9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265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Ryhmä 10">
            <a:extLst>
              <a:ext uri="{FF2B5EF4-FFF2-40B4-BE49-F238E27FC236}">
                <a16:creationId xmlns:a16="http://schemas.microsoft.com/office/drawing/2014/main" id="{1AAE8461-27C3-48BB-884E-254EC69565A4}"/>
              </a:ext>
            </a:extLst>
          </p:cNvPr>
          <p:cNvGrpSpPr/>
          <p:nvPr/>
        </p:nvGrpSpPr>
        <p:grpSpPr bwMode="hidden">
          <a:xfrm>
            <a:off x="-3349" y="4984860"/>
            <a:ext cx="6099349" cy="1901629"/>
            <a:chOff x="6092650" y="4984860"/>
            <a:chExt cx="6099349" cy="1901629"/>
          </a:xfrm>
        </p:grpSpPr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DDD24831-56B3-4858-8245-BDBC00D34678}"/>
                </a:ext>
              </a:extLst>
            </p:cNvPr>
            <p:cNvSpPr/>
            <p:nvPr/>
          </p:nvSpPr>
          <p:spPr bwMode="hidden">
            <a:xfrm>
              <a:off x="6092650" y="4984860"/>
              <a:ext cx="6099349" cy="1901629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13" name="Kuva 12">
              <a:extLst>
                <a:ext uri="{FF2B5EF4-FFF2-40B4-BE49-F238E27FC236}">
                  <a16:creationId xmlns:a16="http://schemas.microsoft.com/office/drawing/2014/main" id="{3980747E-B0CF-43D8-8074-5A74416AE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 bwMode="hidden">
            <a:xfrm>
              <a:off x="7773544" y="5224614"/>
              <a:ext cx="2787211" cy="1278482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06000" y="467600"/>
            <a:ext cx="9180000" cy="2844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06000" y="3528000"/>
            <a:ext cx="9180000" cy="1440000"/>
          </a:xfrm>
          <a:prstGeom prst="rect">
            <a:avLst/>
          </a:prstGeom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rgbClr val="1E1E1E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32CCB011-E2E3-4F2E-83BF-B901E38D14D9}"/>
              </a:ext>
            </a:extLst>
          </p:cNvPr>
          <p:cNvSpPr/>
          <p:nvPr/>
        </p:nvSpPr>
        <p:spPr bwMode="hidden">
          <a:xfrm>
            <a:off x="9140651" y="4984860"/>
            <a:ext cx="3048000" cy="1873140"/>
          </a:xfrm>
          <a:prstGeom prst="rect">
            <a:avLst/>
          </a:prstGeom>
          <a:solidFill>
            <a:srgbClr val="FFC6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9" name="Ryhmä 8">
            <a:extLst>
              <a:ext uri="{FF2B5EF4-FFF2-40B4-BE49-F238E27FC236}">
                <a16:creationId xmlns:a16="http://schemas.microsoft.com/office/drawing/2014/main" id="{BD8827BF-3D6D-4DF5-A30D-9A04A94C6FC0}"/>
              </a:ext>
            </a:extLst>
          </p:cNvPr>
          <p:cNvGrpSpPr/>
          <p:nvPr/>
        </p:nvGrpSpPr>
        <p:grpSpPr bwMode="hidden">
          <a:xfrm>
            <a:off x="6092651" y="4984860"/>
            <a:ext cx="3051349" cy="1873140"/>
            <a:chOff x="6092651" y="4984860"/>
            <a:chExt cx="3051349" cy="1873140"/>
          </a:xfrm>
        </p:grpSpPr>
        <p:sp>
          <p:nvSpPr>
            <p:cNvPr id="4" name="Suorakulmio 3">
              <a:extLst>
                <a:ext uri="{FF2B5EF4-FFF2-40B4-BE49-F238E27FC236}">
                  <a16:creationId xmlns:a16="http://schemas.microsoft.com/office/drawing/2014/main" id="{C3AABAE7-AA34-46B1-9B89-F0544A5D02B3}"/>
                </a:ext>
              </a:extLst>
            </p:cNvPr>
            <p:cNvSpPr/>
            <p:nvPr/>
          </p:nvSpPr>
          <p:spPr bwMode="hidden">
            <a:xfrm>
              <a:off x="6092651" y="4984860"/>
              <a:ext cx="3048000" cy="1873140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92FDD505-F205-4559-B3F6-FCCB77DF07F2}"/>
                </a:ext>
              </a:extLst>
            </p:cNvPr>
            <p:cNvSpPr/>
            <p:nvPr/>
          </p:nvSpPr>
          <p:spPr bwMode="hidden">
            <a:xfrm>
              <a:off x="6096000" y="4984860"/>
              <a:ext cx="3048000" cy="1873140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374650" ty="260350" sx="55000" sy="55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pic>
        <p:nvPicPr>
          <p:cNvPr id="10" name="Kuva 9" descr="Digi- ja väestötietoviraston tunnus">
            <a:extLst>
              <a:ext uri="{FF2B5EF4-FFF2-40B4-BE49-F238E27FC236}">
                <a16:creationId xmlns:a16="http://schemas.microsoft.com/office/drawing/2014/main" id="{A69693A0-DB37-4870-BE10-D8B37247F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677545" y="5224614"/>
            <a:ext cx="2787211" cy="1278482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F6A7473-39BB-4150-A94F-200D3B3A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A431D511-266A-42CA-89D6-525E6E4C7392}" type="datetime1">
              <a:rPr lang="fi-FI" smtClean="0"/>
              <a:t>1.4.2026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E3FE697-1EF0-4E9A-B881-22083B83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4" name="Dian numeron paikkamerkki 13">
            <a:extLst>
              <a:ext uri="{FF2B5EF4-FFF2-40B4-BE49-F238E27FC236}">
                <a16:creationId xmlns:a16="http://schemas.microsoft.com/office/drawing/2014/main" id="{86ED129E-CDCF-4E00-90E1-93996D9F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28816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97E8B0C-E577-4695-957B-1C995442E4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44000"/>
            <a:ext cx="5040000" cy="1224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Lisää otsikko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10"/>
          </p:nvPr>
        </p:nvSpPr>
        <p:spPr>
          <a:xfrm>
            <a:off x="6552000" y="1692000"/>
            <a:ext cx="5040000" cy="417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B6C2AA10-EF8C-401A-8DBF-CD497FD778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84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2CB6CD6-2188-4AEE-ABD6-C5A6ED95EA7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i-FI"/>
              <a:t>8.4.2025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65195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53AF88-2FB5-4066-A63D-AF08E62333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44000"/>
            <a:ext cx="5040000" cy="1224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Lisää otsikko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10"/>
          </p:nvPr>
        </p:nvSpPr>
        <p:spPr>
          <a:xfrm>
            <a:off x="6552000" y="1980000"/>
            <a:ext cx="5040000" cy="417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B6C2AA10-EF8C-401A-8DBF-CD497FD778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77800"/>
            <a:ext cx="6098400" cy="669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2CB6CD6-2188-4AEE-ABD6-C5A6ED95EA7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i-FI"/>
              <a:t>8.4.2025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grpSp>
        <p:nvGrpSpPr>
          <p:cNvPr id="8" name="Ryhmä 7">
            <a:extLst>
              <a:ext uri="{FF2B5EF4-FFF2-40B4-BE49-F238E27FC236}">
                <a16:creationId xmlns:a16="http://schemas.microsoft.com/office/drawing/2014/main" id="{0B889DA2-6ABB-4EFE-B6AF-612F35A91766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81249EA6-2B9B-476A-8613-FA520AA1D78E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" name="Suorakulmio 10">
              <a:extLst>
                <a:ext uri="{FF2B5EF4-FFF2-40B4-BE49-F238E27FC236}">
                  <a16:creationId xmlns:a16="http://schemas.microsoft.com/office/drawing/2014/main" id="{8F358FB2-A4DC-4AC9-8D4C-4F349A6FDCA6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06FFC29D-9168-46DC-98B8-6113FC96D5DB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3439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san ylätunnis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440000" y="583018"/>
            <a:ext cx="7831000" cy="3780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40000" y="4788000"/>
            <a:ext cx="7831000" cy="1656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0131D400-A51F-4E9A-8776-CC32B0896B0D}"/>
              </a:ext>
            </a:extLst>
          </p:cNvPr>
          <p:cNvSpPr/>
          <p:nvPr/>
        </p:nvSpPr>
        <p:spPr bwMode="hidden">
          <a:xfrm>
            <a:off x="9537540" y="0"/>
            <a:ext cx="265446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C1194658-33A7-428A-94A4-3B04F135436C}"/>
              </a:ext>
            </a:extLst>
          </p:cNvPr>
          <p:cNvSpPr/>
          <p:nvPr/>
        </p:nvSpPr>
        <p:spPr bwMode="hidden">
          <a:xfrm>
            <a:off x="9537538" y="0"/>
            <a:ext cx="2654462" cy="1686459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Digi- ja väestötietoviraston tunnus">
            <a:extLst>
              <a:ext uri="{FF2B5EF4-FFF2-40B4-BE49-F238E27FC236}">
                <a16:creationId xmlns:a16="http://schemas.microsoft.com/office/drawing/2014/main" id="{F3B074BD-D428-4E36-90E8-FEE517079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grpSp>
        <p:nvGrpSpPr>
          <p:cNvPr id="10" name="Ryhmä 9">
            <a:extLst>
              <a:ext uri="{FF2B5EF4-FFF2-40B4-BE49-F238E27FC236}">
                <a16:creationId xmlns:a16="http://schemas.microsoft.com/office/drawing/2014/main" id="{DD8B682A-67E4-46A6-BF9B-BB9CFF0FF7D4}"/>
              </a:ext>
            </a:extLst>
          </p:cNvPr>
          <p:cNvGrpSpPr/>
          <p:nvPr/>
        </p:nvGrpSpPr>
        <p:grpSpPr bwMode="hidden">
          <a:xfrm>
            <a:off x="9537538" y="1686458"/>
            <a:ext cx="2654462" cy="3485083"/>
            <a:chOff x="9537538" y="1686458"/>
            <a:chExt cx="2654462" cy="3485083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E0F50E4C-D7C1-4D38-8956-62CA7B75DA2C}"/>
                </a:ext>
              </a:extLst>
            </p:cNvPr>
            <p:cNvSpPr/>
            <p:nvPr/>
          </p:nvSpPr>
          <p:spPr bwMode="hidden">
            <a:xfrm>
              <a:off x="9537539" y="1686459"/>
              <a:ext cx="2654461" cy="3485082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752EF954-A7E9-4DC0-8EB8-7520B2D8E250}"/>
                </a:ext>
              </a:extLst>
            </p:cNvPr>
            <p:cNvSpPr/>
            <p:nvPr/>
          </p:nvSpPr>
          <p:spPr bwMode="hidden">
            <a:xfrm>
              <a:off x="9537538" y="1686458"/>
              <a:ext cx="2654462" cy="3485081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0" ty="254000" sx="55000" sy="55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97C2E35-5949-46BD-873D-3B12F62E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E5C2EC7C-6591-4F5A-8AD2-29EB4012B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0BA36DD4-C3E7-4A22-A4E1-5BAF3ECE8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8363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san ylätunnis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440000" y="583018"/>
            <a:ext cx="7831000" cy="3780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40000" y="4788000"/>
            <a:ext cx="7831000" cy="1656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rgbClr val="1E1E1E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0131D400-A51F-4E9A-8776-CC32B0896B0D}"/>
              </a:ext>
            </a:extLst>
          </p:cNvPr>
          <p:cNvSpPr/>
          <p:nvPr/>
        </p:nvSpPr>
        <p:spPr bwMode="hidden">
          <a:xfrm>
            <a:off x="9537540" y="0"/>
            <a:ext cx="2654462" cy="6858000"/>
          </a:xfrm>
          <a:prstGeom prst="rect">
            <a:avLst/>
          </a:prstGeom>
          <a:solidFill>
            <a:srgbClr val="00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C1194658-33A7-428A-94A4-3B04F135436C}"/>
              </a:ext>
            </a:extLst>
          </p:cNvPr>
          <p:cNvSpPr/>
          <p:nvPr/>
        </p:nvSpPr>
        <p:spPr bwMode="hidden">
          <a:xfrm>
            <a:off x="9537538" y="0"/>
            <a:ext cx="2654462" cy="1686459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Digi- ja väestötietoviraston tunnus">
            <a:extLst>
              <a:ext uri="{FF2B5EF4-FFF2-40B4-BE49-F238E27FC236}">
                <a16:creationId xmlns:a16="http://schemas.microsoft.com/office/drawing/2014/main" id="{F3B074BD-D428-4E36-90E8-FEE517079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grpSp>
        <p:nvGrpSpPr>
          <p:cNvPr id="10" name="Ryhmä 9">
            <a:extLst>
              <a:ext uri="{FF2B5EF4-FFF2-40B4-BE49-F238E27FC236}">
                <a16:creationId xmlns:a16="http://schemas.microsoft.com/office/drawing/2014/main" id="{DD8B682A-67E4-46A6-BF9B-BB9CFF0FF7D4}"/>
              </a:ext>
            </a:extLst>
          </p:cNvPr>
          <p:cNvGrpSpPr/>
          <p:nvPr/>
        </p:nvGrpSpPr>
        <p:grpSpPr bwMode="hidden">
          <a:xfrm>
            <a:off x="9537538" y="1686458"/>
            <a:ext cx="2654462" cy="3485083"/>
            <a:chOff x="9537538" y="1686458"/>
            <a:chExt cx="2654462" cy="3485083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E0F50E4C-D7C1-4D38-8956-62CA7B75DA2C}"/>
                </a:ext>
              </a:extLst>
            </p:cNvPr>
            <p:cNvSpPr/>
            <p:nvPr/>
          </p:nvSpPr>
          <p:spPr bwMode="hidden">
            <a:xfrm>
              <a:off x="9537539" y="1686459"/>
              <a:ext cx="2654461" cy="3485082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752EF954-A7E9-4DC0-8EB8-7520B2D8E250}"/>
                </a:ext>
              </a:extLst>
            </p:cNvPr>
            <p:cNvSpPr/>
            <p:nvPr/>
          </p:nvSpPr>
          <p:spPr bwMode="hidden">
            <a:xfrm>
              <a:off x="9537538" y="1686458"/>
              <a:ext cx="2654462" cy="3485081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0" ty="254000" sx="55000" sy="55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585933E-E513-4D2D-80F4-4DDBF5BBF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F5A47C6D-ED80-42DB-BFC6-B25792E28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46A0DB30-44AF-4FD4-B5C2-C0A11B7E5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53628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san ylätunniste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440000" y="2349001"/>
            <a:ext cx="7831000" cy="2160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40000" y="4788000"/>
            <a:ext cx="7831000" cy="1656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6" name="Kuva 5" descr="Digi- ja väestötietoviraston tunnus">
            <a:extLst>
              <a:ext uri="{FF2B5EF4-FFF2-40B4-BE49-F238E27FC236}">
                <a16:creationId xmlns:a16="http://schemas.microsoft.com/office/drawing/2014/main" id="{F3B074BD-D428-4E36-90E8-FEE517079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97C2E35-5949-46BD-873D-3B12F62E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E5C2EC7C-6591-4F5A-8AD2-29EB4012B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0BA36DD4-C3E7-4A22-A4E1-5BAF3ECE8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11AFF80D-D3E5-423A-96AE-7311558F83BF}"/>
              </a:ext>
            </a:extLst>
          </p:cNvPr>
          <p:cNvGrpSpPr/>
          <p:nvPr/>
        </p:nvGrpSpPr>
        <p:grpSpPr bwMode="ltGray"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CECF133C-4B96-4CB3-ABCE-F866667A4658}"/>
                </a:ext>
              </a:extLst>
            </p:cNvPr>
            <p:cNvSpPr/>
            <p:nvPr/>
          </p:nvSpPr>
          <p:spPr bwMode="ltGray"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07875BE8-0288-4A8E-BCE9-F343B54BCDC1}"/>
                </a:ext>
              </a:extLst>
            </p:cNvPr>
            <p:cNvSpPr/>
            <p:nvPr/>
          </p:nvSpPr>
          <p:spPr bwMode="ltGray"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6" name="Suorakulmio 15">
              <a:extLst>
                <a:ext uri="{FF2B5EF4-FFF2-40B4-BE49-F238E27FC236}">
                  <a16:creationId xmlns:a16="http://schemas.microsoft.com/office/drawing/2014/main" id="{722ECC97-2AC3-4CD1-B686-55337FB517D3}"/>
                </a:ext>
              </a:extLst>
            </p:cNvPr>
            <p:cNvSpPr/>
            <p:nvPr/>
          </p:nvSpPr>
          <p:spPr bwMode="ltGray">
            <a:xfrm>
              <a:off x="-3349" y="0"/>
              <a:ext cx="6099349" cy="1844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8439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san ylätunnist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440000" y="2349001"/>
            <a:ext cx="7831000" cy="2160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40000" y="4788000"/>
            <a:ext cx="7831000" cy="1656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6" name="Kuva 5" descr="Digi- ja väestötietoviraston tunnus">
            <a:extLst>
              <a:ext uri="{FF2B5EF4-FFF2-40B4-BE49-F238E27FC236}">
                <a16:creationId xmlns:a16="http://schemas.microsoft.com/office/drawing/2014/main" id="{F3B074BD-D428-4E36-90E8-FEE517079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97C2E35-5949-46BD-873D-3B12F62E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E5C2EC7C-6591-4F5A-8AD2-29EB4012B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0BA36DD4-C3E7-4A22-A4E1-5BAF3ECE8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11AFF80D-D3E5-423A-96AE-7311558F83BF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CECF133C-4B96-4CB3-ABCE-F866667A4658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07875BE8-0288-4A8E-BCE9-F343B54BCDC1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6" name="Suorakulmio 15">
              <a:extLst>
                <a:ext uri="{FF2B5EF4-FFF2-40B4-BE49-F238E27FC236}">
                  <a16:creationId xmlns:a16="http://schemas.microsoft.com/office/drawing/2014/main" id="{722ECC97-2AC3-4CD1-B686-55337FB517D3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724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B6C2AA10-EF8C-401A-8DBF-CD497FD778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1268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51399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B6C2AA10-EF8C-401A-8DBF-CD497FD778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77800"/>
            <a:ext cx="11268000" cy="669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2CB6CD6-2188-4AEE-ABD6-C5A6ED95EA7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i-FI"/>
              <a:t>8.4.2025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190E73AA-F0FE-4DF0-BC0E-A98421FC5DBA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4436CC7E-BC95-4A9F-8C18-564ADE79F7C8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6" name="Suorakulmio 15">
              <a:extLst>
                <a:ext uri="{FF2B5EF4-FFF2-40B4-BE49-F238E27FC236}">
                  <a16:creationId xmlns:a16="http://schemas.microsoft.com/office/drawing/2014/main" id="{9C867BD7-30D4-46E5-8607-A4875A9CE557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7" name="Suorakulmio 16">
              <a:extLst>
                <a:ext uri="{FF2B5EF4-FFF2-40B4-BE49-F238E27FC236}">
                  <a16:creationId xmlns:a16="http://schemas.microsoft.com/office/drawing/2014/main" id="{57087915-E1F7-4CC7-B9D1-17F2E14E4B3B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4027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4F961BD-32BD-4DE6-B24F-B0EB60775E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2408" y="6390590"/>
            <a:ext cx="1512000" cy="216000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FFEAC66-BCC1-4B4A-BCE6-F4D5ED1A0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FDF1CBE-9061-489C-A9E5-D51832856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02A0EA0F-B73A-431C-938D-59D404C67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2594320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ain 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4F961BD-32BD-4DE6-B24F-B0EB60775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8.4.2025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FFEAC66-BCC1-4B4A-BCE6-F4D5ED1A0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FDF1CBE-9061-489C-A9E5-D51832856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3038BAC7-72E6-414E-831C-82D7CC72C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1016184-14CF-4DB5-9F23-8AB5AB16E363}"/>
              </a:ext>
            </a:extLst>
          </p:cNvPr>
          <p:cNvSpPr/>
          <p:nvPr/>
        </p:nvSpPr>
        <p:spPr bwMode="hidden">
          <a:xfrm>
            <a:off x="11264201" y="0"/>
            <a:ext cx="927800" cy="6858000"/>
          </a:xfrm>
          <a:prstGeom prst="rect">
            <a:avLst/>
          </a:prstGeom>
          <a:solidFill>
            <a:srgbClr val="00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A983AAF2-C013-4D41-8EB7-AEC78A378EE1}"/>
              </a:ext>
            </a:extLst>
          </p:cNvPr>
          <p:cNvSpPr/>
          <p:nvPr/>
        </p:nvSpPr>
        <p:spPr bwMode="hidden">
          <a:xfrm>
            <a:off x="11264202" y="0"/>
            <a:ext cx="927797" cy="1686459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Kuva 9" descr="Digi- ja väestötietoviraston tunnus">
            <a:extLst>
              <a:ext uri="{FF2B5EF4-FFF2-40B4-BE49-F238E27FC236}">
                <a16:creationId xmlns:a16="http://schemas.microsoft.com/office/drawing/2014/main" id="{F0D575C6-B4CB-4C8C-B09E-A8BA22F56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grpSp>
        <p:nvGrpSpPr>
          <p:cNvPr id="11" name="Ryhmä 10">
            <a:extLst>
              <a:ext uri="{FF2B5EF4-FFF2-40B4-BE49-F238E27FC236}">
                <a16:creationId xmlns:a16="http://schemas.microsoft.com/office/drawing/2014/main" id="{5E6A761A-5485-4C61-9452-FFB6B0F07BE8}"/>
              </a:ext>
            </a:extLst>
          </p:cNvPr>
          <p:cNvGrpSpPr/>
          <p:nvPr/>
        </p:nvGrpSpPr>
        <p:grpSpPr bwMode="hidden">
          <a:xfrm>
            <a:off x="11264198" y="1686458"/>
            <a:ext cx="927802" cy="1742542"/>
            <a:chOff x="11264198" y="1686458"/>
            <a:chExt cx="927802" cy="1742542"/>
          </a:xfrm>
        </p:grpSpPr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252FAD0E-F6EC-4A36-9600-7C7E38D4D5FA}"/>
                </a:ext>
              </a:extLst>
            </p:cNvPr>
            <p:cNvSpPr/>
            <p:nvPr/>
          </p:nvSpPr>
          <p:spPr bwMode="hidden">
            <a:xfrm>
              <a:off x="11264202" y="1686460"/>
              <a:ext cx="927798" cy="1742540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3" name="Suorakulmio 12">
              <a:extLst>
                <a:ext uri="{FF2B5EF4-FFF2-40B4-BE49-F238E27FC236}">
                  <a16:creationId xmlns:a16="http://schemas.microsoft.com/office/drawing/2014/main" id="{DC20AD70-ABB1-4DC9-B024-AE94F8483613}"/>
                </a:ext>
              </a:extLst>
            </p:cNvPr>
            <p:cNvSpPr/>
            <p:nvPr/>
          </p:nvSpPr>
          <p:spPr bwMode="hidden">
            <a:xfrm>
              <a:off x="11264198" y="1686458"/>
              <a:ext cx="927801" cy="1742541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254000" ty="247650" sx="47000" sy="47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231879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06000" y="1058400"/>
            <a:ext cx="9180000" cy="2844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06000" y="3913200"/>
            <a:ext cx="9180000" cy="798496"/>
          </a:xfrm>
          <a:prstGeom prst="rect">
            <a:avLst/>
          </a:prstGeom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rgbClr val="1E1E1E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F6A7473-39BB-4150-A94F-200D3B3A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B80A7DF-4806-443F-A35C-DD90859A66DC}" type="datetime1">
              <a:rPr lang="fi-FI" smtClean="0"/>
              <a:t>1.4.2026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E3FE697-1EF0-4E9A-B881-22083B83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4" name="Dian numeron paikkamerkki 13">
            <a:extLst>
              <a:ext uri="{FF2B5EF4-FFF2-40B4-BE49-F238E27FC236}">
                <a16:creationId xmlns:a16="http://schemas.microsoft.com/office/drawing/2014/main" id="{86ED129E-CDCF-4E00-90E1-93996D9F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uora yhdysviiva 14">
            <a:extLst>
              <a:ext uri="{FF2B5EF4-FFF2-40B4-BE49-F238E27FC236}">
                <a16:creationId xmlns:a16="http://schemas.microsoft.com/office/drawing/2014/main" id="{82C5EE30-2825-4F54-A285-C3478FA6782B}"/>
              </a:ext>
            </a:extLst>
          </p:cNvPr>
          <p:cNvCxnSpPr>
            <a:cxnSpLocks/>
          </p:cNvCxnSpPr>
          <p:nvPr/>
        </p:nvCxnSpPr>
        <p:spPr>
          <a:xfrm>
            <a:off x="3396000" y="4711698"/>
            <a:ext cx="5400000" cy="0"/>
          </a:xfrm>
          <a:prstGeom prst="line">
            <a:avLst/>
          </a:prstGeom>
          <a:ln>
            <a:solidFill>
              <a:srgbClr val="A5AC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72670C36-271B-4D79-868F-3B737A5E3AAB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7" name="Suorakulmio 16">
              <a:extLst>
                <a:ext uri="{FF2B5EF4-FFF2-40B4-BE49-F238E27FC236}">
                  <a16:creationId xmlns:a16="http://schemas.microsoft.com/office/drawing/2014/main" id="{E04F78F4-5499-49EA-AEF7-18DE888894C9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FFC6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8" name="Suorakulmio 17">
              <a:extLst>
                <a:ext uri="{FF2B5EF4-FFF2-40B4-BE49-F238E27FC236}">
                  <a16:creationId xmlns:a16="http://schemas.microsoft.com/office/drawing/2014/main" id="{8CBF931B-A378-48C8-8824-EC763AA02375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9" name="Suorakulmio 18">
              <a:extLst>
                <a:ext uri="{FF2B5EF4-FFF2-40B4-BE49-F238E27FC236}">
                  <a16:creationId xmlns:a16="http://schemas.microsoft.com/office/drawing/2014/main" id="{1550037E-50FC-4D49-AD61-18C6D23A73E2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  <p:pic>
        <p:nvPicPr>
          <p:cNvPr id="20" name="Kuva 19" descr="Digi- ja väestötietoviraston tunnus">
            <a:extLst>
              <a:ext uri="{FF2B5EF4-FFF2-40B4-BE49-F238E27FC236}">
                <a16:creationId xmlns:a16="http://schemas.microsoft.com/office/drawing/2014/main" id="{AE1B0A49-214F-46E7-B3A9-211103547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666268" y="5308892"/>
            <a:ext cx="4859464" cy="67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030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4F961BD-32BD-4DE6-B24F-B0EB60775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8.4.2025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FFEAC66-BCC1-4B4A-BCE6-F4D5ED1A0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FDF1CBE-9061-489C-A9E5-D51832856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3038BAC7-72E6-414E-831C-82D7CC72C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grpSp>
        <p:nvGrpSpPr>
          <p:cNvPr id="8" name="Ryhmä 7">
            <a:extLst>
              <a:ext uri="{FF2B5EF4-FFF2-40B4-BE49-F238E27FC236}">
                <a16:creationId xmlns:a16="http://schemas.microsoft.com/office/drawing/2014/main" id="{738360B7-AE91-4CAF-A166-7074CED54921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552841BB-896F-4F48-809A-AD41DE7C7455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6E0D0B58-66C8-4190-A04A-4F528556889F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" name="Suorakulmio 10">
              <a:extLst>
                <a:ext uri="{FF2B5EF4-FFF2-40B4-BE49-F238E27FC236}">
                  <a16:creationId xmlns:a16="http://schemas.microsoft.com/office/drawing/2014/main" id="{823E83E4-AEED-4C33-A203-6466D707B775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94873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A37E8B59-D931-4CB6-B42B-DB23F837F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B92F1AF-E5FA-406B-B353-D16B1931D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5A59688-61A6-4E69-B374-6CB9907B2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76296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oitus/Lopetus">
    <p:bg>
      <p:bgPr>
        <a:solidFill>
          <a:srgbClr val="0034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io 11">
            <a:extLst>
              <a:ext uri="{FF2B5EF4-FFF2-40B4-BE49-F238E27FC236}">
                <a16:creationId xmlns:a16="http://schemas.microsoft.com/office/drawing/2014/main" id="{25A0052B-41D1-47BE-A183-81F6A83E295C}"/>
              </a:ext>
            </a:extLst>
          </p:cNvPr>
          <p:cNvSpPr/>
          <p:nvPr/>
        </p:nvSpPr>
        <p:spPr bwMode="hidden">
          <a:xfrm>
            <a:off x="6090736" y="5929200"/>
            <a:ext cx="6120000" cy="9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200" err="1"/>
          </a:p>
        </p:txBody>
      </p:sp>
      <p:pic>
        <p:nvPicPr>
          <p:cNvPr id="28" name="Kuva 27" descr="Digi- ja väestötietoviraston tunnus&#10;">
            <a:extLst>
              <a:ext uri="{FF2B5EF4-FFF2-40B4-BE49-F238E27FC236}">
                <a16:creationId xmlns:a16="http://schemas.microsoft.com/office/drawing/2014/main" id="{0D7BEB57-05A3-4B43-820C-684E32111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2771421" y="2328672"/>
            <a:ext cx="6649152" cy="921794"/>
          </a:xfrm>
          <a:prstGeom prst="rect">
            <a:avLst/>
          </a:prstGeom>
        </p:spPr>
      </p:pic>
      <p:sp>
        <p:nvSpPr>
          <p:cNvPr id="11" name="Vapaamuotoinen: Muoto 10">
            <a:extLst>
              <a:ext uri="{FF2B5EF4-FFF2-40B4-BE49-F238E27FC236}">
                <a16:creationId xmlns:a16="http://schemas.microsoft.com/office/drawing/2014/main" id="{B02262EB-F94A-451E-B47B-CF24D0A30A60}"/>
              </a:ext>
            </a:extLst>
          </p:cNvPr>
          <p:cNvSpPr/>
          <p:nvPr/>
        </p:nvSpPr>
        <p:spPr bwMode="hidden">
          <a:xfrm>
            <a:off x="6087600" y="5929200"/>
            <a:ext cx="3058854" cy="929568"/>
          </a:xfrm>
          <a:custGeom>
            <a:avLst/>
            <a:gdLst>
              <a:gd name="connsiteX0" fmla="*/ 2865150 w 3058854"/>
              <a:gd name="connsiteY0" fmla="*/ 927801 h 929568"/>
              <a:gd name="connsiteX1" fmla="*/ 2885770 w 3058854"/>
              <a:gd name="connsiteY1" fmla="*/ 927801 h 929568"/>
              <a:gd name="connsiteX2" fmla="*/ 2885774 w 3058854"/>
              <a:gd name="connsiteY2" fmla="*/ 929568 h 929568"/>
              <a:gd name="connsiteX3" fmla="*/ 2865150 w 3058854"/>
              <a:gd name="connsiteY3" fmla="*/ 929568 h 929568"/>
              <a:gd name="connsiteX4" fmla="*/ 2604206 w 3058854"/>
              <a:gd name="connsiteY4" fmla="*/ 927801 h 929568"/>
              <a:gd name="connsiteX5" fmla="*/ 2624547 w 3058854"/>
              <a:gd name="connsiteY5" fmla="*/ 927801 h 929568"/>
              <a:gd name="connsiteX6" fmla="*/ 2624547 w 3058854"/>
              <a:gd name="connsiteY6" fmla="*/ 929568 h 929568"/>
              <a:gd name="connsiteX7" fmla="*/ 2604206 w 3058854"/>
              <a:gd name="connsiteY7" fmla="*/ 929568 h 929568"/>
              <a:gd name="connsiteX8" fmla="*/ 2344134 w 3058854"/>
              <a:gd name="connsiteY8" fmla="*/ 927801 h 929568"/>
              <a:gd name="connsiteX9" fmla="*/ 2364793 w 3058854"/>
              <a:gd name="connsiteY9" fmla="*/ 927801 h 929568"/>
              <a:gd name="connsiteX10" fmla="*/ 2364796 w 3058854"/>
              <a:gd name="connsiteY10" fmla="*/ 929568 h 929568"/>
              <a:gd name="connsiteX11" fmla="*/ 2344134 w 3058854"/>
              <a:gd name="connsiteY11" fmla="*/ 929568 h 929568"/>
              <a:gd name="connsiteX12" fmla="*/ 2083335 w 3058854"/>
              <a:gd name="connsiteY12" fmla="*/ 927801 h 929568"/>
              <a:gd name="connsiteX13" fmla="*/ 2103676 w 3058854"/>
              <a:gd name="connsiteY13" fmla="*/ 927801 h 929568"/>
              <a:gd name="connsiteX14" fmla="*/ 2103676 w 3058854"/>
              <a:gd name="connsiteY14" fmla="*/ 929568 h 929568"/>
              <a:gd name="connsiteX15" fmla="*/ 2083335 w 3058854"/>
              <a:gd name="connsiteY15" fmla="*/ 929568 h 929568"/>
              <a:gd name="connsiteX16" fmla="*/ 1823118 w 3058854"/>
              <a:gd name="connsiteY16" fmla="*/ 927801 h 929568"/>
              <a:gd name="connsiteX17" fmla="*/ 1843777 w 3058854"/>
              <a:gd name="connsiteY17" fmla="*/ 927801 h 929568"/>
              <a:gd name="connsiteX18" fmla="*/ 1843780 w 3058854"/>
              <a:gd name="connsiteY18" fmla="*/ 929568 h 929568"/>
              <a:gd name="connsiteX19" fmla="*/ 1823118 w 3058854"/>
              <a:gd name="connsiteY19" fmla="*/ 929568 h 929568"/>
              <a:gd name="connsiteX20" fmla="*/ 1562030 w 3058854"/>
              <a:gd name="connsiteY20" fmla="*/ 927801 h 929568"/>
              <a:gd name="connsiteX21" fmla="*/ 1582661 w 3058854"/>
              <a:gd name="connsiteY21" fmla="*/ 927801 h 929568"/>
              <a:gd name="connsiteX22" fmla="*/ 1582661 w 3058854"/>
              <a:gd name="connsiteY22" fmla="*/ 929568 h 929568"/>
              <a:gd name="connsiteX23" fmla="*/ 1562030 w 3058854"/>
              <a:gd name="connsiteY23" fmla="*/ 929568 h 929568"/>
              <a:gd name="connsiteX24" fmla="*/ 1302103 w 3058854"/>
              <a:gd name="connsiteY24" fmla="*/ 927801 h 929568"/>
              <a:gd name="connsiteX25" fmla="*/ 1322153 w 3058854"/>
              <a:gd name="connsiteY25" fmla="*/ 927801 h 929568"/>
              <a:gd name="connsiteX26" fmla="*/ 1322153 w 3058854"/>
              <a:gd name="connsiteY26" fmla="*/ 929568 h 929568"/>
              <a:gd name="connsiteX27" fmla="*/ 1302103 w 3058854"/>
              <a:gd name="connsiteY27" fmla="*/ 929568 h 929568"/>
              <a:gd name="connsiteX28" fmla="*/ 1041304 w 3058854"/>
              <a:gd name="connsiteY28" fmla="*/ 927801 h 929568"/>
              <a:gd name="connsiteX29" fmla="*/ 1061645 w 3058854"/>
              <a:gd name="connsiteY29" fmla="*/ 927801 h 929568"/>
              <a:gd name="connsiteX30" fmla="*/ 1061645 w 3058854"/>
              <a:gd name="connsiteY30" fmla="*/ 929568 h 929568"/>
              <a:gd name="connsiteX31" fmla="*/ 1041304 w 3058854"/>
              <a:gd name="connsiteY31" fmla="*/ 929568 h 929568"/>
              <a:gd name="connsiteX32" fmla="*/ 781232 w 3058854"/>
              <a:gd name="connsiteY32" fmla="*/ 927801 h 929568"/>
              <a:gd name="connsiteX33" fmla="*/ 801891 w 3058854"/>
              <a:gd name="connsiteY33" fmla="*/ 927801 h 929568"/>
              <a:gd name="connsiteX34" fmla="*/ 801894 w 3058854"/>
              <a:gd name="connsiteY34" fmla="*/ 929568 h 929568"/>
              <a:gd name="connsiteX35" fmla="*/ 781232 w 3058854"/>
              <a:gd name="connsiteY35" fmla="*/ 929568 h 929568"/>
              <a:gd name="connsiteX36" fmla="*/ 520434 w 3058854"/>
              <a:gd name="connsiteY36" fmla="*/ 927801 h 929568"/>
              <a:gd name="connsiteX37" fmla="*/ 540775 w 3058854"/>
              <a:gd name="connsiteY37" fmla="*/ 927801 h 929568"/>
              <a:gd name="connsiteX38" fmla="*/ 540775 w 3058854"/>
              <a:gd name="connsiteY38" fmla="*/ 929568 h 929568"/>
              <a:gd name="connsiteX39" fmla="*/ 520434 w 3058854"/>
              <a:gd name="connsiteY39" fmla="*/ 929568 h 929568"/>
              <a:gd name="connsiteX40" fmla="*/ 260217 w 3058854"/>
              <a:gd name="connsiteY40" fmla="*/ 927801 h 929568"/>
              <a:gd name="connsiteX41" fmla="*/ 280876 w 3058854"/>
              <a:gd name="connsiteY41" fmla="*/ 927801 h 929568"/>
              <a:gd name="connsiteX42" fmla="*/ 280879 w 3058854"/>
              <a:gd name="connsiteY42" fmla="*/ 929568 h 929568"/>
              <a:gd name="connsiteX43" fmla="*/ 260217 w 3058854"/>
              <a:gd name="connsiteY43" fmla="*/ 929568 h 929568"/>
              <a:gd name="connsiteX44" fmla="*/ 3029039 w 3058854"/>
              <a:gd name="connsiteY44" fmla="*/ 606652 h 929568"/>
              <a:gd name="connsiteX45" fmla="*/ 3053264 w 3058854"/>
              <a:gd name="connsiteY45" fmla="*/ 626165 h 929568"/>
              <a:gd name="connsiteX46" fmla="*/ 3053264 w 3058854"/>
              <a:gd name="connsiteY46" fmla="*/ 927801 h 929568"/>
              <a:gd name="connsiteX47" fmla="*/ 2885770 w 3058854"/>
              <a:gd name="connsiteY47" fmla="*/ 927801 h 929568"/>
              <a:gd name="connsiteX48" fmla="*/ 2885346 w 3058854"/>
              <a:gd name="connsiteY48" fmla="*/ 725151 h 929568"/>
              <a:gd name="connsiteX49" fmla="*/ 2508023 w 3058854"/>
              <a:gd name="connsiteY49" fmla="*/ 606652 h 929568"/>
              <a:gd name="connsiteX50" fmla="*/ 2604206 w 3058854"/>
              <a:gd name="connsiteY50" fmla="*/ 684127 h 929568"/>
              <a:gd name="connsiteX51" fmla="*/ 2604206 w 3058854"/>
              <a:gd name="connsiteY51" fmla="*/ 927801 h 929568"/>
              <a:gd name="connsiteX52" fmla="*/ 2364793 w 3058854"/>
              <a:gd name="connsiteY52" fmla="*/ 927801 h 929568"/>
              <a:gd name="connsiteX53" fmla="*/ 2364475 w 3058854"/>
              <a:gd name="connsiteY53" fmla="*/ 725151 h 929568"/>
              <a:gd name="connsiteX54" fmla="*/ 1987007 w 3058854"/>
              <a:gd name="connsiteY54" fmla="*/ 606652 h 929568"/>
              <a:gd name="connsiteX55" fmla="*/ 2083335 w 3058854"/>
              <a:gd name="connsiteY55" fmla="*/ 684127 h 929568"/>
              <a:gd name="connsiteX56" fmla="*/ 2083335 w 3058854"/>
              <a:gd name="connsiteY56" fmla="*/ 927801 h 929568"/>
              <a:gd name="connsiteX57" fmla="*/ 1843777 w 3058854"/>
              <a:gd name="connsiteY57" fmla="*/ 927801 h 929568"/>
              <a:gd name="connsiteX58" fmla="*/ 1843459 w 3058854"/>
              <a:gd name="connsiteY58" fmla="*/ 725151 h 929568"/>
              <a:gd name="connsiteX59" fmla="*/ 1465701 w 3058854"/>
              <a:gd name="connsiteY59" fmla="*/ 606652 h 929568"/>
              <a:gd name="connsiteX60" fmla="*/ 1562030 w 3058854"/>
              <a:gd name="connsiteY60" fmla="*/ 684127 h 929568"/>
              <a:gd name="connsiteX61" fmla="*/ 1562030 w 3058854"/>
              <a:gd name="connsiteY61" fmla="*/ 927801 h 929568"/>
              <a:gd name="connsiteX62" fmla="*/ 1322153 w 3058854"/>
              <a:gd name="connsiteY62" fmla="*/ 927801 h 929568"/>
              <a:gd name="connsiteX63" fmla="*/ 1322153 w 3058854"/>
              <a:gd name="connsiteY63" fmla="*/ 725151 h 929568"/>
              <a:gd name="connsiteX64" fmla="*/ 945121 w 3058854"/>
              <a:gd name="connsiteY64" fmla="*/ 606652 h 929568"/>
              <a:gd name="connsiteX65" fmla="*/ 1041304 w 3058854"/>
              <a:gd name="connsiteY65" fmla="*/ 684127 h 929568"/>
              <a:gd name="connsiteX66" fmla="*/ 1041304 w 3058854"/>
              <a:gd name="connsiteY66" fmla="*/ 927801 h 929568"/>
              <a:gd name="connsiteX67" fmla="*/ 801891 w 3058854"/>
              <a:gd name="connsiteY67" fmla="*/ 927801 h 929568"/>
              <a:gd name="connsiteX68" fmla="*/ 801573 w 3058854"/>
              <a:gd name="connsiteY68" fmla="*/ 725151 h 929568"/>
              <a:gd name="connsiteX69" fmla="*/ 424106 w 3058854"/>
              <a:gd name="connsiteY69" fmla="*/ 606652 h 929568"/>
              <a:gd name="connsiteX70" fmla="*/ 520434 w 3058854"/>
              <a:gd name="connsiteY70" fmla="*/ 684127 h 929568"/>
              <a:gd name="connsiteX71" fmla="*/ 520434 w 3058854"/>
              <a:gd name="connsiteY71" fmla="*/ 927801 h 929568"/>
              <a:gd name="connsiteX72" fmla="*/ 280876 w 3058854"/>
              <a:gd name="connsiteY72" fmla="*/ 927801 h 929568"/>
              <a:gd name="connsiteX73" fmla="*/ 280558 w 3058854"/>
              <a:gd name="connsiteY73" fmla="*/ 725151 h 929568"/>
              <a:gd name="connsiteX74" fmla="*/ 3053264 w 3058854"/>
              <a:gd name="connsiteY74" fmla="*/ 600261 h 929568"/>
              <a:gd name="connsiteX75" fmla="*/ 3058854 w 3058854"/>
              <a:gd name="connsiteY75" fmla="*/ 604778 h 929568"/>
              <a:gd name="connsiteX76" fmla="*/ 3058854 w 3058854"/>
              <a:gd name="connsiteY76" fmla="*/ 630668 h 929568"/>
              <a:gd name="connsiteX77" fmla="*/ 3053264 w 3058854"/>
              <a:gd name="connsiteY77" fmla="*/ 626165 h 929568"/>
              <a:gd name="connsiteX78" fmla="*/ 5264 w 3058854"/>
              <a:gd name="connsiteY78" fmla="*/ 187776 h 929568"/>
              <a:gd name="connsiteX79" fmla="*/ 5264 w 3058854"/>
              <a:gd name="connsiteY79" fmla="*/ 499161 h 929568"/>
              <a:gd name="connsiteX80" fmla="*/ 0 w 3058854"/>
              <a:gd name="connsiteY80" fmla="*/ 499161 h 929568"/>
              <a:gd name="connsiteX81" fmla="*/ 0 w 3058854"/>
              <a:gd name="connsiteY81" fmla="*/ 192123 h 929568"/>
              <a:gd name="connsiteX82" fmla="*/ 2247806 w 3058854"/>
              <a:gd name="connsiteY82" fmla="*/ 82916 h 929568"/>
              <a:gd name="connsiteX83" fmla="*/ 2344134 w 3058854"/>
              <a:gd name="connsiteY83" fmla="*/ 160390 h 929568"/>
              <a:gd name="connsiteX84" fmla="*/ 2344134 w 3058854"/>
              <a:gd name="connsiteY84" fmla="*/ 413253 h 929568"/>
              <a:gd name="connsiteX85" fmla="*/ 2264515 w 3058854"/>
              <a:gd name="connsiteY85" fmla="*/ 479149 h 929568"/>
              <a:gd name="connsiteX86" fmla="*/ 2104258 w 3058854"/>
              <a:gd name="connsiteY86" fmla="*/ 479149 h 929568"/>
              <a:gd name="connsiteX87" fmla="*/ 2104258 w 3058854"/>
              <a:gd name="connsiteY87" fmla="*/ 201415 h 929568"/>
              <a:gd name="connsiteX88" fmla="*/ 1205920 w 3058854"/>
              <a:gd name="connsiteY88" fmla="*/ 82916 h 929568"/>
              <a:gd name="connsiteX89" fmla="*/ 1302103 w 3058854"/>
              <a:gd name="connsiteY89" fmla="*/ 160390 h 929568"/>
              <a:gd name="connsiteX90" fmla="*/ 1302103 w 3058854"/>
              <a:gd name="connsiteY90" fmla="*/ 413253 h 929568"/>
              <a:gd name="connsiteX91" fmla="*/ 1222629 w 3058854"/>
              <a:gd name="connsiteY91" fmla="*/ 479149 h 929568"/>
              <a:gd name="connsiteX92" fmla="*/ 1062227 w 3058854"/>
              <a:gd name="connsiteY92" fmla="*/ 479149 h 929568"/>
              <a:gd name="connsiteX93" fmla="*/ 1062227 w 3058854"/>
              <a:gd name="connsiteY93" fmla="*/ 201415 h 929568"/>
              <a:gd name="connsiteX94" fmla="*/ 684904 w 3058854"/>
              <a:gd name="connsiteY94" fmla="*/ 82916 h 929568"/>
              <a:gd name="connsiteX95" fmla="*/ 781232 w 3058854"/>
              <a:gd name="connsiteY95" fmla="*/ 160390 h 929568"/>
              <a:gd name="connsiteX96" fmla="*/ 781232 w 3058854"/>
              <a:gd name="connsiteY96" fmla="*/ 413253 h 929568"/>
              <a:gd name="connsiteX97" fmla="*/ 701612 w 3058854"/>
              <a:gd name="connsiteY97" fmla="*/ 479149 h 929568"/>
              <a:gd name="connsiteX98" fmla="*/ 541356 w 3058854"/>
              <a:gd name="connsiteY98" fmla="*/ 479149 h 929568"/>
              <a:gd name="connsiteX99" fmla="*/ 541356 w 3058854"/>
              <a:gd name="connsiteY99" fmla="*/ 201415 h 929568"/>
              <a:gd name="connsiteX100" fmla="*/ 163889 w 3058854"/>
              <a:gd name="connsiteY100" fmla="*/ 82916 h 929568"/>
              <a:gd name="connsiteX101" fmla="*/ 260217 w 3058854"/>
              <a:gd name="connsiteY101" fmla="*/ 160390 h 929568"/>
              <a:gd name="connsiteX102" fmla="*/ 260217 w 3058854"/>
              <a:gd name="connsiteY102" fmla="*/ 413253 h 929568"/>
              <a:gd name="connsiteX103" fmla="*/ 180743 w 3058854"/>
              <a:gd name="connsiteY103" fmla="*/ 479149 h 929568"/>
              <a:gd name="connsiteX104" fmla="*/ 20341 w 3058854"/>
              <a:gd name="connsiteY104" fmla="*/ 479149 h 929568"/>
              <a:gd name="connsiteX105" fmla="*/ 20341 w 3058854"/>
              <a:gd name="connsiteY105" fmla="*/ 201415 h 929568"/>
              <a:gd name="connsiteX106" fmla="*/ 2768821 w 3058854"/>
              <a:gd name="connsiteY106" fmla="*/ 82915 h 929568"/>
              <a:gd name="connsiteX107" fmla="*/ 2865149 w 3058854"/>
              <a:gd name="connsiteY107" fmla="*/ 160390 h 929568"/>
              <a:gd name="connsiteX108" fmla="*/ 2865149 w 3058854"/>
              <a:gd name="connsiteY108" fmla="*/ 413252 h 929568"/>
              <a:gd name="connsiteX109" fmla="*/ 2785530 w 3058854"/>
              <a:gd name="connsiteY109" fmla="*/ 479148 h 929568"/>
              <a:gd name="connsiteX110" fmla="*/ 2625273 w 3058854"/>
              <a:gd name="connsiteY110" fmla="*/ 479148 h 929568"/>
              <a:gd name="connsiteX111" fmla="*/ 2625273 w 3058854"/>
              <a:gd name="connsiteY111" fmla="*/ 201414 h 929568"/>
              <a:gd name="connsiteX112" fmla="*/ 1727226 w 3058854"/>
              <a:gd name="connsiteY112" fmla="*/ 82915 h 929568"/>
              <a:gd name="connsiteX113" fmla="*/ 1823554 w 3058854"/>
              <a:gd name="connsiteY113" fmla="*/ 160390 h 929568"/>
              <a:gd name="connsiteX114" fmla="*/ 1823554 w 3058854"/>
              <a:gd name="connsiteY114" fmla="*/ 413252 h 929568"/>
              <a:gd name="connsiteX115" fmla="*/ 1743498 w 3058854"/>
              <a:gd name="connsiteY115" fmla="*/ 479148 h 929568"/>
              <a:gd name="connsiteX116" fmla="*/ 1583678 w 3058854"/>
              <a:gd name="connsiteY116" fmla="*/ 479148 h 929568"/>
              <a:gd name="connsiteX117" fmla="*/ 1583678 w 3058854"/>
              <a:gd name="connsiteY117" fmla="*/ 201414 h 929568"/>
              <a:gd name="connsiteX118" fmla="*/ 2769112 w 3058854"/>
              <a:gd name="connsiteY118" fmla="*/ 57186 h 929568"/>
              <a:gd name="connsiteX119" fmla="*/ 2604932 w 3058854"/>
              <a:gd name="connsiteY119" fmla="*/ 192122 h 929568"/>
              <a:gd name="connsiteX120" fmla="*/ 2604932 w 3058854"/>
              <a:gd name="connsiteY120" fmla="*/ 499160 h 929568"/>
              <a:gd name="connsiteX121" fmla="*/ 2792213 w 3058854"/>
              <a:gd name="connsiteY121" fmla="*/ 499160 h 929568"/>
              <a:gd name="connsiteX122" fmla="*/ 2885345 w 3058854"/>
              <a:gd name="connsiteY122" fmla="*/ 422687 h 929568"/>
              <a:gd name="connsiteX123" fmla="*/ 2885345 w 3058854"/>
              <a:gd name="connsiteY123" fmla="*/ 151098 h 929568"/>
              <a:gd name="connsiteX124" fmla="*/ 1727226 w 3058854"/>
              <a:gd name="connsiteY124" fmla="*/ 57186 h 929568"/>
              <a:gd name="connsiteX125" fmla="*/ 1562901 w 3058854"/>
              <a:gd name="connsiteY125" fmla="*/ 192122 h 929568"/>
              <a:gd name="connsiteX126" fmla="*/ 1562901 w 3058854"/>
              <a:gd name="connsiteY126" fmla="*/ 499160 h 929568"/>
              <a:gd name="connsiteX127" fmla="*/ 1750182 w 3058854"/>
              <a:gd name="connsiteY127" fmla="*/ 499160 h 929568"/>
              <a:gd name="connsiteX128" fmla="*/ 1843459 w 3058854"/>
              <a:gd name="connsiteY128" fmla="*/ 422687 h 929568"/>
              <a:gd name="connsiteX129" fmla="*/ 1843459 w 3058854"/>
              <a:gd name="connsiteY129" fmla="*/ 151098 h 929568"/>
              <a:gd name="connsiteX130" fmla="*/ 2247661 w 3058854"/>
              <a:gd name="connsiteY130" fmla="*/ 56901 h 929568"/>
              <a:gd name="connsiteX131" fmla="*/ 2083917 w 3058854"/>
              <a:gd name="connsiteY131" fmla="*/ 192123 h 929568"/>
              <a:gd name="connsiteX132" fmla="*/ 2083917 w 3058854"/>
              <a:gd name="connsiteY132" fmla="*/ 499161 h 929568"/>
              <a:gd name="connsiteX133" fmla="*/ 2271198 w 3058854"/>
              <a:gd name="connsiteY133" fmla="*/ 499161 h 929568"/>
              <a:gd name="connsiteX134" fmla="*/ 2364475 w 3058854"/>
              <a:gd name="connsiteY134" fmla="*/ 422687 h 929568"/>
              <a:gd name="connsiteX135" fmla="*/ 2364475 w 3058854"/>
              <a:gd name="connsiteY135" fmla="*/ 151099 h 929568"/>
              <a:gd name="connsiteX136" fmla="*/ 1205920 w 3058854"/>
              <a:gd name="connsiteY136" fmla="*/ 56901 h 929568"/>
              <a:gd name="connsiteX137" fmla="*/ 1041886 w 3058854"/>
              <a:gd name="connsiteY137" fmla="*/ 192123 h 929568"/>
              <a:gd name="connsiteX138" fmla="*/ 1041886 w 3058854"/>
              <a:gd name="connsiteY138" fmla="*/ 499161 h 929568"/>
              <a:gd name="connsiteX139" fmla="*/ 1229312 w 3058854"/>
              <a:gd name="connsiteY139" fmla="*/ 499161 h 929568"/>
              <a:gd name="connsiteX140" fmla="*/ 1322154 w 3058854"/>
              <a:gd name="connsiteY140" fmla="*/ 422687 h 929568"/>
              <a:gd name="connsiteX141" fmla="*/ 1322154 w 3058854"/>
              <a:gd name="connsiteY141" fmla="*/ 151099 h 929568"/>
              <a:gd name="connsiteX142" fmla="*/ 684759 w 3058854"/>
              <a:gd name="connsiteY142" fmla="*/ 56901 h 929568"/>
              <a:gd name="connsiteX143" fmla="*/ 521015 w 3058854"/>
              <a:gd name="connsiteY143" fmla="*/ 192123 h 929568"/>
              <a:gd name="connsiteX144" fmla="*/ 521015 w 3058854"/>
              <a:gd name="connsiteY144" fmla="*/ 499161 h 929568"/>
              <a:gd name="connsiteX145" fmla="*/ 708296 w 3058854"/>
              <a:gd name="connsiteY145" fmla="*/ 499161 h 929568"/>
              <a:gd name="connsiteX146" fmla="*/ 801573 w 3058854"/>
              <a:gd name="connsiteY146" fmla="*/ 422687 h 929568"/>
              <a:gd name="connsiteX147" fmla="*/ 801573 w 3058854"/>
              <a:gd name="connsiteY147" fmla="*/ 151099 h 929568"/>
              <a:gd name="connsiteX148" fmla="*/ 5264 w 3058854"/>
              <a:gd name="connsiteY148" fmla="*/ 0 h 929568"/>
              <a:gd name="connsiteX149" fmla="*/ 3053264 w 3058854"/>
              <a:gd name="connsiteY149" fmla="*/ 0 h 929568"/>
              <a:gd name="connsiteX150" fmla="*/ 3053264 w 3058854"/>
              <a:gd name="connsiteY150" fmla="*/ 600261 h 929568"/>
              <a:gd name="connsiteX151" fmla="*/ 3029330 w 3058854"/>
              <a:gd name="connsiteY151" fmla="*/ 580923 h 929568"/>
              <a:gd name="connsiteX152" fmla="*/ 2865150 w 3058854"/>
              <a:gd name="connsiteY152" fmla="*/ 715859 h 929568"/>
              <a:gd name="connsiteX153" fmla="*/ 2865150 w 3058854"/>
              <a:gd name="connsiteY153" fmla="*/ 927801 h 929568"/>
              <a:gd name="connsiteX154" fmla="*/ 2624547 w 3058854"/>
              <a:gd name="connsiteY154" fmla="*/ 927801 h 929568"/>
              <a:gd name="connsiteX155" fmla="*/ 2624547 w 3058854"/>
              <a:gd name="connsiteY155" fmla="*/ 674835 h 929568"/>
              <a:gd name="connsiteX156" fmla="*/ 2508314 w 3058854"/>
              <a:gd name="connsiteY156" fmla="*/ 580923 h 929568"/>
              <a:gd name="connsiteX157" fmla="*/ 2344134 w 3058854"/>
              <a:gd name="connsiteY157" fmla="*/ 715859 h 929568"/>
              <a:gd name="connsiteX158" fmla="*/ 2344134 w 3058854"/>
              <a:gd name="connsiteY158" fmla="*/ 927801 h 929568"/>
              <a:gd name="connsiteX159" fmla="*/ 2103676 w 3058854"/>
              <a:gd name="connsiteY159" fmla="*/ 927801 h 929568"/>
              <a:gd name="connsiteX160" fmla="*/ 2103676 w 3058854"/>
              <a:gd name="connsiteY160" fmla="*/ 674835 h 929568"/>
              <a:gd name="connsiteX161" fmla="*/ 1987443 w 3058854"/>
              <a:gd name="connsiteY161" fmla="*/ 580923 h 929568"/>
              <a:gd name="connsiteX162" fmla="*/ 1823118 w 3058854"/>
              <a:gd name="connsiteY162" fmla="*/ 715859 h 929568"/>
              <a:gd name="connsiteX163" fmla="*/ 1823118 w 3058854"/>
              <a:gd name="connsiteY163" fmla="*/ 927801 h 929568"/>
              <a:gd name="connsiteX164" fmla="*/ 1582661 w 3058854"/>
              <a:gd name="connsiteY164" fmla="*/ 927801 h 929568"/>
              <a:gd name="connsiteX165" fmla="*/ 1582661 w 3058854"/>
              <a:gd name="connsiteY165" fmla="*/ 674835 h 929568"/>
              <a:gd name="connsiteX166" fmla="*/ 1466428 w 3058854"/>
              <a:gd name="connsiteY166" fmla="*/ 580923 h 929568"/>
              <a:gd name="connsiteX167" fmla="*/ 1302103 w 3058854"/>
              <a:gd name="connsiteY167" fmla="*/ 715859 h 929568"/>
              <a:gd name="connsiteX168" fmla="*/ 1302103 w 3058854"/>
              <a:gd name="connsiteY168" fmla="*/ 927801 h 929568"/>
              <a:gd name="connsiteX169" fmla="*/ 1061645 w 3058854"/>
              <a:gd name="connsiteY169" fmla="*/ 927801 h 929568"/>
              <a:gd name="connsiteX170" fmla="*/ 1061645 w 3058854"/>
              <a:gd name="connsiteY170" fmla="*/ 674835 h 929568"/>
              <a:gd name="connsiteX171" fmla="*/ 945411 w 3058854"/>
              <a:gd name="connsiteY171" fmla="*/ 580923 h 929568"/>
              <a:gd name="connsiteX172" fmla="*/ 781232 w 3058854"/>
              <a:gd name="connsiteY172" fmla="*/ 715859 h 929568"/>
              <a:gd name="connsiteX173" fmla="*/ 781232 w 3058854"/>
              <a:gd name="connsiteY173" fmla="*/ 927801 h 929568"/>
              <a:gd name="connsiteX174" fmla="*/ 540775 w 3058854"/>
              <a:gd name="connsiteY174" fmla="*/ 927801 h 929568"/>
              <a:gd name="connsiteX175" fmla="*/ 540775 w 3058854"/>
              <a:gd name="connsiteY175" fmla="*/ 674835 h 929568"/>
              <a:gd name="connsiteX176" fmla="*/ 424542 w 3058854"/>
              <a:gd name="connsiteY176" fmla="*/ 580923 h 929568"/>
              <a:gd name="connsiteX177" fmla="*/ 260217 w 3058854"/>
              <a:gd name="connsiteY177" fmla="*/ 715859 h 929568"/>
              <a:gd name="connsiteX178" fmla="*/ 260217 w 3058854"/>
              <a:gd name="connsiteY178" fmla="*/ 927801 h 929568"/>
              <a:gd name="connsiteX179" fmla="*/ 5264 w 3058854"/>
              <a:gd name="connsiteY179" fmla="*/ 927801 h 929568"/>
              <a:gd name="connsiteX180" fmla="*/ 5264 w 3058854"/>
              <a:gd name="connsiteY180" fmla="*/ 499161 h 929568"/>
              <a:gd name="connsiteX181" fmla="*/ 187281 w 3058854"/>
              <a:gd name="connsiteY181" fmla="*/ 499161 h 929568"/>
              <a:gd name="connsiteX182" fmla="*/ 280558 w 3058854"/>
              <a:gd name="connsiteY182" fmla="*/ 422687 h 929568"/>
              <a:gd name="connsiteX183" fmla="*/ 280558 w 3058854"/>
              <a:gd name="connsiteY183" fmla="*/ 151099 h 929568"/>
              <a:gd name="connsiteX184" fmla="*/ 163744 w 3058854"/>
              <a:gd name="connsiteY184" fmla="*/ 56901 h 929568"/>
              <a:gd name="connsiteX185" fmla="*/ 5264 w 3058854"/>
              <a:gd name="connsiteY185" fmla="*/ 187776 h 929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3058854" h="929568">
                <a:moveTo>
                  <a:pt x="2865150" y="927801"/>
                </a:moveTo>
                <a:lnTo>
                  <a:pt x="2885770" y="927801"/>
                </a:lnTo>
                <a:lnTo>
                  <a:pt x="2885774" y="929568"/>
                </a:lnTo>
                <a:lnTo>
                  <a:pt x="2865150" y="929568"/>
                </a:lnTo>
                <a:close/>
                <a:moveTo>
                  <a:pt x="2604206" y="927801"/>
                </a:moveTo>
                <a:lnTo>
                  <a:pt x="2624547" y="927801"/>
                </a:lnTo>
                <a:lnTo>
                  <a:pt x="2624547" y="929568"/>
                </a:lnTo>
                <a:lnTo>
                  <a:pt x="2604206" y="929568"/>
                </a:lnTo>
                <a:close/>
                <a:moveTo>
                  <a:pt x="2344134" y="927801"/>
                </a:moveTo>
                <a:lnTo>
                  <a:pt x="2364793" y="927801"/>
                </a:lnTo>
                <a:lnTo>
                  <a:pt x="2364796" y="929568"/>
                </a:lnTo>
                <a:lnTo>
                  <a:pt x="2344134" y="929568"/>
                </a:lnTo>
                <a:close/>
                <a:moveTo>
                  <a:pt x="2083335" y="927801"/>
                </a:moveTo>
                <a:lnTo>
                  <a:pt x="2103676" y="927801"/>
                </a:lnTo>
                <a:lnTo>
                  <a:pt x="2103676" y="929568"/>
                </a:lnTo>
                <a:lnTo>
                  <a:pt x="2083335" y="929568"/>
                </a:lnTo>
                <a:close/>
                <a:moveTo>
                  <a:pt x="1823118" y="927801"/>
                </a:moveTo>
                <a:lnTo>
                  <a:pt x="1843777" y="927801"/>
                </a:lnTo>
                <a:lnTo>
                  <a:pt x="1843780" y="929568"/>
                </a:lnTo>
                <a:lnTo>
                  <a:pt x="1823118" y="929568"/>
                </a:lnTo>
                <a:close/>
                <a:moveTo>
                  <a:pt x="1562030" y="927801"/>
                </a:moveTo>
                <a:lnTo>
                  <a:pt x="1582661" y="927801"/>
                </a:lnTo>
                <a:lnTo>
                  <a:pt x="1582661" y="929568"/>
                </a:lnTo>
                <a:lnTo>
                  <a:pt x="1562030" y="929568"/>
                </a:lnTo>
                <a:close/>
                <a:moveTo>
                  <a:pt x="1302103" y="927801"/>
                </a:moveTo>
                <a:lnTo>
                  <a:pt x="1322153" y="927801"/>
                </a:lnTo>
                <a:lnTo>
                  <a:pt x="1322153" y="929568"/>
                </a:lnTo>
                <a:lnTo>
                  <a:pt x="1302103" y="929568"/>
                </a:lnTo>
                <a:close/>
                <a:moveTo>
                  <a:pt x="1041304" y="927801"/>
                </a:moveTo>
                <a:lnTo>
                  <a:pt x="1061645" y="927801"/>
                </a:lnTo>
                <a:lnTo>
                  <a:pt x="1061645" y="929568"/>
                </a:lnTo>
                <a:lnTo>
                  <a:pt x="1041304" y="929568"/>
                </a:lnTo>
                <a:close/>
                <a:moveTo>
                  <a:pt x="781232" y="927801"/>
                </a:moveTo>
                <a:lnTo>
                  <a:pt x="801891" y="927801"/>
                </a:lnTo>
                <a:lnTo>
                  <a:pt x="801894" y="929568"/>
                </a:lnTo>
                <a:lnTo>
                  <a:pt x="781232" y="929568"/>
                </a:lnTo>
                <a:close/>
                <a:moveTo>
                  <a:pt x="520434" y="927801"/>
                </a:moveTo>
                <a:lnTo>
                  <a:pt x="540775" y="927801"/>
                </a:lnTo>
                <a:lnTo>
                  <a:pt x="540775" y="929568"/>
                </a:lnTo>
                <a:lnTo>
                  <a:pt x="520434" y="929568"/>
                </a:lnTo>
                <a:close/>
                <a:moveTo>
                  <a:pt x="260217" y="927801"/>
                </a:moveTo>
                <a:lnTo>
                  <a:pt x="280876" y="927801"/>
                </a:lnTo>
                <a:lnTo>
                  <a:pt x="280879" y="929568"/>
                </a:lnTo>
                <a:lnTo>
                  <a:pt x="260217" y="929568"/>
                </a:lnTo>
                <a:close/>
                <a:moveTo>
                  <a:pt x="3029039" y="606652"/>
                </a:moveTo>
                <a:lnTo>
                  <a:pt x="3053264" y="626165"/>
                </a:lnTo>
                <a:lnTo>
                  <a:pt x="3053264" y="927801"/>
                </a:lnTo>
                <a:lnTo>
                  <a:pt x="2885770" y="927801"/>
                </a:lnTo>
                <a:lnTo>
                  <a:pt x="2885346" y="725151"/>
                </a:lnTo>
                <a:close/>
                <a:moveTo>
                  <a:pt x="2508023" y="606652"/>
                </a:moveTo>
                <a:lnTo>
                  <a:pt x="2604206" y="684127"/>
                </a:lnTo>
                <a:lnTo>
                  <a:pt x="2604206" y="927801"/>
                </a:lnTo>
                <a:lnTo>
                  <a:pt x="2364793" y="927801"/>
                </a:lnTo>
                <a:lnTo>
                  <a:pt x="2364475" y="725151"/>
                </a:lnTo>
                <a:close/>
                <a:moveTo>
                  <a:pt x="1987007" y="606652"/>
                </a:moveTo>
                <a:lnTo>
                  <a:pt x="2083335" y="684127"/>
                </a:lnTo>
                <a:lnTo>
                  <a:pt x="2083335" y="927801"/>
                </a:lnTo>
                <a:lnTo>
                  <a:pt x="1843777" y="927801"/>
                </a:lnTo>
                <a:lnTo>
                  <a:pt x="1843459" y="725151"/>
                </a:lnTo>
                <a:close/>
                <a:moveTo>
                  <a:pt x="1465701" y="606652"/>
                </a:moveTo>
                <a:lnTo>
                  <a:pt x="1562030" y="684127"/>
                </a:lnTo>
                <a:lnTo>
                  <a:pt x="1562030" y="927801"/>
                </a:lnTo>
                <a:lnTo>
                  <a:pt x="1322153" y="927801"/>
                </a:lnTo>
                <a:lnTo>
                  <a:pt x="1322153" y="725151"/>
                </a:lnTo>
                <a:close/>
                <a:moveTo>
                  <a:pt x="945121" y="606652"/>
                </a:moveTo>
                <a:lnTo>
                  <a:pt x="1041304" y="684127"/>
                </a:lnTo>
                <a:lnTo>
                  <a:pt x="1041304" y="927801"/>
                </a:lnTo>
                <a:lnTo>
                  <a:pt x="801891" y="927801"/>
                </a:lnTo>
                <a:lnTo>
                  <a:pt x="801573" y="725151"/>
                </a:lnTo>
                <a:close/>
                <a:moveTo>
                  <a:pt x="424106" y="606652"/>
                </a:moveTo>
                <a:lnTo>
                  <a:pt x="520434" y="684127"/>
                </a:lnTo>
                <a:lnTo>
                  <a:pt x="520434" y="927801"/>
                </a:lnTo>
                <a:lnTo>
                  <a:pt x="280876" y="927801"/>
                </a:lnTo>
                <a:lnTo>
                  <a:pt x="280558" y="725151"/>
                </a:lnTo>
                <a:close/>
                <a:moveTo>
                  <a:pt x="3053264" y="600261"/>
                </a:moveTo>
                <a:lnTo>
                  <a:pt x="3058854" y="604778"/>
                </a:lnTo>
                <a:lnTo>
                  <a:pt x="3058854" y="630668"/>
                </a:lnTo>
                <a:lnTo>
                  <a:pt x="3053264" y="626165"/>
                </a:lnTo>
                <a:close/>
                <a:moveTo>
                  <a:pt x="5264" y="187776"/>
                </a:moveTo>
                <a:lnTo>
                  <a:pt x="5264" y="499161"/>
                </a:lnTo>
                <a:lnTo>
                  <a:pt x="0" y="499161"/>
                </a:lnTo>
                <a:lnTo>
                  <a:pt x="0" y="192123"/>
                </a:lnTo>
                <a:close/>
                <a:moveTo>
                  <a:pt x="2247806" y="82916"/>
                </a:moveTo>
                <a:lnTo>
                  <a:pt x="2344134" y="160390"/>
                </a:lnTo>
                <a:lnTo>
                  <a:pt x="2344134" y="413253"/>
                </a:lnTo>
                <a:lnTo>
                  <a:pt x="2264515" y="479149"/>
                </a:lnTo>
                <a:lnTo>
                  <a:pt x="2104258" y="479149"/>
                </a:lnTo>
                <a:lnTo>
                  <a:pt x="2104258" y="201415"/>
                </a:lnTo>
                <a:close/>
                <a:moveTo>
                  <a:pt x="1205920" y="82916"/>
                </a:moveTo>
                <a:lnTo>
                  <a:pt x="1302103" y="160390"/>
                </a:lnTo>
                <a:lnTo>
                  <a:pt x="1302103" y="413253"/>
                </a:lnTo>
                <a:lnTo>
                  <a:pt x="1222629" y="479149"/>
                </a:lnTo>
                <a:lnTo>
                  <a:pt x="1062227" y="479149"/>
                </a:lnTo>
                <a:lnTo>
                  <a:pt x="1062227" y="201415"/>
                </a:lnTo>
                <a:close/>
                <a:moveTo>
                  <a:pt x="684904" y="82916"/>
                </a:moveTo>
                <a:lnTo>
                  <a:pt x="781232" y="160390"/>
                </a:lnTo>
                <a:lnTo>
                  <a:pt x="781232" y="413253"/>
                </a:lnTo>
                <a:lnTo>
                  <a:pt x="701612" y="479149"/>
                </a:lnTo>
                <a:lnTo>
                  <a:pt x="541356" y="479149"/>
                </a:lnTo>
                <a:lnTo>
                  <a:pt x="541356" y="201415"/>
                </a:lnTo>
                <a:close/>
                <a:moveTo>
                  <a:pt x="163889" y="82916"/>
                </a:moveTo>
                <a:lnTo>
                  <a:pt x="260217" y="160390"/>
                </a:lnTo>
                <a:lnTo>
                  <a:pt x="260217" y="413253"/>
                </a:lnTo>
                <a:lnTo>
                  <a:pt x="180743" y="479149"/>
                </a:lnTo>
                <a:lnTo>
                  <a:pt x="20341" y="479149"/>
                </a:lnTo>
                <a:lnTo>
                  <a:pt x="20341" y="201415"/>
                </a:lnTo>
                <a:close/>
                <a:moveTo>
                  <a:pt x="2768821" y="82915"/>
                </a:moveTo>
                <a:lnTo>
                  <a:pt x="2865149" y="160390"/>
                </a:lnTo>
                <a:lnTo>
                  <a:pt x="2865149" y="413252"/>
                </a:lnTo>
                <a:lnTo>
                  <a:pt x="2785530" y="479148"/>
                </a:lnTo>
                <a:lnTo>
                  <a:pt x="2625273" y="479148"/>
                </a:lnTo>
                <a:lnTo>
                  <a:pt x="2625273" y="201414"/>
                </a:lnTo>
                <a:close/>
                <a:moveTo>
                  <a:pt x="1727226" y="82915"/>
                </a:moveTo>
                <a:lnTo>
                  <a:pt x="1823554" y="160390"/>
                </a:lnTo>
                <a:lnTo>
                  <a:pt x="1823554" y="413252"/>
                </a:lnTo>
                <a:lnTo>
                  <a:pt x="1743498" y="479148"/>
                </a:lnTo>
                <a:lnTo>
                  <a:pt x="1583678" y="479148"/>
                </a:lnTo>
                <a:lnTo>
                  <a:pt x="1583678" y="201414"/>
                </a:lnTo>
                <a:close/>
                <a:moveTo>
                  <a:pt x="2769112" y="57186"/>
                </a:moveTo>
                <a:lnTo>
                  <a:pt x="2604932" y="192122"/>
                </a:lnTo>
                <a:lnTo>
                  <a:pt x="2604932" y="499160"/>
                </a:lnTo>
                <a:lnTo>
                  <a:pt x="2792213" y="499160"/>
                </a:lnTo>
                <a:lnTo>
                  <a:pt x="2885345" y="422687"/>
                </a:lnTo>
                <a:lnTo>
                  <a:pt x="2885345" y="151098"/>
                </a:lnTo>
                <a:close/>
                <a:moveTo>
                  <a:pt x="1727226" y="57186"/>
                </a:moveTo>
                <a:lnTo>
                  <a:pt x="1562901" y="192122"/>
                </a:lnTo>
                <a:lnTo>
                  <a:pt x="1562901" y="499160"/>
                </a:lnTo>
                <a:lnTo>
                  <a:pt x="1750182" y="499160"/>
                </a:lnTo>
                <a:lnTo>
                  <a:pt x="1843459" y="422687"/>
                </a:lnTo>
                <a:lnTo>
                  <a:pt x="1843459" y="151098"/>
                </a:lnTo>
                <a:close/>
                <a:moveTo>
                  <a:pt x="2247661" y="56901"/>
                </a:moveTo>
                <a:lnTo>
                  <a:pt x="2083917" y="192123"/>
                </a:lnTo>
                <a:lnTo>
                  <a:pt x="2083917" y="499161"/>
                </a:lnTo>
                <a:lnTo>
                  <a:pt x="2271198" y="499161"/>
                </a:lnTo>
                <a:lnTo>
                  <a:pt x="2364475" y="422687"/>
                </a:lnTo>
                <a:lnTo>
                  <a:pt x="2364475" y="151099"/>
                </a:lnTo>
                <a:close/>
                <a:moveTo>
                  <a:pt x="1205920" y="56901"/>
                </a:moveTo>
                <a:lnTo>
                  <a:pt x="1041886" y="192123"/>
                </a:lnTo>
                <a:lnTo>
                  <a:pt x="1041886" y="499161"/>
                </a:lnTo>
                <a:lnTo>
                  <a:pt x="1229312" y="499161"/>
                </a:lnTo>
                <a:lnTo>
                  <a:pt x="1322154" y="422687"/>
                </a:lnTo>
                <a:lnTo>
                  <a:pt x="1322154" y="151099"/>
                </a:lnTo>
                <a:close/>
                <a:moveTo>
                  <a:pt x="684759" y="56901"/>
                </a:moveTo>
                <a:lnTo>
                  <a:pt x="521015" y="192123"/>
                </a:lnTo>
                <a:lnTo>
                  <a:pt x="521015" y="499161"/>
                </a:lnTo>
                <a:lnTo>
                  <a:pt x="708296" y="499161"/>
                </a:lnTo>
                <a:lnTo>
                  <a:pt x="801573" y="422687"/>
                </a:lnTo>
                <a:lnTo>
                  <a:pt x="801573" y="151099"/>
                </a:lnTo>
                <a:close/>
                <a:moveTo>
                  <a:pt x="5264" y="0"/>
                </a:moveTo>
                <a:lnTo>
                  <a:pt x="3053264" y="0"/>
                </a:lnTo>
                <a:lnTo>
                  <a:pt x="3053264" y="600261"/>
                </a:lnTo>
                <a:lnTo>
                  <a:pt x="3029330" y="580923"/>
                </a:lnTo>
                <a:lnTo>
                  <a:pt x="2865150" y="715859"/>
                </a:lnTo>
                <a:lnTo>
                  <a:pt x="2865150" y="927801"/>
                </a:lnTo>
                <a:lnTo>
                  <a:pt x="2624547" y="927801"/>
                </a:lnTo>
                <a:lnTo>
                  <a:pt x="2624547" y="674835"/>
                </a:lnTo>
                <a:lnTo>
                  <a:pt x="2508314" y="580923"/>
                </a:lnTo>
                <a:lnTo>
                  <a:pt x="2344134" y="715859"/>
                </a:lnTo>
                <a:lnTo>
                  <a:pt x="2344134" y="927801"/>
                </a:lnTo>
                <a:lnTo>
                  <a:pt x="2103676" y="927801"/>
                </a:lnTo>
                <a:lnTo>
                  <a:pt x="2103676" y="674835"/>
                </a:lnTo>
                <a:lnTo>
                  <a:pt x="1987443" y="580923"/>
                </a:lnTo>
                <a:lnTo>
                  <a:pt x="1823118" y="715859"/>
                </a:lnTo>
                <a:lnTo>
                  <a:pt x="1823118" y="927801"/>
                </a:lnTo>
                <a:lnTo>
                  <a:pt x="1582661" y="927801"/>
                </a:lnTo>
                <a:lnTo>
                  <a:pt x="1582661" y="674835"/>
                </a:lnTo>
                <a:lnTo>
                  <a:pt x="1466428" y="580923"/>
                </a:lnTo>
                <a:lnTo>
                  <a:pt x="1302103" y="715859"/>
                </a:lnTo>
                <a:lnTo>
                  <a:pt x="1302103" y="927801"/>
                </a:lnTo>
                <a:lnTo>
                  <a:pt x="1061645" y="927801"/>
                </a:lnTo>
                <a:lnTo>
                  <a:pt x="1061645" y="674835"/>
                </a:lnTo>
                <a:lnTo>
                  <a:pt x="945411" y="580923"/>
                </a:lnTo>
                <a:lnTo>
                  <a:pt x="781232" y="715859"/>
                </a:lnTo>
                <a:lnTo>
                  <a:pt x="781232" y="927801"/>
                </a:lnTo>
                <a:lnTo>
                  <a:pt x="540775" y="927801"/>
                </a:lnTo>
                <a:lnTo>
                  <a:pt x="540775" y="674835"/>
                </a:lnTo>
                <a:lnTo>
                  <a:pt x="424542" y="580923"/>
                </a:lnTo>
                <a:lnTo>
                  <a:pt x="260217" y="715859"/>
                </a:lnTo>
                <a:lnTo>
                  <a:pt x="260217" y="927801"/>
                </a:lnTo>
                <a:lnTo>
                  <a:pt x="5264" y="927801"/>
                </a:lnTo>
                <a:lnTo>
                  <a:pt x="5264" y="499161"/>
                </a:lnTo>
                <a:lnTo>
                  <a:pt x="187281" y="499161"/>
                </a:lnTo>
                <a:lnTo>
                  <a:pt x="280558" y="422687"/>
                </a:lnTo>
                <a:lnTo>
                  <a:pt x="280558" y="151099"/>
                </a:lnTo>
                <a:lnTo>
                  <a:pt x="163744" y="56901"/>
                </a:lnTo>
                <a:lnTo>
                  <a:pt x="5264" y="187776"/>
                </a:lnTo>
                <a:close/>
              </a:path>
            </a:pathLst>
          </a:custGeom>
          <a:solidFill>
            <a:schemeClr val="accent2"/>
          </a:solidFill>
          <a:ln w="136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i-FI"/>
          </a:p>
        </p:txBody>
      </p:sp>
      <p:sp>
        <p:nvSpPr>
          <p:cNvPr id="29" name="Suorakulmio 28">
            <a:extLst>
              <a:ext uri="{FF2B5EF4-FFF2-40B4-BE49-F238E27FC236}">
                <a16:creationId xmlns:a16="http://schemas.microsoft.com/office/drawing/2014/main" id="{42D56245-2BA4-4BA8-9080-D9E6949E151A}"/>
              </a:ext>
            </a:extLst>
          </p:cNvPr>
          <p:cNvSpPr/>
          <p:nvPr/>
        </p:nvSpPr>
        <p:spPr bwMode="hidden">
          <a:xfrm>
            <a:off x="9146454" y="5930198"/>
            <a:ext cx="3060000" cy="927802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5B65B6B-B873-4044-B697-B6E3454C0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1F6EAF03-9286-4B3A-B274-19E0BE549069}"/>
              </a:ext>
            </a:extLst>
          </p:cNvPr>
          <p:cNvSpPr txBox="1"/>
          <p:nvPr/>
        </p:nvSpPr>
        <p:spPr bwMode="white">
          <a:xfrm>
            <a:off x="0" y="5929200"/>
            <a:ext cx="6120000" cy="9288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fi-FI" sz="2800" spc="300" baseline="0">
                <a:solidFill>
                  <a:srgbClr val="003479"/>
                </a:solidFill>
              </a:rPr>
              <a:t>dvv.fi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C9AB2CB-A76C-46BA-BEC2-2F71E558B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97A2FB5-9A41-422B-9CB8-63068D8F0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65427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oitus/Lopetu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apaamuotoinen: Muoto 11">
            <a:extLst>
              <a:ext uri="{FF2B5EF4-FFF2-40B4-BE49-F238E27FC236}">
                <a16:creationId xmlns:a16="http://schemas.microsoft.com/office/drawing/2014/main" id="{FA43DC77-9C6F-421F-BC8B-2D4CD58983BE}"/>
              </a:ext>
            </a:extLst>
          </p:cNvPr>
          <p:cNvSpPr/>
          <p:nvPr/>
        </p:nvSpPr>
        <p:spPr bwMode="hidden">
          <a:xfrm>
            <a:off x="6087620" y="5930582"/>
            <a:ext cx="3058854" cy="929568"/>
          </a:xfrm>
          <a:custGeom>
            <a:avLst/>
            <a:gdLst>
              <a:gd name="connsiteX0" fmla="*/ 2865150 w 3058854"/>
              <a:gd name="connsiteY0" fmla="*/ 927801 h 929568"/>
              <a:gd name="connsiteX1" fmla="*/ 2885770 w 3058854"/>
              <a:gd name="connsiteY1" fmla="*/ 927801 h 929568"/>
              <a:gd name="connsiteX2" fmla="*/ 2885774 w 3058854"/>
              <a:gd name="connsiteY2" fmla="*/ 929568 h 929568"/>
              <a:gd name="connsiteX3" fmla="*/ 2865150 w 3058854"/>
              <a:gd name="connsiteY3" fmla="*/ 929568 h 929568"/>
              <a:gd name="connsiteX4" fmla="*/ 2604206 w 3058854"/>
              <a:gd name="connsiteY4" fmla="*/ 927801 h 929568"/>
              <a:gd name="connsiteX5" fmla="*/ 2624547 w 3058854"/>
              <a:gd name="connsiteY5" fmla="*/ 927801 h 929568"/>
              <a:gd name="connsiteX6" fmla="*/ 2624547 w 3058854"/>
              <a:gd name="connsiteY6" fmla="*/ 929568 h 929568"/>
              <a:gd name="connsiteX7" fmla="*/ 2604206 w 3058854"/>
              <a:gd name="connsiteY7" fmla="*/ 929568 h 929568"/>
              <a:gd name="connsiteX8" fmla="*/ 2344134 w 3058854"/>
              <a:gd name="connsiteY8" fmla="*/ 927801 h 929568"/>
              <a:gd name="connsiteX9" fmla="*/ 2364793 w 3058854"/>
              <a:gd name="connsiteY9" fmla="*/ 927801 h 929568"/>
              <a:gd name="connsiteX10" fmla="*/ 2364796 w 3058854"/>
              <a:gd name="connsiteY10" fmla="*/ 929568 h 929568"/>
              <a:gd name="connsiteX11" fmla="*/ 2344134 w 3058854"/>
              <a:gd name="connsiteY11" fmla="*/ 929568 h 929568"/>
              <a:gd name="connsiteX12" fmla="*/ 2083335 w 3058854"/>
              <a:gd name="connsiteY12" fmla="*/ 927801 h 929568"/>
              <a:gd name="connsiteX13" fmla="*/ 2103676 w 3058854"/>
              <a:gd name="connsiteY13" fmla="*/ 927801 h 929568"/>
              <a:gd name="connsiteX14" fmla="*/ 2103676 w 3058854"/>
              <a:gd name="connsiteY14" fmla="*/ 929568 h 929568"/>
              <a:gd name="connsiteX15" fmla="*/ 2083335 w 3058854"/>
              <a:gd name="connsiteY15" fmla="*/ 929568 h 929568"/>
              <a:gd name="connsiteX16" fmla="*/ 1823118 w 3058854"/>
              <a:gd name="connsiteY16" fmla="*/ 927801 h 929568"/>
              <a:gd name="connsiteX17" fmla="*/ 1843777 w 3058854"/>
              <a:gd name="connsiteY17" fmla="*/ 927801 h 929568"/>
              <a:gd name="connsiteX18" fmla="*/ 1843780 w 3058854"/>
              <a:gd name="connsiteY18" fmla="*/ 929568 h 929568"/>
              <a:gd name="connsiteX19" fmla="*/ 1823118 w 3058854"/>
              <a:gd name="connsiteY19" fmla="*/ 929568 h 929568"/>
              <a:gd name="connsiteX20" fmla="*/ 1562030 w 3058854"/>
              <a:gd name="connsiteY20" fmla="*/ 927801 h 929568"/>
              <a:gd name="connsiteX21" fmla="*/ 1582661 w 3058854"/>
              <a:gd name="connsiteY21" fmla="*/ 927801 h 929568"/>
              <a:gd name="connsiteX22" fmla="*/ 1582661 w 3058854"/>
              <a:gd name="connsiteY22" fmla="*/ 929568 h 929568"/>
              <a:gd name="connsiteX23" fmla="*/ 1562030 w 3058854"/>
              <a:gd name="connsiteY23" fmla="*/ 929568 h 929568"/>
              <a:gd name="connsiteX24" fmla="*/ 1302103 w 3058854"/>
              <a:gd name="connsiteY24" fmla="*/ 927801 h 929568"/>
              <a:gd name="connsiteX25" fmla="*/ 1322153 w 3058854"/>
              <a:gd name="connsiteY25" fmla="*/ 927801 h 929568"/>
              <a:gd name="connsiteX26" fmla="*/ 1322153 w 3058854"/>
              <a:gd name="connsiteY26" fmla="*/ 929568 h 929568"/>
              <a:gd name="connsiteX27" fmla="*/ 1302103 w 3058854"/>
              <a:gd name="connsiteY27" fmla="*/ 929568 h 929568"/>
              <a:gd name="connsiteX28" fmla="*/ 1041304 w 3058854"/>
              <a:gd name="connsiteY28" fmla="*/ 927801 h 929568"/>
              <a:gd name="connsiteX29" fmla="*/ 1061645 w 3058854"/>
              <a:gd name="connsiteY29" fmla="*/ 927801 h 929568"/>
              <a:gd name="connsiteX30" fmla="*/ 1061645 w 3058854"/>
              <a:gd name="connsiteY30" fmla="*/ 929568 h 929568"/>
              <a:gd name="connsiteX31" fmla="*/ 1041304 w 3058854"/>
              <a:gd name="connsiteY31" fmla="*/ 929568 h 929568"/>
              <a:gd name="connsiteX32" fmla="*/ 781232 w 3058854"/>
              <a:gd name="connsiteY32" fmla="*/ 927801 h 929568"/>
              <a:gd name="connsiteX33" fmla="*/ 801891 w 3058854"/>
              <a:gd name="connsiteY33" fmla="*/ 927801 h 929568"/>
              <a:gd name="connsiteX34" fmla="*/ 801894 w 3058854"/>
              <a:gd name="connsiteY34" fmla="*/ 929568 h 929568"/>
              <a:gd name="connsiteX35" fmla="*/ 781232 w 3058854"/>
              <a:gd name="connsiteY35" fmla="*/ 929568 h 929568"/>
              <a:gd name="connsiteX36" fmla="*/ 520434 w 3058854"/>
              <a:gd name="connsiteY36" fmla="*/ 927801 h 929568"/>
              <a:gd name="connsiteX37" fmla="*/ 540775 w 3058854"/>
              <a:gd name="connsiteY37" fmla="*/ 927801 h 929568"/>
              <a:gd name="connsiteX38" fmla="*/ 540775 w 3058854"/>
              <a:gd name="connsiteY38" fmla="*/ 929568 h 929568"/>
              <a:gd name="connsiteX39" fmla="*/ 520434 w 3058854"/>
              <a:gd name="connsiteY39" fmla="*/ 929568 h 929568"/>
              <a:gd name="connsiteX40" fmla="*/ 260217 w 3058854"/>
              <a:gd name="connsiteY40" fmla="*/ 927801 h 929568"/>
              <a:gd name="connsiteX41" fmla="*/ 280876 w 3058854"/>
              <a:gd name="connsiteY41" fmla="*/ 927801 h 929568"/>
              <a:gd name="connsiteX42" fmla="*/ 280879 w 3058854"/>
              <a:gd name="connsiteY42" fmla="*/ 929568 h 929568"/>
              <a:gd name="connsiteX43" fmla="*/ 260217 w 3058854"/>
              <a:gd name="connsiteY43" fmla="*/ 929568 h 929568"/>
              <a:gd name="connsiteX44" fmla="*/ 3029039 w 3058854"/>
              <a:gd name="connsiteY44" fmla="*/ 606652 h 929568"/>
              <a:gd name="connsiteX45" fmla="*/ 3053264 w 3058854"/>
              <a:gd name="connsiteY45" fmla="*/ 626165 h 929568"/>
              <a:gd name="connsiteX46" fmla="*/ 3053264 w 3058854"/>
              <a:gd name="connsiteY46" fmla="*/ 927801 h 929568"/>
              <a:gd name="connsiteX47" fmla="*/ 2885770 w 3058854"/>
              <a:gd name="connsiteY47" fmla="*/ 927801 h 929568"/>
              <a:gd name="connsiteX48" fmla="*/ 2885346 w 3058854"/>
              <a:gd name="connsiteY48" fmla="*/ 725151 h 929568"/>
              <a:gd name="connsiteX49" fmla="*/ 2508023 w 3058854"/>
              <a:gd name="connsiteY49" fmla="*/ 606652 h 929568"/>
              <a:gd name="connsiteX50" fmla="*/ 2604206 w 3058854"/>
              <a:gd name="connsiteY50" fmla="*/ 684127 h 929568"/>
              <a:gd name="connsiteX51" fmla="*/ 2604206 w 3058854"/>
              <a:gd name="connsiteY51" fmla="*/ 927801 h 929568"/>
              <a:gd name="connsiteX52" fmla="*/ 2364793 w 3058854"/>
              <a:gd name="connsiteY52" fmla="*/ 927801 h 929568"/>
              <a:gd name="connsiteX53" fmla="*/ 2364475 w 3058854"/>
              <a:gd name="connsiteY53" fmla="*/ 725151 h 929568"/>
              <a:gd name="connsiteX54" fmla="*/ 1987007 w 3058854"/>
              <a:gd name="connsiteY54" fmla="*/ 606652 h 929568"/>
              <a:gd name="connsiteX55" fmla="*/ 2083335 w 3058854"/>
              <a:gd name="connsiteY55" fmla="*/ 684127 h 929568"/>
              <a:gd name="connsiteX56" fmla="*/ 2083335 w 3058854"/>
              <a:gd name="connsiteY56" fmla="*/ 927801 h 929568"/>
              <a:gd name="connsiteX57" fmla="*/ 1843777 w 3058854"/>
              <a:gd name="connsiteY57" fmla="*/ 927801 h 929568"/>
              <a:gd name="connsiteX58" fmla="*/ 1843459 w 3058854"/>
              <a:gd name="connsiteY58" fmla="*/ 725151 h 929568"/>
              <a:gd name="connsiteX59" fmla="*/ 1465701 w 3058854"/>
              <a:gd name="connsiteY59" fmla="*/ 606652 h 929568"/>
              <a:gd name="connsiteX60" fmla="*/ 1562030 w 3058854"/>
              <a:gd name="connsiteY60" fmla="*/ 684127 h 929568"/>
              <a:gd name="connsiteX61" fmla="*/ 1562030 w 3058854"/>
              <a:gd name="connsiteY61" fmla="*/ 927801 h 929568"/>
              <a:gd name="connsiteX62" fmla="*/ 1322153 w 3058854"/>
              <a:gd name="connsiteY62" fmla="*/ 927801 h 929568"/>
              <a:gd name="connsiteX63" fmla="*/ 1322153 w 3058854"/>
              <a:gd name="connsiteY63" fmla="*/ 725151 h 929568"/>
              <a:gd name="connsiteX64" fmla="*/ 945121 w 3058854"/>
              <a:gd name="connsiteY64" fmla="*/ 606652 h 929568"/>
              <a:gd name="connsiteX65" fmla="*/ 1041304 w 3058854"/>
              <a:gd name="connsiteY65" fmla="*/ 684127 h 929568"/>
              <a:gd name="connsiteX66" fmla="*/ 1041304 w 3058854"/>
              <a:gd name="connsiteY66" fmla="*/ 927801 h 929568"/>
              <a:gd name="connsiteX67" fmla="*/ 801891 w 3058854"/>
              <a:gd name="connsiteY67" fmla="*/ 927801 h 929568"/>
              <a:gd name="connsiteX68" fmla="*/ 801573 w 3058854"/>
              <a:gd name="connsiteY68" fmla="*/ 725151 h 929568"/>
              <a:gd name="connsiteX69" fmla="*/ 424106 w 3058854"/>
              <a:gd name="connsiteY69" fmla="*/ 606652 h 929568"/>
              <a:gd name="connsiteX70" fmla="*/ 520434 w 3058854"/>
              <a:gd name="connsiteY70" fmla="*/ 684127 h 929568"/>
              <a:gd name="connsiteX71" fmla="*/ 520434 w 3058854"/>
              <a:gd name="connsiteY71" fmla="*/ 927801 h 929568"/>
              <a:gd name="connsiteX72" fmla="*/ 280876 w 3058854"/>
              <a:gd name="connsiteY72" fmla="*/ 927801 h 929568"/>
              <a:gd name="connsiteX73" fmla="*/ 280558 w 3058854"/>
              <a:gd name="connsiteY73" fmla="*/ 725151 h 929568"/>
              <a:gd name="connsiteX74" fmla="*/ 3053264 w 3058854"/>
              <a:gd name="connsiteY74" fmla="*/ 600261 h 929568"/>
              <a:gd name="connsiteX75" fmla="*/ 3058854 w 3058854"/>
              <a:gd name="connsiteY75" fmla="*/ 604778 h 929568"/>
              <a:gd name="connsiteX76" fmla="*/ 3058854 w 3058854"/>
              <a:gd name="connsiteY76" fmla="*/ 630668 h 929568"/>
              <a:gd name="connsiteX77" fmla="*/ 3053264 w 3058854"/>
              <a:gd name="connsiteY77" fmla="*/ 626165 h 929568"/>
              <a:gd name="connsiteX78" fmla="*/ 5264 w 3058854"/>
              <a:gd name="connsiteY78" fmla="*/ 187776 h 929568"/>
              <a:gd name="connsiteX79" fmla="*/ 5264 w 3058854"/>
              <a:gd name="connsiteY79" fmla="*/ 499161 h 929568"/>
              <a:gd name="connsiteX80" fmla="*/ 0 w 3058854"/>
              <a:gd name="connsiteY80" fmla="*/ 499161 h 929568"/>
              <a:gd name="connsiteX81" fmla="*/ 0 w 3058854"/>
              <a:gd name="connsiteY81" fmla="*/ 192123 h 929568"/>
              <a:gd name="connsiteX82" fmla="*/ 2247806 w 3058854"/>
              <a:gd name="connsiteY82" fmla="*/ 82916 h 929568"/>
              <a:gd name="connsiteX83" fmla="*/ 2344134 w 3058854"/>
              <a:gd name="connsiteY83" fmla="*/ 160390 h 929568"/>
              <a:gd name="connsiteX84" fmla="*/ 2344134 w 3058854"/>
              <a:gd name="connsiteY84" fmla="*/ 413253 h 929568"/>
              <a:gd name="connsiteX85" fmla="*/ 2264515 w 3058854"/>
              <a:gd name="connsiteY85" fmla="*/ 479149 h 929568"/>
              <a:gd name="connsiteX86" fmla="*/ 2104258 w 3058854"/>
              <a:gd name="connsiteY86" fmla="*/ 479149 h 929568"/>
              <a:gd name="connsiteX87" fmla="*/ 2104258 w 3058854"/>
              <a:gd name="connsiteY87" fmla="*/ 201415 h 929568"/>
              <a:gd name="connsiteX88" fmla="*/ 1205920 w 3058854"/>
              <a:gd name="connsiteY88" fmla="*/ 82916 h 929568"/>
              <a:gd name="connsiteX89" fmla="*/ 1302103 w 3058854"/>
              <a:gd name="connsiteY89" fmla="*/ 160390 h 929568"/>
              <a:gd name="connsiteX90" fmla="*/ 1302103 w 3058854"/>
              <a:gd name="connsiteY90" fmla="*/ 413253 h 929568"/>
              <a:gd name="connsiteX91" fmla="*/ 1222629 w 3058854"/>
              <a:gd name="connsiteY91" fmla="*/ 479149 h 929568"/>
              <a:gd name="connsiteX92" fmla="*/ 1062227 w 3058854"/>
              <a:gd name="connsiteY92" fmla="*/ 479149 h 929568"/>
              <a:gd name="connsiteX93" fmla="*/ 1062227 w 3058854"/>
              <a:gd name="connsiteY93" fmla="*/ 201415 h 929568"/>
              <a:gd name="connsiteX94" fmla="*/ 684904 w 3058854"/>
              <a:gd name="connsiteY94" fmla="*/ 82916 h 929568"/>
              <a:gd name="connsiteX95" fmla="*/ 781232 w 3058854"/>
              <a:gd name="connsiteY95" fmla="*/ 160390 h 929568"/>
              <a:gd name="connsiteX96" fmla="*/ 781232 w 3058854"/>
              <a:gd name="connsiteY96" fmla="*/ 413253 h 929568"/>
              <a:gd name="connsiteX97" fmla="*/ 701612 w 3058854"/>
              <a:gd name="connsiteY97" fmla="*/ 479149 h 929568"/>
              <a:gd name="connsiteX98" fmla="*/ 541356 w 3058854"/>
              <a:gd name="connsiteY98" fmla="*/ 479149 h 929568"/>
              <a:gd name="connsiteX99" fmla="*/ 541356 w 3058854"/>
              <a:gd name="connsiteY99" fmla="*/ 201415 h 929568"/>
              <a:gd name="connsiteX100" fmla="*/ 163889 w 3058854"/>
              <a:gd name="connsiteY100" fmla="*/ 82916 h 929568"/>
              <a:gd name="connsiteX101" fmla="*/ 260217 w 3058854"/>
              <a:gd name="connsiteY101" fmla="*/ 160390 h 929568"/>
              <a:gd name="connsiteX102" fmla="*/ 260217 w 3058854"/>
              <a:gd name="connsiteY102" fmla="*/ 413253 h 929568"/>
              <a:gd name="connsiteX103" fmla="*/ 180743 w 3058854"/>
              <a:gd name="connsiteY103" fmla="*/ 479149 h 929568"/>
              <a:gd name="connsiteX104" fmla="*/ 20341 w 3058854"/>
              <a:gd name="connsiteY104" fmla="*/ 479149 h 929568"/>
              <a:gd name="connsiteX105" fmla="*/ 20341 w 3058854"/>
              <a:gd name="connsiteY105" fmla="*/ 201415 h 929568"/>
              <a:gd name="connsiteX106" fmla="*/ 2768821 w 3058854"/>
              <a:gd name="connsiteY106" fmla="*/ 82915 h 929568"/>
              <a:gd name="connsiteX107" fmla="*/ 2865149 w 3058854"/>
              <a:gd name="connsiteY107" fmla="*/ 160390 h 929568"/>
              <a:gd name="connsiteX108" fmla="*/ 2865149 w 3058854"/>
              <a:gd name="connsiteY108" fmla="*/ 413252 h 929568"/>
              <a:gd name="connsiteX109" fmla="*/ 2785530 w 3058854"/>
              <a:gd name="connsiteY109" fmla="*/ 479148 h 929568"/>
              <a:gd name="connsiteX110" fmla="*/ 2625273 w 3058854"/>
              <a:gd name="connsiteY110" fmla="*/ 479148 h 929568"/>
              <a:gd name="connsiteX111" fmla="*/ 2625273 w 3058854"/>
              <a:gd name="connsiteY111" fmla="*/ 201414 h 929568"/>
              <a:gd name="connsiteX112" fmla="*/ 1727226 w 3058854"/>
              <a:gd name="connsiteY112" fmla="*/ 82915 h 929568"/>
              <a:gd name="connsiteX113" fmla="*/ 1823554 w 3058854"/>
              <a:gd name="connsiteY113" fmla="*/ 160390 h 929568"/>
              <a:gd name="connsiteX114" fmla="*/ 1823554 w 3058854"/>
              <a:gd name="connsiteY114" fmla="*/ 413252 h 929568"/>
              <a:gd name="connsiteX115" fmla="*/ 1743498 w 3058854"/>
              <a:gd name="connsiteY115" fmla="*/ 479148 h 929568"/>
              <a:gd name="connsiteX116" fmla="*/ 1583678 w 3058854"/>
              <a:gd name="connsiteY116" fmla="*/ 479148 h 929568"/>
              <a:gd name="connsiteX117" fmla="*/ 1583678 w 3058854"/>
              <a:gd name="connsiteY117" fmla="*/ 201414 h 929568"/>
              <a:gd name="connsiteX118" fmla="*/ 2769112 w 3058854"/>
              <a:gd name="connsiteY118" fmla="*/ 57186 h 929568"/>
              <a:gd name="connsiteX119" fmla="*/ 2604932 w 3058854"/>
              <a:gd name="connsiteY119" fmla="*/ 192122 h 929568"/>
              <a:gd name="connsiteX120" fmla="*/ 2604932 w 3058854"/>
              <a:gd name="connsiteY120" fmla="*/ 499160 h 929568"/>
              <a:gd name="connsiteX121" fmla="*/ 2792213 w 3058854"/>
              <a:gd name="connsiteY121" fmla="*/ 499160 h 929568"/>
              <a:gd name="connsiteX122" fmla="*/ 2885345 w 3058854"/>
              <a:gd name="connsiteY122" fmla="*/ 422687 h 929568"/>
              <a:gd name="connsiteX123" fmla="*/ 2885345 w 3058854"/>
              <a:gd name="connsiteY123" fmla="*/ 151098 h 929568"/>
              <a:gd name="connsiteX124" fmla="*/ 1727226 w 3058854"/>
              <a:gd name="connsiteY124" fmla="*/ 57186 h 929568"/>
              <a:gd name="connsiteX125" fmla="*/ 1562901 w 3058854"/>
              <a:gd name="connsiteY125" fmla="*/ 192122 h 929568"/>
              <a:gd name="connsiteX126" fmla="*/ 1562901 w 3058854"/>
              <a:gd name="connsiteY126" fmla="*/ 499160 h 929568"/>
              <a:gd name="connsiteX127" fmla="*/ 1750182 w 3058854"/>
              <a:gd name="connsiteY127" fmla="*/ 499160 h 929568"/>
              <a:gd name="connsiteX128" fmla="*/ 1843459 w 3058854"/>
              <a:gd name="connsiteY128" fmla="*/ 422687 h 929568"/>
              <a:gd name="connsiteX129" fmla="*/ 1843459 w 3058854"/>
              <a:gd name="connsiteY129" fmla="*/ 151098 h 929568"/>
              <a:gd name="connsiteX130" fmla="*/ 2247661 w 3058854"/>
              <a:gd name="connsiteY130" fmla="*/ 56901 h 929568"/>
              <a:gd name="connsiteX131" fmla="*/ 2083917 w 3058854"/>
              <a:gd name="connsiteY131" fmla="*/ 192123 h 929568"/>
              <a:gd name="connsiteX132" fmla="*/ 2083917 w 3058854"/>
              <a:gd name="connsiteY132" fmla="*/ 499161 h 929568"/>
              <a:gd name="connsiteX133" fmla="*/ 2271198 w 3058854"/>
              <a:gd name="connsiteY133" fmla="*/ 499161 h 929568"/>
              <a:gd name="connsiteX134" fmla="*/ 2364475 w 3058854"/>
              <a:gd name="connsiteY134" fmla="*/ 422687 h 929568"/>
              <a:gd name="connsiteX135" fmla="*/ 2364475 w 3058854"/>
              <a:gd name="connsiteY135" fmla="*/ 151099 h 929568"/>
              <a:gd name="connsiteX136" fmla="*/ 1205920 w 3058854"/>
              <a:gd name="connsiteY136" fmla="*/ 56901 h 929568"/>
              <a:gd name="connsiteX137" fmla="*/ 1041886 w 3058854"/>
              <a:gd name="connsiteY137" fmla="*/ 192123 h 929568"/>
              <a:gd name="connsiteX138" fmla="*/ 1041886 w 3058854"/>
              <a:gd name="connsiteY138" fmla="*/ 499161 h 929568"/>
              <a:gd name="connsiteX139" fmla="*/ 1229312 w 3058854"/>
              <a:gd name="connsiteY139" fmla="*/ 499161 h 929568"/>
              <a:gd name="connsiteX140" fmla="*/ 1322154 w 3058854"/>
              <a:gd name="connsiteY140" fmla="*/ 422687 h 929568"/>
              <a:gd name="connsiteX141" fmla="*/ 1322154 w 3058854"/>
              <a:gd name="connsiteY141" fmla="*/ 151099 h 929568"/>
              <a:gd name="connsiteX142" fmla="*/ 684759 w 3058854"/>
              <a:gd name="connsiteY142" fmla="*/ 56901 h 929568"/>
              <a:gd name="connsiteX143" fmla="*/ 521015 w 3058854"/>
              <a:gd name="connsiteY143" fmla="*/ 192123 h 929568"/>
              <a:gd name="connsiteX144" fmla="*/ 521015 w 3058854"/>
              <a:gd name="connsiteY144" fmla="*/ 499161 h 929568"/>
              <a:gd name="connsiteX145" fmla="*/ 708296 w 3058854"/>
              <a:gd name="connsiteY145" fmla="*/ 499161 h 929568"/>
              <a:gd name="connsiteX146" fmla="*/ 801573 w 3058854"/>
              <a:gd name="connsiteY146" fmla="*/ 422687 h 929568"/>
              <a:gd name="connsiteX147" fmla="*/ 801573 w 3058854"/>
              <a:gd name="connsiteY147" fmla="*/ 151099 h 929568"/>
              <a:gd name="connsiteX148" fmla="*/ 5264 w 3058854"/>
              <a:gd name="connsiteY148" fmla="*/ 0 h 929568"/>
              <a:gd name="connsiteX149" fmla="*/ 3053264 w 3058854"/>
              <a:gd name="connsiteY149" fmla="*/ 0 h 929568"/>
              <a:gd name="connsiteX150" fmla="*/ 3053264 w 3058854"/>
              <a:gd name="connsiteY150" fmla="*/ 600261 h 929568"/>
              <a:gd name="connsiteX151" fmla="*/ 3029330 w 3058854"/>
              <a:gd name="connsiteY151" fmla="*/ 580923 h 929568"/>
              <a:gd name="connsiteX152" fmla="*/ 2865150 w 3058854"/>
              <a:gd name="connsiteY152" fmla="*/ 715859 h 929568"/>
              <a:gd name="connsiteX153" fmla="*/ 2865150 w 3058854"/>
              <a:gd name="connsiteY153" fmla="*/ 927801 h 929568"/>
              <a:gd name="connsiteX154" fmla="*/ 2624547 w 3058854"/>
              <a:gd name="connsiteY154" fmla="*/ 927801 h 929568"/>
              <a:gd name="connsiteX155" fmla="*/ 2624547 w 3058854"/>
              <a:gd name="connsiteY155" fmla="*/ 674835 h 929568"/>
              <a:gd name="connsiteX156" fmla="*/ 2508314 w 3058854"/>
              <a:gd name="connsiteY156" fmla="*/ 580923 h 929568"/>
              <a:gd name="connsiteX157" fmla="*/ 2344134 w 3058854"/>
              <a:gd name="connsiteY157" fmla="*/ 715859 h 929568"/>
              <a:gd name="connsiteX158" fmla="*/ 2344134 w 3058854"/>
              <a:gd name="connsiteY158" fmla="*/ 927801 h 929568"/>
              <a:gd name="connsiteX159" fmla="*/ 2103676 w 3058854"/>
              <a:gd name="connsiteY159" fmla="*/ 927801 h 929568"/>
              <a:gd name="connsiteX160" fmla="*/ 2103676 w 3058854"/>
              <a:gd name="connsiteY160" fmla="*/ 674835 h 929568"/>
              <a:gd name="connsiteX161" fmla="*/ 1987443 w 3058854"/>
              <a:gd name="connsiteY161" fmla="*/ 580923 h 929568"/>
              <a:gd name="connsiteX162" fmla="*/ 1823118 w 3058854"/>
              <a:gd name="connsiteY162" fmla="*/ 715859 h 929568"/>
              <a:gd name="connsiteX163" fmla="*/ 1823118 w 3058854"/>
              <a:gd name="connsiteY163" fmla="*/ 927801 h 929568"/>
              <a:gd name="connsiteX164" fmla="*/ 1582661 w 3058854"/>
              <a:gd name="connsiteY164" fmla="*/ 927801 h 929568"/>
              <a:gd name="connsiteX165" fmla="*/ 1582661 w 3058854"/>
              <a:gd name="connsiteY165" fmla="*/ 674835 h 929568"/>
              <a:gd name="connsiteX166" fmla="*/ 1466428 w 3058854"/>
              <a:gd name="connsiteY166" fmla="*/ 580923 h 929568"/>
              <a:gd name="connsiteX167" fmla="*/ 1302103 w 3058854"/>
              <a:gd name="connsiteY167" fmla="*/ 715859 h 929568"/>
              <a:gd name="connsiteX168" fmla="*/ 1302103 w 3058854"/>
              <a:gd name="connsiteY168" fmla="*/ 927801 h 929568"/>
              <a:gd name="connsiteX169" fmla="*/ 1061645 w 3058854"/>
              <a:gd name="connsiteY169" fmla="*/ 927801 h 929568"/>
              <a:gd name="connsiteX170" fmla="*/ 1061645 w 3058854"/>
              <a:gd name="connsiteY170" fmla="*/ 674835 h 929568"/>
              <a:gd name="connsiteX171" fmla="*/ 945411 w 3058854"/>
              <a:gd name="connsiteY171" fmla="*/ 580923 h 929568"/>
              <a:gd name="connsiteX172" fmla="*/ 781232 w 3058854"/>
              <a:gd name="connsiteY172" fmla="*/ 715859 h 929568"/>
              <a:gd name="connsiteX173" fmla="*/ 781232 w 3058854"/>
              <a:gd name="connsiteY173" fmla="*/ 927801 h 929568"/>
              <a:gd name="connsiteX174" fmla="*/ 540775 w 3058854"/>
              <a:gd name="connsiteY174" fmla="*/ 927801 h 929568"/>
              <a:gd name="connsiteX175" fmla="*/ 540775 w 3058854"/>
              <a:gd name="connsiteY175" fmla="*/ 674835 h 929568"/>
              <a:gd name="connsiteX176" fmla="*/ 424542 w 3058854"/>
              <a:gd name="connsiteY176" fmla="*/ 580923 h 929568"/>
              <a:gd name="connsiteX177" fmla="*/ 260217 w 3058854"/>
              <a:gd name="connsiteY177" fmla="*/ 715859 h 929568"/>
              <a:gd name="connsiteX178" fmla="*/ 260217 w 3058854"/>
              <a:gd name="connsiteY178" fmla="*/ 927801 h 929568"/>
              <a:gd name="connsiteX179" fmla="*/ 5264 w 3058854"/>
              <a:gd name="connsiteY179" fmla="*/ 927801 h 929568"/>
              <a:gd name="connsiteX180" fmla="*/ 5264 w 3058854"/>
              <a:gd name="connsiteY180" fmla="*/ 499161 h 929568"/>
              <a:gd name="connsiteX181" fmla="*/ 187281 w 3058854"/>
              <a:gd name="connsiteY181" fmla="*/ 499161 h 929568"/>
              <a:gd name="connsiteX182" fmla="*/ 280558 w 3058854"/>
              <a:gd name="connsiteY182" fmla="*/ 422687 h 929568"/>
              <a:gd name="connsiteX183" fmla="*/ 280558 w 3058854"/>
              <a:gd name="connsiteY183" fmla="*/ 151099 h 929568"/>
              <a:gd name="connsiteX184" fmla="*/ 163744 w 3058854"/>
              <a:gd name="connsiteY184" fmla="*/ 56901 h 929568"/>
              <a:gd name="connsiteX185" fmla="*/ 5264 w 3058854"/>
              <a:gd name="connsiteY185" fmla="*/ 187776 h 929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3058854" h="929568">
                <a:moveTo>
                  <a:pt x="2865150" y="927801"/>
                </a:moveTo>
                <a:lnTo>
                  <a:pt x="2885770" y="927801"/>
                </a:lnTo>
                <a:lnTo>
                  <a:pt x="2885774" y="929568"/>
                </a:lnTo>
                <a:lnTo>
                  <a:pt x="2865150" y="929568"/>
                </a:lnTo>
                <a:close/>
                <a:moveTo>
                  <a:pt x="2604206" y="927801"/>
                </a:moveTo>
                <a:lnTo>
                  <a:pt x="2624547" y="927801"/>
                </a:lnTo>
                <a:lnTo>
                  <a:pt x="2624547" y="929568"/>
                </a:lnTo>
                <a:lnTo>
                  <a:pt x="2604206" y="929568"/>
                </a:lnTo>
                <a:close/>
                <a:moveTo>
                  <a:pt x="2344134" y="927801"/>
                </a:moveTo>
                <a:lnTo>
                  <a:pt x="2364793" y="927801"/>
                </a:lnTo>
                <a:lnTo>
                  <a:pt x="2364796" y="929568"/>
                </a:lnTo>
                <a:lnTo>
                  <a:pt x="2344134" y="929568"/>
                </a:lnTo>
                <a:close/>
                <a:moveTo>
                  <a:pt x="2083335" y="927801"/>
                </a:moveTo>
                <a:lnTo>
                  <a:pt x="2103676" y="927801"/>
                </a:lnTo>
                <a:lnTo>
                  <a:pt x="2103676" y="929568"/>
                </a:lnTo>
                <a:lnTo>
                  <a:pt x="2083335" y="929568"/>
                </a:lnTo>
                <a:close/>
                <a:moveTo>
                  <a:pt x="1823118" y="927801"/>
                </a:moveTo>
                <a:lnTo>
                  <a:pt x="1843777" y="927801"/>
                </a:lnTo>
                <a:lnTo>
                  <a:pt x="1843780" y="929568"/>
                </a:lnTo>
                <a:lnTo>
                  <a:pt x="1823118" y="929568"/>
                </a:lnTo>
                <a:close/>
                <a:moveTo>
                  <a:pt x="1562030" y="927801"/>
                </a:moveTo>
                <a:lnTo>
                  <a:pt x="1582661" y="927801"/>
                </a:lnTo>
                <a:lnTo>
                  <a:pt x="1582661" y="929568"/>
                </a:lnTo>
                <a:lnTo>
                  <a:pt x="1562030" y="929568"/>
                </a:lnTo>
                <a:close/>
                <a:moveTo>
                  <a:pt x="1302103" y="927801"/>
                </a:moveTo>
                <a:lnTo>
                  <a:pt x="1322153" y="927801"/>
                </a:lnTo>
                <a:lnTo>
                  <a:pt x="1322153" y="929568"/>
                </a:lnTo>
                <a:lnTo>
                  <a:pt x="1302103" y="929568"/>
                </a:lnTo>
                <a:close/>
                <a:moveTo>
                  <a:pt x="1041304" y="927801"/>
                </a:moveTo>
                <a:lnTo>
                  <a:pt x="1061645" y="927801"/>
                </a:lnTo>
                <a:lnTo>
                  <a:pt x="1061645" y="929568"/>
                </a:lnTo>
                <a:lnTo>
                  <a:pt x="1041304" y="929568"/>
                </a:lnTo>
                <a:close/>
                <a:moveTo>
                  <a:pt x="781232" y="927801"/>
                </a:moveTo>
                <a:lnTo>
                  <a:pt x="801891" y="927801"/>
                </a:lnTo>
                <a:lnTo>
                  <a:pt x="801894" y="929568"/>
                </a:lnTo>
                <a:lnTo>
                  <a:pt x="781232" y="929568"/>
                </a:lnTo>
                <a:close/>
                <a:moveTo>
                  <a:pt x="520434" y="927801"/>
                </a:moveTo>
                <a:lnTo>
                  <a:pt x="540775" y="927801"/>
                </a:lnTo>
                <a:lnTo>
                  <a:pt x="540775" y="929568"/>
                </a:lnTo>
                <a:lnTo>
                  <a:pt x="520434" y="929568"/>
                </a:lnTo>
                <a:close/>
                <a:moveTo>
                  <a:pt x="260217" y="927801"/>
                </a:moveTo>
                <a:lnTo>
                  <a:pt x="280876" y="927801"/>
                </a:lnTo>
                <a:lnTo>
                  <a:pt x="280879" y="929568"/>
                </a:lnTo>
                <a:lnTo>
                  <a:pt x="260217" y="929568"/>
                </a:lnTo>
                <a:close/>
                <a:moveTo>
                  <a:pt x="3029039" y="606652"/>
                </a:moveTo>
                <a:lnTo>
                  <a:pt x="3053264" y="626165"/>
                </a:lnTo>
                <a:lnTo>
                  <a:pt x="3053264" y="927801"/>
                </a:lnTo>
                <a:lnTo>
                  <a:pt x="2885770" y="927801"/>
                </a:lnTo>
                <a:lnTo>
                  <a:pt x="2885346" y="725151"/>
                </a:lnTo>
                <a:close/>
                <a:moveTo>
                  <a:pt x="2508023" y="606652"/>
                </a:moveTo>
                <a:lnTo>
                  <a:pt x="2604206" y="684127"/>
                </a:lnTo>
                <a:lnTo>
                  <a:pt x="2604206" y="927801"/>
                </a:lnTo>
                <a:lnTo>
                  <a:pt x="2364793" y="927801"/>
                </a:lnTo>
                <a:lnTo>
                  <a:pt x="2364475" y="725151"/>
                </a:lnTo>
                <a:close/>
                <a:moveTo>
                  <a:pt x="1987007" y="606652"/>
                </a:moveTo>
                <a:lnTo>
                  <a:pt x="2083335" y="684127"/>
                </a:lnTo>
                <a:lnTo>
                  <a:pt x="2083335" y="927801"/>
                </a:lnTo>
                <a:lnTo>
                  <a:pt x="1843777" y="927801"/>
                </a:lnTo>
                <a:lnTo>
                  <a:pt x="1843459" y="725151"/>
                </a:lnTo>
                <a:close/>
                <a:moveTo>
                  <a:pt x="1465701" y="606652"/>
                </a:moveTo>
                <a:lnTo>
                  <a:pt x="1562030" y="684127"/>
                </a:lnTo>
                <a:lnTo>
                  <a:pt x="1562030" y="927801"/>
                </a:lnTo>
                <a:lnTo>
                  <a:pt x="1322153" y="927801"/>
                </a:lnTo>
                <a:lnTo>
                  <a:pt x="1322153" y="725151"/>
                </a:lnTo>
                <a:close/>
                <a:moveTo>
                  <a:pt x="945121" y="606652"/>
                </a:moveTo>
                <a:lnTo>
                  <a:pt x="1041304" y="684127"/>
                </a:lnTo>
                <a:lnTo>
                  <a:pt x="1041304" y="927801"/>
                </a:lnTo>
                <a:lnTo>
                  <a:pt x="801891" y="927801"/>
                </a:lnTo>
                <a:lnTo>
                  <a:pt x="801573" y="725151"/>
                </a:lnTo>
                <a:close/>
                <a:moveTo>
                  <a:pt x="424106" y="606652"/>
                </a:moveTo>
                <a:lnTo>
                  <a:pt x="520434" y="684127"/>
                </a:lnTo>
                <a:lnTo>
                  <a:pt x="520434" y="927801"/>
                </a:lnTo>
                <a:lnTo>
                  <a:pt x="280876" y="927801"/>
                </a:lnTo>
                <a:lnTo>
                  <a:pt x="280558" y="725151"/>
                </a:lnTo>
                <a:close/>
                <a:moveTo>
                  <a:pt x="3053264" y="600261"/>
                </a:moveTo>
                <a:lnTo>
                  <a:pt x="3058854" y="604778"/>
                </a:lnTo>
                <a:lnTo>
                  <a:pt x="3058854" y="630668"/>
                </a:lnTo>
                <a:lnTo>
                  <a:pt x="3053264" y="626165"/>
                </a:lnTo>
                <a:close/>
                <a:moveTo>
                  <a:pt x="5264" y="187776"/>
                </a:moveTo>
                <a:lnTo>
                  <a:pt x="5264" y="499161"/>
                </a:lnTo>
                <a:lnTo>
                  <a:pt x="0" y="499161"/>
                </a:lnTo>
                <a:lnTo>
                  <a:pt x="0" y="192123"/>
                </a:lnTo>
                <a:close/>
                <a:moveTo>
                  <a:pt x="2247806" y="82916"/>
                </a:moveTo>
                <a:lnTo>
                  <a:pt x="2344134" y="160390"/>
                </a:lnTo>
                <a:lnTo>
                  <a:pt x="2344134" y="413253"/>
                </a:lnTo>
                <a:lnTo>
                  <a:pt x="2264515" y="479149"/>
                </a:lnTo>
                <a:lnTo>
                  <a:pt x="2104258" y="479149"/>
                </a:lnTo>
                <a:lnTo>
                  <a:pt x="2104258" y="201415"/>
                </a:lnTo>
                <a:close/>
                <a:moveTo>
                  <a:pt x="1205920" y="82916"/>
                </a:moveTo>
                <a:lnTo>
                  <a:pt x="1302103" y="160390"/>
                </a:lnTo>
                <a:lnTo>
                  <a:pt x="1302103" y="413253"/>
                </a:lnTo>
                <a:lnTo>
                  <a:pt x="1222629" y="479149"/>
                </a:lnTo>
                <a:lnTo>
                  <a:pt x="1062227" y="479149"/>
                </a:lnTo>
                <a:lnTo>
                  <a:pt x="1062227" y="201415"/>
                </a:lnTo>
                <a:close/>
                <a:moveTo>
                  <a:pt x="684904" y="82916"/>
                </a:moveTo>
                <a:lnTo>
                  <a:pt x="781232" y="160390"/>
                </a:lnTo>
                <a:lnTo>
                  <a:pt x="781232" y="413253"/>
                </a:lnTo>
                <a:lnTo>
                  <a:pt x="701612" y="479149"/>
                </a:lnTo>
                <a:lnTo>
                  <a:pt x="541356" y="479149"/>
                </a:lnTo>
                <a:lnTo>
                  <a:pt x="541356" y="201415"/>
                </a:lnTo>
                <a:close/>
                <a:moveTo>
                  <a:pt x="163889" y="82916"/>
                </a:moveTo>
                <a:lnTo>
                  <a:pt x="260217" y="160390"/>
                </a:lnTo>
                <a:lnTo>
                  <a:pt x="260217" y="413253"/>
                </a:lnTo>
                <a:lnTo>
                  <a:pt x="180743" y="479149"/>
                </a:lnTo>
                <a:lnTo>
                  <a:pt x="20341" y="479149"/>
                </a:lnTo>
                <a:lnTo>
                  <a:pt x="20341" y="201415"/>
                </a:lnTo>
                <a:close/>
                <a:moveTo>
                  <a:pt x="2768821" y="82915"/>
                </a:moveTo>
                <a:lnTo>
                  <a:pt x="2865149" y="160390"/>
                </a:lnTo>
                <a:lnTo>
                  <a:pt x="2865149" y="413252"/>
                </a:lnTo>
                <a:lnTo>
                  <a:pt x="2785530" y="479148"/>
                </a:lnTo>
                <a:lnTo>
                  <a:pt x="2625273" y="479148"/>
                </a:lnTo>
                <a:lnTo>
                  <a:pt x="2625273" y="201414"/>
                </a:lnTo>
                <a:close/>
                <a:moveTo>
                  <a:pt x="1727226" y="82915"/>
                </a:moveTo>
                <a:lnTo>
                  <a:pt x="1823554" y="160390"/>
                </a:lnTo>
                <a:lnTo>
                  <a:pt x="1823554" y="413252"/>
                </a:lnTo>
                <a:lnTo>
                  <a:pt x="1743498" y="479148"/>
                </a:lnTo>
                <a:lnTo>
                  <a:pt x="1583678" y="479148"/>
                </a:lnTo>
                <a:lnTo>
                  <a:pt x="1583678" y="201414"/>
                </a:lnTo>
                <a:close/>
                <a:moveTo>
                  <a:pt x="2769112" y="57186"/>
                </a:moveTo>
                <a:lnTo>
                  <a:pt x="2604932" y="192122"/>
                </a:lnTo>
                <a:lnTo>
                  <a:pt x="2604932" y="499160"/>
                </a:lnTo>
                <a:lnTo>
                  <a:pt x="2792213" y="499160"/>
                </a:lnTo>
                <a:lnTo>
                  <a:pt x="2885345" y="422687"/>
                </a:lnTo>
                <a:lnTo>
                  <a:pt x="2885345" y="151098"/>
                </a:lnTo>
                <a:close/>
                <a:moveTo>
                  <a:pt x="1727226" y="57186"/>
                </a:moveTo>
                <a:lnTo>
                  <a:pt x="1562901" y="192122"/>
                </a:lnTo>
                <a:lnTo>
                  <a:pt x="1562901" y="499160"/>
                </a:lnTo>
                <a:lnTo>
                  <a:pt x="1750182" y="499160"/>
                </a:lnTo>
                <a:lnTo>
                  <a:pt x="1843459" y="422687"/>
                </a:lnTo>
                <a:lnTo>
                  <a:pt x="1843459" y="151098"/>
                </a:lnTo>
                <a:close/>
                <a:moveTo>
                  <a:pt x="2247661" y="56901"/>
                </a:moveTo>
                <a:lnTo>
                  <a:pt x="2083917" y="192123"/>
                </a:lnTo>
                <a:lnTo>
                  <a:pt x="2083917" y="499161"/>
                </a:lnTo>
                <a:lnTo>
                  <a:pt x="2271198" y="499161"/>
                </a:lnTo>
                <a:lnTo>
                  <a:pt x="2364475" y="422687"/>
                </a:lnTo>
                <a:lnTo>
                  <a:pt x="2364475" y="151099"/>
                </a:lnTo>
                <a:close/>
                <a:moveTo>
                  <a:pt x="1205920" y="56901"/>
                </a:moveTo>
                <a:lnTo>
                  <a:pt x="1041886" y="192123"/>
                </a:lnTo>
                <a:lnTo>
                  <a:pt x="1041886" y="499161"/>
                </a:lnTo>
                <a:lnTo>
                  <a:pt x="1229312" y="499161"/>
                </a:lnTo>
                <a:lnTo>
                  <a:pt x="1322154" y="422687"/>
                </a:lnTo>
                <a:lnTo>
                  <a:pt x="1322154" y="151099"/>
                </a:lnTo>
                <a:close/>
                <a:moveTo>
                  <a:pt x="684759" y="56901"/>
                </a:moveTo>
                <a:lnTo>
                  <a:pt x="521015" y="192123"/>
                </a:lnTo>
                <a:lnTo>
                  <a:pt x="521015" y="499161"/>
                </a:lnTo>
                <a:lnTo>
                  <a:pt x="708296" y="499161"/>
                </a:lnTo>
                <a:lnTo>
                  <a:pt x="801573" y="422687"/>
                </a:lnTo>
                <a:lnTo>
                  <a:pt x="801573" y="151099"/>
                </a:lnTo>
                <a:close/>
                <a:moveTo>
                  <a:pt x="5264" y="0"/>
                </a:moveTo>
                <a:lnTo>
                  <a:pt x="3053264" y="0"/>
                </a:lnTo>
                <a:lnTo>
                  <a:pt x="3053264" y="600261"/>
                </a:lnTo>
                <a:lnTo>
                  <a:pt x="3029330" y="580923"/>
                </a:lnTo>
                <a:lnTo>
                  <a:pt x="2865150" y="715859"/>
                </a:lnTo>
                <a:lnTo>
                  <a:pt x="2865150" y="927801"/>
                </a:lnTo>
                <a:lnTo>
                  <a:pt x="2624547" y="927801"/>
                </a:lnTo>
                <a:lnTo>
                  <a:pt x="2624547" y="674835"/>
                </a:lnTo>
                <a:lnTo>
                  <a:pt x="2508314" y="580923"/>
                </a:lnTo>
                <a:lnTo>
                  <a:pt x="2344134" y="715859"/>
                </a:lnTo>
                <a:lnTo>
                  <a:pt x="2344134" y="927801"/>
                </a:lnTo>
                <a:lnTo>
                  <a:pt x="2103676" y="927801"/>
                </a:lnTo>
                <a:lnTo>
                  <a:pt x="2103676" y="674835"/>
                </a:lnTo>
                <a:lnTo>
                  <a:pt x="1987443" y="580923"/>
                </a:lnTo>
                <a:lnTo>
                  <a:pt x="1823118" y="715859"/>
                </a:lnTo>
                <a:lnTo>
                  <a:pt x="1823118" y="927801"/>
                </a:lnTo>
                <a:lnTo>
                  <a:pt x="1582661" y="927801"/>
                </a:lnTo>
                <a:lnTo>
                  <a:pt x="1582661" y="674835"/>
                </a:lnTo>
                <a:lnTo>
                  <a:pt x="1466428" y="580923"/>
                </a:lnTo>
                <a:lnTo>
                  <a:pt x="1302103" y="715859"/>
                </a:lnTo>
                <a:lnTo>
                  <a:pt x="1302103" y="927801"/>
                </a:lnTo>
                <a:lnTo>
                  <a:pt x="1061645" y="927801"/>
                </a:lnTo>
                <a:lnTo>
                  <a:pt x="1061645" y="674835"/>
                </a:lnTo>
                <a:lnTo>
                  <a:pt x="945411" y="580923"/>
                </a:lnTo>
                <a:lnTo>
                  <a:pt x="781232" y="715859"/>
                </a:lnTo>
                <a:lnTo>
                  <a:pt x="781232" y="927801"/>
                </a:lnTo>
                <a:lnTo>
                  <a:pt x="540775" y="927801"/>
                </a:lnTo>
                <a:lnTo>
                  <a:pt x="540775" y="674835"/>
                </a:lnTo>
                <a:lnTo>
                  <a:pt x="424542" y="580923"/>
                </a:lnTo>
                <a:lnTo>
                  <a:pt x="260217" y="715859"/>
                </a:lnTo>
                <a:lnTo>
                  <a:pt x="260217" y="927801"/>
                </a:lnTo>
                <a:lnTo>
                  <a:pt x="5264" y="927801"/>
                </a:lnTo>
                <a:lnTo>
                  <a:pt x="5264" y="499161"/>
                </a:lnTo>
                <a:lnTo>
                  <a:pt x="187281" y="499161"/>
                </a:lnTo>
                <a:lnTo>
                  <a:pt x="280558" y="422687"/>
                </a:lnTo>
                <a:lnTo>
                  <a:pt x="280558" y="151099"/>
                </a:lnTo>
                <a:lnTo>
                  <a:pt x="163744" y="56901"/>
                </a:lnTo>
                <a:lnTo>
                  <a:pt x="5264" y="187776"/>
                </a:lnTo>
                <a:close/>
              </a:path>
            </a:pathLst>
          </a:custGeom>
          <a:solidFill>
            <a:schemeClr val="accent2"/>
          </a:solidFill>
          <a:ln w="136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i-FI"/>
          </a:p>
        </p:txBody>
      </p:sp>
      <p:sp>
        <p:nvSpPr>
          <p:cNvPr id="29" name="Suorakulmio 28">
            <a:extLst>
              <a:ext uri="{FF2B5EF4-FFF2-40B4-BE49-F238E27FC236}">
                <a16:creationId xmlns:a16="http://schemas.microsoft.com/office/drawing/2014/main" id="{42D56245-2BA4-4BA8-9080-D9E6949E151A}"/>
              </a:ext>
            </a:extLst>
          </p:cNvPr>
          <p:cNvSpPr/>
          <p:nvPr/>
        </p:nvSpPr>
        <p:spPr bwMode="hidden">
          <a:xfrm>
            <a:off x="9134475" y="5930582"/>
            <a:ext cx="3060000" cy="927802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EFB6CAD9-21A6-455B-B05D-F61CCF322584}"/>
              </a:ext>
            </a:extLst>
          </p:cNvPr>
          <p:cNvSpPr txBox="1"/>
          <p:nvPr/>
        </p:nvSpPr>
        <p:spPr bwMode="white">
          <a:xfrm>
            <a:off x="0" y="5930582"/>
            <a:ext cx="6120000" cy="92880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fi-FI" sz="2800" spc="300" baseline="0">
                <a:solidFill>
                  <a:schemeClr val="bg1"/>
                </a:solidFill>
              </a:rPr>
              <a:t>dvv.fi</a:t>
            </a:r>
          </a:p>
        </p:txBody>
      </p:sp>
      <p:pic>
        <p:nvPicPr>
          <p:cNvPr id="8" name="Kuva 7" descr="Digi- ja väestötietoviraston tunnus">
            <a:extLst>
              <a:ext uri="{FF2B5EF4-FFF2-40B4-BE49-F238E27FC236}">
                <a16:creationId xmlns:a16="http://schemas.microsoft.com/office/drawing/2014/main" id="{CBB20E0A-0CCD-46B1-8EB6-1942AD1A3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771426" y="2328672"/>
            <a:ext cx="6649148" cy="921794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60103E4-185B-42BB-9D81-9D4F3ECCD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0733073-F773-4589-9C73-1AB628629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ABE97E3-F3EC-40EA-805C-459924D5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57202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oitus/Lopetus 3">
    <p:bg>
      <p:bgPr>
        <a:solidFill>
          <a:srgbClr val="0034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 descr="Digi- ja väestötietoviraston tunnus&#10;">
            <a:extLst>
              <a:ext uri="{FF2B5EF4-FFF2-40B4-BE49-F238E27FC236}">
                <a16:creationId xmlns:a16="http://schemas.microsoft.com/office/drawing/2014/main" id="{0D7BEB57-05A3-4B43-820C-684E32111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2484000" y="2880000"/>
            <a:ext cx="7236000" cy="1003151"/>
          </a:xfrm>
          <a:prstGeom prst="rect">
            <a:avLst/>
          </a:prstGeom>
        </p:spPr>
      </p:pic>
      <p:sp>
        <p:nvSpPr>
          <p:cNvPr id="34" name="Tekstiruutu 33">
            <a:extLst>
              <a:ext uri="{FF2B5EF4-FFF2-40B4-BE49-F238E27FC236}">
                <a16:creationId xmlns:a16="http://schemas.microsoft.com/office/drawing/2014/main" id="{1F6EAF03-9286-4B3A-B274-19E0BE549069}"/>
              </a:ext>
            </a:extLst>
          </p:cNvPr>
          <p:cNvSpPr txBox="1"/>
          <p:nvPr/>
        </p:nvSpPr>
        <p:spPr>
          <a:xfrm>
            <a:off x="3450000" y="4284000"/>
            <a:ext cx="5292000" cy="720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fi-FI" sz="2800" spc="300" baseline="0">
                <a:solidFill>
                  <a:schemeClr val="bg1"/>
                </a:solidFill>
              </a:rPr>
              <a:t>dvv.fi</a:t>
            </a:r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633B3A55-59E4-415F-B405-7C49BB3598B3}"/>
              </a:ext>
            </a:extLst>
          </p:cNvPr>
          <p:cNvGrpSpPr/>
          <p:nvPr/>
        </p:nvGrpSpPr>
        <p:grpSpPr bwMode="ltGray">
          <a:xfrm>
            <a:off x="-3349" y="-1"/>
            <a:ext cx="12198698" cy="184444"/>
            <a:chOff x="-3349" y="-1"/>
            <a:chExt cx="12198698" cy="184444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2328EE5A-928E-4167-9AF0-4816CBFF5C82}"/>
                </a:ext>
              </a:extLst>
            </p:cNvPr>
            <p:cNvSpPr/>
            <p:nvPr/>
          </p:nvSpPr>
          <p:spPr bwMode="ltGray">
            <a:xfrm>
              <a:off x="9135636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FBDE6B09-6A16-4730-96C4-9C3FDFBE1428}"/>
                </a:ext>
              </a:extLst>
            </p:cNvPr>
            <p:cNvSpPr/>
            <p:nvPr/>
          </p:nvSpPr>
          <p:spPr bwMode="ltGray"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7B5E0810-7800-4C99-8E48-C3F29C4729AB}"/>
                </a:ext>
              </a:extLst>
            </p:cNvPr>
            <p:cNvSpPr/>
            <p:nvPr/>
          </p:nvSpPr>
          <p:spPr bwMode="ltGray">
            <a:xfrm>
              <a:off x="-3349" y="0"/>
              <a:ext cx="6099349" cy="184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B9E7A2-F910-45AD-8DE5-2CD26F9D9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16DBB66-6508-4FD5-BA86-3CB437066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CBEA675-9260-45E8-89D2-AE9881C2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08780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oitus/Lopetu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kstiruutu 33">
            <a:extLst>
              <a:ext uri="{FF2B5EF4-FFF2-40B4-BE49-F238E27FC236}">
                <a16:creationId xmlns:a16="http://schemas.microsoft.com/office/drawing/2014/main" id="{1F6EAF03-9286-4B3A-B274-19E0BE549069}"/>
              </a:ext>
            </a:extLst>
          </p:cNvPr>
          <p:cNvSpPr txBox="1"/>
          <p:nvPr/>
        </p:nvSpPr>
        <p:spPr>
          <a:xfrm>
            <a:off x="3450000" y="4284000"/>
            <a:ext cx="5292000" cy="720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fi-FI" sz="2800" spc="300" baseline="0">
                <a:solidFill>
                  <a:srgbClr val="003479"/>
                </a:solidFill>
              </a:rPr>
              <a:t>dvv.fi</a:t>
            </a:r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633B3A55-59E4-415F-B405-7C49BB3598B3}"/>
              </a:ext>
            </a:extLst>
          </p:cNvPr>
          <p:cNvGrpSpPr/>
          <p:nvPr/>
        </p:nvGrpSpPr>
        <p:grpSpPr>
          <a:xfrm>
            <a:off x="-3349" y="-1"/>
            <a:ext cx="12198698" cy="184444"/>
            <a:chOff x="-3349" y="-1"/>
            <a:chExt cx="12198698" cy="184444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2328EE5A-928E-4167-9AF0-4816CBFF5C82}"/>
                </a:ext>
              </a:extLst>
            </p:cNvPr>
            <p:cNvSpPr/>
            <p:nvPr/>
          </p:nvSpPr>
          <p:spPr>
            <a:xfrm>
              <a:off x="9135636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FBDE6B09-6A16-4730-96C4-9C3FDFBE1428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7B5E0810-7800-4C99-8E48-C3F29C4729AB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  <p:pic>
        <p:nvPicPr>
          <p:cNvPr id="11" name="Kuva 10" descr="Digi- ja väestötietoviraston tunnus">
            <a:extLst>
              <a:ext uri="{FF2B5EF4-FFF2-40B4-BE49-F238E27FC236}">
                <a16:creationId xmlns:a16="http://schemas.microsoft.com/office/drawing/2014/main" id="{05042997-B44A-4E29-AFED-06FB9D743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484000" y="2880000"/>
            <a:ext cx="7236000" cy="1003151"/>
          </a:xfrm>
          <a:prstGeom prst="rect">
            <a:avLst/>
          </a:prstGeom>
        </p:spPr>
      </p:pic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9A679FD-A421-4131-B086-D78DE7C32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7BEA7967-CF0C-41AC-B972-1870B05E6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5AF80B1-5324-4FB0-866F-60CE16123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36891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 ja sisältö">
  <p:cSld name="1_Kuva ja sisältö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8"/>
          <p:cNvSpPr txBox="1">
            <a:spLocks noGrp="1"/>
          </p:cNvSpPr>
          <p:nvPr>
            <p:ph type="title"/>
          </p:nvPr>
        </p:nvSpPr>
        <p:spPr>
          <a:xfrm>
            <a:off x="6552000" y="144000"/>
            <a:ext cx="5040000" cy="12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28"/>
          <p:cNvSpPr txBox="1">
            <a:spLocks noGrp="1"/>
          </p:cNvSpPr>
          <p:nvPr>
            <p:ph type="body" idx="1"/>
          </p:nvPr>
        </p:nvSpPr>
        <p:spPr>
          <a:xfrm>
            <a:off x="6552000" y="1692000"/>
            <a:ext cx="5040000" cy="41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31789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500"/>
              <a:buChar char="•"/>
              <a:defRPr/>
            </a:lvl1pPr>
            <a:lvl2pPr marL="1219170" lvl="1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‒"/>
              <a:defRPr/>
            </a:lvl2pPr>
            <a:lvl3pPr marL="1828754" lvl="2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/>
            </a:lvl3pPr>
            <a:lvl4pPr marL="2438339" lvl="3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‒"/>
              <a:defRPr/>
            </a:lvl4pPr>
            <a:lvl5pPr marL="3047924" lvl="4" indent="-4233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Char char="o"/>
              <a:defRPr/>
            </a:lvl5pPr>
            <a:lvl6pPr marL="3657509" lvl="5" indent="-4233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Char char="‒"/>
              <a:defRPr/>
            </a:lvl6pPr>
            <a:lvl7pPr marL="4267093" lvl="6" indent="-4233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Char char="‒"/>
              <a:defRPr/>
            </a:lvl7pPr>
            <a:lvl8pPr marL="4876678" lvl="7" indent="-4233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Char char="‒"/>
              <a:defRPr/>
            </a:lvl8pPr>
            <a:lvl9pPr marL="5486263" lvl="8" indent="-4233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Char char="‒"/>
              <a:defRPr/>
            </a:lvl9pPr>
          </a:lstStyle>
          <a:p>
            <a:endParaRPr/>
          </a:p>
        </p:txBody>
      </p:sp>
      <p:sp>
        <p:nvSpPr>
          <p:cNvPr id="215" name="Google Shape;215;p28"/>
          <p:cNvSpPr>
            <a:spLocks noGrp="1"/>
          </p:cNvSpPr>
          <p:nvPr>
            <p:ph type="pic" idx="2"/>
          </p:nvPr>
        </p:nvSpPr>
        <p:spPr>
          <a:xfrm>
            <a:off x="0" y="0"/>
            <a:ext cx="60984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16" name="Google Shape;216;p28"/>
          <p:cNvSpPr txBox="1">
            <a:spLocks noGrp="1"/>
          </p:cNvSpPr>
          <p:nvPr>
            <p:ph type="dt" idx="10"/>
          </p:nvPr>
        </p:nvSpPr>
        <p:spPr>
          <a:xfrm>
            <a:off x="684000" y="6498591"/>
            <a:ext cx="1512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28"/>
          <p:cNvSpPr txBox="1">
            <a:spLocks noGrp="1"/>
          </p:cNvSpPr>
          <p:nvPr>
            <p:ph type="ftr" idx="11"/>
          </p:nvPr>
        </p:nvSpPr>
        <p:spPr>
          <a:xfrm>
            <a:off x="3190240" y="6498591"/>
            <a:ext cx="58116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28"/>
          <p:cNvSpPr txBox="1">
            <a:spLocks noGrp="1"/>
          </p:cNvSpPr>
          <p:nvPr>
            <p:ph type="sldNum" idx="12"/>
          </p:nvPr>
        </p:nvSpPr>
        <p:spPr>
          <a:xfrm>
            <a:off x="10115552" y="6498591"/>
            <a:ext cx="828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i" smtClean="0"/>
              <a:pPr/>
              <a:t>‹#›</a:t>
            </a:fld>
            <a:endParaRPr lang="fi"/>
          </a:p>
        </p:txBody>
      </p:sp>
    </p:spTree>
    <p:extLst>
      <p:ext uri="{BB962C8B-B14F-4D97-AF65-F5344CB8AC3E}">
        <p14:creationId xmlns:p14="http://schemas.microsoft.com/office/powerpoint/2010/main" val="3475799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F3382D4F-7C84-480A-AC18-E63A4A650C5D}"/>
              </a:ext>
            </a:extLst>
          </p:cNvPr>
          <p:cNvSpPr/>
          <p:nvPr/>
        </p:nvSpPr>
        <p:spPr bwMode="hidden">
          <a:xfrm>
            <a:off x="0" y="0"/>
            <a:ext cx="12192000" cy="4984860"/>
          </a:xfrm>
          <a:prstGeom prst="rect">
            <a:avLst/>
          </a:prstGeom>
          <a:solidFill>
            <a:srgbClr val="00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06000" y="467600"/>
            <a:ext cx="9180000" cy="2844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06000" y="3528000"/>
            <a:ext cx="9180000" cy="1440000"/>
          </a:xfrm>
          <a:prstGeom prst="rect">
            <a:avLst/>
          </a:prstGeom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32CCB011-E2E3-4F2E-83BF-B901E38D14D9}"/>
              </a:ext>
            </a:extLst>
          </p:cNvPr>
          <p:cNvSpPr/>
          <p:nvPr/>
        </p:nvSpPr>
        <p:spPr bwMode="hidden">
          <a:xfrm>
            <a:off x="9140651" y="4984860"/>
            <a:ext cx="3048000" cy="1873140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Digi- ja väestötietoviraston tunnus">
            <a:extLst>
              <a:ext uri="{FF2B5EF4-FFF2-40B4-BE49-F238E27FC236}">
                <a16:creationId xmlns:a16="http://schemas.microsoft.com/office/drawing/2014/main" id="{BACF3387-9082-4943-9AF5-7388D9A3D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665969" y="5224614"/>
            <a:ext cx="2787211" cy="1278482"/>
          </a:xfrm>
          <a:prstGeom prst="rect">
            <a:avLst/>
          </a:prstGeom>
        </p:spPr>
      </p:pic>
      <p:grpSp>
        <p:nvGrpSpPr>
          <p:cNvPr id="9" name="Ryhmä 8">
            <a:extLst>
              <a:ext uri="{FF2B5EF4-FFF2-40B4-BE49-F238E27FC236}">
                <a16:creationId xmlns:a16="http://schemas.microsoft.com/office/drawing/2014/main" id="{BD8827BF-3D6D-4DF5-A30D-9A04A94C6FC0}"/>
              </a:ext>
            </a:extLst>
          </p:cNvPr>
          <p:cNvGrpSpPr/>
          <p:nvPr/>
        </p:nvGrpSpPr>
        <p:grpSpPr bwMode="hidden">
          <a:xfrm>
            <a:off x="6092651" y="4984860"/>
            <a:ext cx="3051349" cy="1873140"/>
            <a:chOff x="6092651" y="4984860"/>
            <a:chExt cx="3051349" cy="1873140"/>
          </a:xfrm>
        </p:grpSpPr>
        <p:sp>
          <p:nvSpPr>
            <p:cNvPr id="4" name="Suorakulmio 3">
              <a:extLst>
                <a:ext uri="{FF2B5EF4-FFF2-40B4-BE49-F238E27FC236}">
                  <a16:creationId xmlns:a16="http://schemas.microsoft.com/office/drawing/2014/main" id="{C3AABAE7-AA34-46B1-9B89-F0544A5D02B3}"/>
                </a:ext>
              </a:extLst>
            </p:cNvPr>
            <p:cNvSpPr/>
            <p:nvPr/>
          </p:nvSpPr>
          <p:spPr bwMode="hidden">
            <a:xfrm>
              <a:off x="6092651" y="4984860"/>
              <a:ext cx="3048000" cy="1873140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92FDD505-F205-4559-B3F6-FCCB77DF07F2}"/>
                </a:ext>
              </a:extLst>
            </p:cNvPr>
            <p:cNvSpPr/>
            <p:nvPr/>
          </p:nvSpPr>
          <p:spPr bwMode="hidden">
            <a:xfrm>
              <a:off x="6096000" y="4984860"/>
              <a:ext cx="3048000" cy="1873140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374650" ty="260350" sx="55000" sy="55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10" name="Päivämäärän paikkamerkki 9">
            <a:extLst>
              <a:ext uri="{FF2B5EF4-FFF2-40B4-BE49-F238E27FC236}">
                <a16:creationId xmlns:a16="http://schemas.microsoft.com/office/drawing/2014/main" id="{1FF6B260-4647-4494-BB9C-F1625C0D3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53A5B9F6-3F80-4CC4-BFF9-CF3E5F307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179A90EC-8B4D-4700-93E1-94F210C1E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70357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7DC5C9-D897-49F0-BE95-C34F61BE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692000"/>
            <a:ext cx="10260000" cy="4608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C74A308-622B-48D4-A7AA-B474E1278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8.10.2025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12BB6CB-9C3B-424A-9641-6399B22B3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112549-0044-4E7E-925D-BA5C59C70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D2C76EBF-985F-4C16-A843-476AD15F2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5993820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7D00B7-C08A-48F5-868A-CAA6F7D71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7DC5C9-D897-49F0-BE95-C34F61BE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692000"/>
            <a:ext cx="10260000" cy="4608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C74A308-622B-48D4-A7AA-B474E1278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8.10.2025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12BB6CB-9C3B-424A-9641-6399B22B3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112549-0044-4E7E-925D-BA5C59C70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C3D8C38B-FC7E-4662-931C-9C5BE65CC3D8}"/>
              </a:ext>
            </a:extLst>
          </p:cNvPr>
          <p:cNvSpPr/>
          <p:nvPr/>
        </p:nvSpPr>
        <p:spPr bwMode="hidden">
          <a:xfrm>
            <a:off x="11264201" y="0"/>
            <a:ext cx="927800" cy="6858000"/>
          </a:xfrm>
          <a:prstGeom prst="rect">
            <a:avLst/>
          </a:prstGeom>
          <a:solidFill>
            <a:srgbClr val="00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A2DAA4F5-524B-40F7-AD35-51AEC7F81AEF}"/>
              </a:ext>
            </a:extLst>
          </p:cNvPr>
          <p:cNvSpPr/>
          <p:nvPr/>
        </p:nvSpPr>
        <p:spPr bwMode="hidden">
          <a:xfrm>
            <a:off x="11264202" y="0"/>
            <a:ext cx="927797" cy="1686459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 descr="Digi- ja väestötietoviraston tunnus">
            <a:extLst>
              <a:ext uri="{FF2B5EF4-FFF2-40B4-BE49-F238E27FC236}">
                <a16:creationId xmlns:a16="http://schemas.microsoft.com/office/drawing/2014/main" id="{20E55507-0E5B-4A78-946C-D5110FEE4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grpSp>
        <p:nvGrpSpPr>
          <p:cNvPr id="10" name="Ryhmä 9">
            <a:extLst>
              <a:ext uri="{FF2B5EF4-FFF2-40B4-BE49-F238E27FC236}">
                <a16:creationId xmlns:a16="http://schemas.microsoft.com/office/drawing/2014/main" id="{CE2E1068-91A9-46B1-A5BE-B905AC067F97}"/>
              </a:ext>
            </a:extLst>
          </p:cNvPr>
          <p:cNvGrpSpPr/>
          <p:nvPr/>
        </p:nvGrpSpPr>
        <p:grpSpPr bwMode="hidden">
          <a:xfrm>
            <a:off x="11264198" y="1686458"/>
            <a:ext cx="927802" cy="1742542"/>
            <a:chOff x="11264198" y="1686458"/>
            <a:chExt cx="927802" cy="1742542"/>
          </a:xfrm>
        </p:grpSpPr>
        <p:sp>
          <p:nvSpPr>
            <p:cNvPr id="11" name="Suorakulmio 10">
              <a:extLst>
                <a:ext uri="{FF2B5EF4-FFF2-40B4-BE49-F238E27FC236}">
                  <a16:creationId xmlns:a16="http://schemas.microsoft.com/office/drawing/2014/main" id="{BF45495D-0C84-4693-819C-D1123D30EBB1}"/>
                </a:ext>
              </a:extLst>
            </p:cNvPr>
            <p:cNvSpPr/>
            <p:nvPr/>
          </p:nvSpPr>
          <p:spPr bwMode="hidden">
            <a:xfrm>
              <a:off x="11264202" y="1686460"/>
              <a:ext cx="927798" cy="1742540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A350E905-B624-4063-BED2-C4B58A304851}"/>
                </a:ext>
              </a:extLst>
            </p:cNvPr>
            <p:cNvSpPr/>
            <p:nvPr/>
          </p:nvSpPr>
          <p:spPr bwMode="hidden">
            <a:xfrm>
              <a:off x="11264198" y="1686458"/>
              <a:ext cx="927801" cy="1742541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254000" ty="247650" sx="47000" sy="47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445822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7DC5C9-D897-49F0-BE95-C34F61BE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692000"/>
            <a:ext cx="10260000" cy="4608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C74A308-622B-48D4-A7AA-B474E1278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B9590-3D91-48A7-AB37-5E9C9E4FB712}" type="datetime1">
              <a:rPr lang="fi-FI" smtClean="0"/>
              <a:t>1.4.2026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12BB6CB-9C3B-424A-9641-6399B22B3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112549-0044-4E7E-925D-BA5C59C70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grpSp>
        <p:nvGrpSpPr>
          <p:cNvPr id="17" name="Ryhmä 16">
            <a:extLst>
              <a:ext uri="{FF2B5EF4-FFF2-40B4-BE49-F238E27FC236}">
                <a16:creationId xmlns:a16="http://schemas.microsoft.com/office/drawing/2014/main" id="{8F94617B-A202-4DB6-AEC6-402083A88305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8" name="Suorakulmio 17">
              <a:extLst>
                <a:ext uri="{FF2B5EF4-FFF2-40B4-BE49-F238E27FC236}">
                  <a16:creationId xmlns:a16="http://schemas.microsoft.com/office/drawing/2014/main" id="{D61E8AE6-4EF9-4FF6-B466-70075CA071D9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FFC6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9" name="Suorakulmio 18">
              <a:extLst>
                <a:ext uri="{FF2B5EF4-FFF2-40B4-BE49-F238E27FC236}">
                  <a16:creationId xmlns:a16="http://schemas.microsoft.com/office/drawing/2014/main" id="{319BC257-BDFA-4BA0-B511-860E51A7FBBF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0" name="Suorakulmio 19">
              <a:extLst>
                <a:ext uri="{FF2B5EF4-FFF2-40B4-BE49-F238E27FC236}">
                  <a16:creationId xmlns:a16="http://schemas.microsoft.com/office/drawing/2014/main" id="{6435D7D6-F2B8-4A6A-A634-E3F198167DCB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  <p:sp>
        <p:nvSpPr>
          <p:cNvPr id="9" name="Otsikko 8">
            <a:extLst>
              <a:ext uri="{FF2B5EF4-FFF2-40B4-BE49-F238E27FC236}">
                <a16:creationId xmlns:a16="http://schemas.microsoft.com/office/drawing/2014/main" id="{317FA683-724A-43D4-9A19-6196648BA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2130596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Ryhmä 10">
            <a:extLst>
              <a:ext uri="{FF2B5EF4-FFF2-40B4-BE49-F238E27FC236}">
                <a16:creationId xmlns:a16="http://schemas.microsoft.com/office/drawing/2014/main" id="{1AAE8461-27C3-48BB-884E-254EC69565A4}"/>
              </a:ext>
            </a:extLst>
          </p:cNvPr>
          <p:cNvGrpSpPr/>
          <p:nvPr/>
        </p:nvGrpSpPr>
        <p:grpSpPr bwMode="hidden">
          <a:xfrm>
            <a:off x="-3349" y="4984860"/>
            <a:ext cx="6099349" cy="1901629"/>
            <a:chOff x="6092650" y="4984860"/>
            <a:chExt cx="6099349" cy="1901629"/>
          </a:xfrm>
        </p:grpSpPr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DDD24831-56B3-4858-8245-BDBC00D34678}"/>
                </a:ext>
              </a:extLst>
            </p:cNvPr>
            <p:cNvSpPr/>
            <p:nvPr/>
          </p:nvSpPr>
          <p:spPr bwMode="hidden">
            <a:xfrm>
              <a:off x="6092650" y="4984860"/>
              <a:ext cx="6099349" cy="1901629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13" name="Kuva 12">
              <a:extLst>
                <a:ext uri="{FF2B5EF4-FFF2-40B4-BE49-F238E27FC236}">
                  <a16:creationId xmlns:a16="http://schemas.microsoft.com/office/drawing/2014/main" id="{3980747E-B0CF-43D8-8074-5A74416AE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 bwMode="hidden">
            <a:xfrm>
              <a:off x="7773544" y="5224614"/>
              <a:ext cx="2787211" cy="1278482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06000" y="467600"/>
            <a:ext cx="9180000" cy="2844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06000" y="3528000"/>
            <a:ext cx="9180000" cy="1440000"/>
          </a:xfrm>
          <a:prstGeom prst="rect">
            <a:avLst/>
          </a:prstGeom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rgbClr val="1E1E1E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32CCB011-E2E3-4F2E-83BF-B901E38D14D9}"/>
              </a:ext>
            </a:extLst>
          </p:cNvPr>
          <p:cNvSpPr/>
          <p:nvPr/>
        </p:nvSpPr>
        <p:spPr bwMode="hidden">
          <a:xfrm>
            <a:off x="9140651" y="4984860"/>
            <a:ext cx="3048000" cy="1873140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9" name="Ryhmä 8">
            <a:extLst>
              <a:ext uri="{FF2B5EF4-FFF2-40B4-BE49-F238E27FC236}">
                <a16:creationId xmlns:a16="http://schemas.microsoft.com/office/drawing/2014/main" id="{BD8827BF-3D6D-4DF5-A30D-9A04A94C6FC0}"/>
              </a:ext>
            </a:extLst>
          </p:cNvPr>
          <p:cNvGrpSpPr/>
          <p:nvPr/>
        </p:nvGrpSpPr>
        <p:grpSpPr bwMode="hidden">
          <a:xfrm>
            <a:off x="6092651" y="4984860"/>
            <a:ext cx="3051349" cy="1873140"/>
            <a:chOff x="6092651" y="4984860"/>
            <a:chExt cx="3051349" cy="1873140"/>
          </a:xfrm>
        </p:grpSpPr>
        <p:sp>
          <p:nvSpPr>
            <p:cNvPr id="4" name="Suorakulmio 3">
              <a:extLst>
                <a:ext uri="{FF2B5EF4-FFF2-40B4-BE49-F238E27FC236}">
                  <a16:creationId xmlns:a16="http://schemas.microsoft.com/office/drawing/2014/main" id="{C3AABAE7-AA34-46B1-9B89-F0544A5D02B3}"/>
                </a:ext>
              </a:extLst>
            </p:cNvPr>
            <p:cNvSpPr/>
            <p:nvPr/>
          </p:nvSpPr>
          <p:spPr bwMode="hidden">
            <a:xfrm>
              <a:off x="6092651" y="4984860"/>
              <a:ext cx="3048000" cy="1873140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92FDD505-F205-4559-B3F6-FCCB77DF07F2}"/>
                </a:ext>
              </a:extLst>
            </p:cNvPr>
            <p:cNvSpPr/>
            <p:nvPr/>
          </p:nvSpPr>
          <p:spPr bwMode="hidden">
            <a:xfrm>
              <a:off x="6096000" y="4984860"/>
              <a:ext cx="3048000" cy="1873140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374650" ty="260350" sx="55000" sy="55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pic>
        <p:nvPicPr>
          <p:cNvPr id="10" name="Kuva 9" descr="Digi- ja väestötietoviraston tunnus">
            <a:extLst>
              <a:ext uri="{FF2B5EF4-FFF2-40B4-BE49-F238E27FC236}">
                <a16:creationId xmlns:a16="http://schemas.microsoft.com/office/drawing/2014/main" id="{A69693A0-DB37-4870-BE10-D8B37247F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677545" y="5224614"/>
            <a:ext cx="2787211" cy="1278482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F6A7473-39BB-4150-A94F-200D3B3A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E3FE697-1EF0-4E9A-B881-22083B83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4" name="Dian numeron paikkamerkki 13">
            <a:extLst>
              <a:ext uri="{FF2B5EF4-FFF2-40B4-BE49-F238E27FC236}">
                <a16:creationId xmlns:a16="http://schemas.microsoft.com/office/drawing/2014/main" id="{86ED129E-CDCF-4E00-90E1-93996D9F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97249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06000" y="1058400"/>
            <a:ext cx="9180000" cy="2844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06000" y="3913200"/>
            <a:ext cx="9180000" cy="798496"/>
          </a:xfrm>
          <a:prstGeom prst="rect">
            <a:avLst/>
          </a:prstGeom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rgbClr val="1E1E1E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F6A7473-39BB-4150-A94F-200D3B3A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E3FE697-1EF0-4E9A-B881-22083B83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4" name="Dian numeron paikkamerkki 13">
            <a:extLst>
              <a:ext uri="{FF2B5EF4-FFF2-40B4-BE49-F238E27FC236}">
                <a16:creationId xmlns:a16="http://schemas.microsoft.com/office/drawing/2014/main" id="{86ED129E-CDCF-4E00-90E1-93996D9F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  <p:cxnSp>
        <p:nvCxnSpPr>
          <p:cNvPr id="15" name="Suora yhdysviiva 14">
            <a:extLst>
              <a:ext uri="{FF2B5EF4-FFF2-40B4-BE49-F238E27FC236}">
                <a16:creationId xmlns:a16="http://schemas.microsoft.com/office/drawing/2014/main" id="{82C5EE30-2825-4F54-A285-C3478FA6782B}"/>
              </a:ext>
            </a:extLst>
          </p:cNvPr>
          <p:cNvCxnSpPr>
            <a:cxnSpLocks/>
          </p:cNvCxnSpPr>
          <p:nvPr/>
        </p:nvCxnSpPr>
        <p:spPr>
          <a:xfrm>
            <a:off x="3396000" y="4711698"/>
            <a:ext cx="5400000" cy="0"/>
          </a:xfrm>
          <a:prstGeom prst="line">
            <a:avLst/>
          </a:prstGeom>
          <a:ln>
            <a:solidFill>
              <a:srgbClr val="A5AC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72670C36-271B-4D79-868F-3B737A5E3AAB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7" name="Suorakulmio 16">
              <a:extLst>
                <a:ext uri="{FF2B5EF4-FFF2-40B4-BE49-F238E27FC236}">
                  <a16:creationId xmlns:a16="http://schemas.microsoft.com/office/drawing/2014/main" id="{E04F78F4-5499-49EA-AEF7-18DE888894C9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8" name="Suorakulmio 17">
              <a:extLst>
                <a:ext uri="{FF2B5EF4-FFF2-40B4-BE49-F238E27FC236}">
                  <a16:creationId xmlns:a16="http://schemas.microsoft.com/office/drawing/2014/main" id="{8CBF931B-A378-48C8-8824-EC763AA02375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9" name="Suorakulmio 18">
              <a:extLst>
                <a:ext uri="{FF2B5EF4-FFF2-40B4-BE49-F238E27FC236}">
                  <a16:creationId xmlns:a16="http://schemas.microsoft.com/office/drawing/2014/main" id="{1550037E-50FC-4D49-AD61-18C6D23A73E2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  <p:pic>
        <p:nvPicPr>
          <p:cNvPr id="20" name="Kuva 19" descr="Digi- ja väestötietoviraston tunnus">
            <a:extLst>
              <a:ext uri="{FF2B5EF4-FFF2-40B4-BE49-F238E27FC236}">
                <a16:creationId xmlns:a16="http://schemas.microsoft.com/office/drawing/2014/main" id="{AE1B0A49-214F-46E7-B3A9-211103547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666268" y="5308892"/>
            <a:ext cx="4859464" cy="67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18651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7DC5C9-D897-49F0-BE95-C34F61BE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692000"/>
            <a:ext cx="10260000" cy="4608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C74A308-622B-48D4-A7AA-B474E1278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8.10.2025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12BB6CB-9C3B-424A-9641-6399B22B3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112549-0044-4E7E-925D-BA5C59C70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grpSp>
        <p:nvGrpSpPr>
          <p:cNvPr id="17" name="Ryhmä 16">
            <a:extLst>
              <a:ext uri="{FF2B5EF4-FFF2-40B4-BE49-F238E27FC236}">
                <a16:creationId xmlns:a16="http://schemas.microsoft.com/office/drawing/2014/main" id="{8F94617B-A202-4DB6-AEC6-402083A88305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8" name="Suorakulmio 17">
              <a:extLst>
                <a:ext uri="{FF2B5EF4-FFF2-40B4-BE49-F238E27FC236}">
                  <a16:creationId xmlns:a16="http://schemas.microsoft.com/office/drawing/2014/main" id="{D61E8AE6-4EF9-4FF6-B466-70075CA071D9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9" name="Suorakulmio 18">
              <a:extLst>
                <a:ext uri="{FF2B5EF4-FFF2-40B4-BE49-F238E27FC236}">
                  <a16:creationId xmlns:a16="http://schemas.microsoft.com/office/drawing/2014/main" id="{319BC257-BDFA-4BA0-B511-860E51A7FBBF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0" name="Suorakulmio 19">
              <a:extLst>
                <a:ext uri="{FF2B5EF4-FFF2-40B4-BE49-F238E27FC236}">
                  <a16:creationId xmlns:a16="http://schemas.microsoft.com/office/drawing/2014/main" id="{6435D7D6-F2B8-4A6A-A634-E3F198167DCB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  <p:sp>
        <p:nvSpPr>
          <p:cNvPr id="9" name="Otsikko 8">
            <a:extLst>
              <a:ext uri="{FF2B5EF4-FFF2-40B4-BE49-F238E27FC236}">
                <a16:creationId xmlns:a16="http://schemas.microsoft.com/office/drawing/2014/main" id="{317FA683-724A-43D4-9A19-6196648BA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5791965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4">
    <p:bg>
      <p:bgPr>
        <a:solidFill>
          <a:srgbClr val="0034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06000" y="1058400"/>
            <a:ext cx="9180000" cy="2844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06000" y="3913200"/>
            <a:ext cx="9180000" cy="798496"/>
          </a:xfrm>
          <a:prstGeom prst="rect">
            <a:avLst/>
          </a:prstGeom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F6A7473-39BB-4150-A94F-200D3B3A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E3FE697-1EF0-4E9A-B881-22083B83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4" name="Dian numeron paikkamerkki 13">
            <a:extLst>
              <a:ext uri="{FF2B5EF4-FFF2-40B4-BE49-F238E27FC236}">
                <a16:creationId xmlns:a16="http://schemas.microsoft.com/office/drawing/2014/main" id="{86ED129E-CDCF-4E00-90E1-93996D9F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  <p:cxnSp>
        <p:nvCxnSpPr>
          <p:cNvPr id="15" name="Suora yhdysviiva 14">
            <a:extLst>
              <a:ext uri="{FF2B5EF4-FFF2-40B4-BE49-F238E27FC236}">
                <a16:creationId xmlns:a16="http://schemas.microsoft.com/office/drawing/2014/main" id="{82C5EE30-2825-4F54-A285-C3478FA6782B}"/>
              </a:ext>
            </a:extLst>
          </p:cNvPr>
          <p:cNvCxnSpPr>
            <a:cxnSpLocks/>
          </p:cNvCxnSpPr>
          <p:nvPr/>
        </p:nvCxnSpPr>
        <p:spPr>
          <a:xfrm>
            <a:off x="3396000" y="4711698"/>
            <a:ext cx="54000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72670C36-271B-4D79-868F-3B737A5E3AAB}"/>
              </a:ext>
            </a:extLst>
          </p:cNvPr>
          <p:cNvGrpSpPr/>
          <p:nvPr/>
        </p:nvGrpSpPr>
        <p:grpSpPr bwMode="ltGray"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7" name="Suorakulmio 16">
              <a:extLst>
                <a:ext uri="{FF2B5EF4-FFF2-40B4-BE49-F238E27FC236}">
                  <a16:creationId xmlns:a16="http://schemas.microsoft.com/office/drawing/2014/main" id="{E04F78F4-5499-49EA-AEF7-18DE888894C9}"/>
                </a:ext>
              </a:extLst>
            </p:cNvPr>
            <p:cNvSpPr/>
            <p:nvPr/>
          </p:nvSpPr>
          <p:spPr bwMode="ltGray"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8" name="Suorakulmio 17">
              <a:extLst>
                <a:ext uri="{FF2B5EF4-FFF2-40B4-BE49-F238E27FC236}">
                  <a16:creationId xmlns:a16="http://schemas.microsoft.com/office/drawing/2014/main" id="{8CBF931B-A378-48C8-8824-EC763AA02375}"/>
                </a:ext>
              </a:extLst>
            </p:cNvPr>
            <p:cNvSpPr/>
            <p:nvPr/>
          </p:nvSpPr>
          <p:spPr bwMode="ltGray"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9" name="Suorakulmio 18">
              <a:extLst>
                <a:ext uri="{FF2B5EF4-FFF2-40B4-BE49-F238E27FC236}">
                  <a16:creationId xmlns:a16="http://schemas.microsoft.com/office/drawing/2014/main" id="{1550037E-50FC-4D49-AD61-18C6D23A73E2}"/>
                </a:ext>
              </a:extLst>
            </p:cNvPr>
            <p:cNvSpPr/>
            <p:nvPr/>
          </p:nvSpPr>
          <p:spPr bwMode="ltGray">
            <a:xfrm>
              <a:off x="-3349" y="0"/>
              <a:ext cx="6099349" cy="1844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  <p:pic>
        <p:nvPicPr>
          <p:cNvPr id="13" name="Kuva 12" descr="Digi- ja väestötietoviraston tunnus">
            <a:extLst>
              <a:ext uri="{FF2B5EF4-FFF2-40B4-BE49-F238E27FC236}">
                <a16:creationId xmlns:a16="http://schemas.microsoft.com/office/drawing/2014/main" id="{F17563C3-911C-480B-BA3B-982F8BB12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66267" y="5308892"/>
            <a:ext cx="4859467" cy="67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28842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 ja sisältö 4">
    <p:bg>
      <p:bgPr>
        <a:solidFill>
          <a:srgbClr val="0034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7DC5C9-D897-49F0-BE95-C34F61BEB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SzPct val="100000"/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7" name="Kuva 6" descr="Digi- ja väestötietoviraston tunnus">
            <a:extLst>
              <a:ext uri="{FF2B5EF4-FFF2-40B4-BE49-F238E27FC236}">
                <a16:creationId xmlns:a16="http://schemas.microsoft.com/office/drawing/2014/main" id="{C4443638-77DC-415E-8457-6903AF400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sp>
        <p:nvSpPr>
          <p:cNvPr id="9" name="Päivämäärän paikkamerkki 8">
            <a:extLst>
              <a:ext uri="{FF2B5EF4-FFF2-40B4-BE49-F238E27FC236}">
                <a16:creationId xmlns:a16="http://schemas.microsoft.com/office/drawing/2014/main" id="{73C95146-7C36-438C-9DAE-63479554C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10" name="Alatunnisteen paikkamerkki 9">
            <a:extLst>
              <a:ext uri="{FF2B5EF4-FFF2-40B4-BE49-F238E27FC236}">
                <a16:creationId xmlns:a16="http://schemas.microsoft.com/office/drawing/2014/main" id="{C4E047A0-C542-4AB2-8A4A-6BF092042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1" name="Dian numeron paikkamerkki 10">
            <a:extLst>
              <a:ext uri="{FF2B5EF4-FFF2-40B4-BE49-F238E27FC236}">
                <a16:creationId xmlns:a16="http://schemas.microsoft.com/office/drawing/2014/main" id="{7C6DF7F1-2782-4BF5-BDD9-9DE2512D9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Otsikko 11">
            <a:extLst>
              <a:ext uri="{FF2B5EF4-FFF2-40B4-BE49-F238E27FC236}">
                <a16:creationId xmlns:a16="http://schemas.microsoft.com/office/drawing/2014/main" id="{29D14B4B-1952-4EB4-BE05-D7DBE0E5A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276252AE-2CF1-4BBF-A63E-C70F8FC9BDEE}"/>
              </a:ext>
            </a:extLst>
          </p:cNvPr>
          <p:cNvGrpSpPr/>
          <p:nvPr/>
        </p:nvGrpSpPr>
        <p:grpSpPr bwMode="hidden"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F0691BA8-97ED-4C1E-B671-B57D99B50E29}"/>
                </a:ext>
              </a:extLst>
            </p:cNvPr>
            <p:cNvSpPr/>
            <p:nvPr/>
          </p:nvSpPr>
          <p:spPr bwMode="hidden"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7BF4DEF5-5281-4B18-A141-F2C1BC2382EF}"/>
                </a:ext>
              </a:extLst>
            </p:cNvPr>
            <p:cNvSpPr/>
            <p:nvPr/>
          </p:nvSpPr>
          <p:spPr bwMode="hidden"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6" name="Suorakulmio 15">
              <a:extLst>
                <a:ext uri="{FF2B5EF4-FFF2-40B4-BE49-F238E27FC236}">
                  <a16:creationId xmlns:a16="http://schemas.microsoft.com/office/drawing/2014/main" id="{1208DDC4-E1CA-411C-9D22-8E454B642C89}"/>
                </a:ext>
              </a:extLst>
            </p:cNvPr>
            <p:cNvSpPr/>
            <p:nvPr/>
          </p:nvSpPr>
          <p:spPr bwMode="hidden">
            <a:xfrm>
              <a:off x="-3349" y="0"/>
              <a:ext cx="6099349" cy="1844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77442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 ja sisältö 5">
    <p:bg>
      <p:bgPr>
        <a:solidFill>
          <a:srgbClr val="0034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7DC5C9-D897-49F0-BE95-C34F61BEB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SzPct val="100000"/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FE9852A5-07E6-4376-9C1D-4E4448897750}"/>
              </a:ext>
            </a:extLst>
          </p:cNvPr>
          <p:cNvSpPr/>
          <p:nvPr/>
        </p:nvSpPr>
        <p:spPr bwMode="hidden">
          <a:xfrm>
            <a:off x="11264201" y="0"/>
            <a:ext cx="927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C7989676-AC66-4486-B6C9-E63F3E498754}"/>
              </a:ext>
            </a:extLst>
          </p:cNvPr>
          <p:cNvSpPr/>
          <p:nvPr/>
        </p:nvSpPr>
        <p:spPr bwMode="hidden">
          <a:xfrm>
            <a:off x="11264202" y="0"/>
            <a:ext cx="927797" cy="1686459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3FF2E058-7E75-48EC-8C1F-2FF757FB989E}"/>
              </a:ext>
            </a:extLst>
          </p:cNvPr>
          <p:cNvSpPr/>
          <p:nvPr/>
        </p:nvSpPr>
        <p:spPr bwMode="hidden">
          <a:xfrm>
            <a:off x="11264202" y="1686460"/>
            <a:ext cx="927798" cy="1742540"/>
          </a:xfrm>
          <a:prstGeom prst="rect">
            <a:avLst/>
          </a:prstGeom>
          <a:solidFill>
            <a:srgbClr val="69D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7" name="Kuva 6" descr="Digi- ja väestötietoviraston tunnus">
            <a:extLst>
              <a:ext uri="{FF2B5EF4-FFF2-40B4-BE49-F238E27FC236}">
                <a16:creationId xmlns:a16="http://schemas.microsoft.com/office/drawing/2014/main" id="{C4443638-77DC-415E-8457-6903AF400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sp>
        <p:nvSpPr>
          <p:cNvPr id="8" name="Suorakulmio 7">
            <a:extLst>
              <a:ext uri="{FF2B5EF4-FFF2-40B4-BE49-F238E27FC236}">
                <a16:creationId xmlns:a16="http://schemas.microsoft.com/office/drawing/2014/main" id="{7BF0A0FF-7D18-40A5-A791-8CA709157671}"/>
              </a:ext>
            </a:extLst>
          </p:cNvPr>
          <p:cNvSpPr/>
          <p:nvPr/>
        </p:nvSpPr>
        <p:spPr bwMode="hidden">
          <a:xfrm>
            <a:off x="11264198" y="1686458"/>
            <a:ext cx="927801" cy="1742541"/>
          </a:xfrm>
          <a:prstGeom prst="rect">
            <a:avLst/>
          </a:prstGeo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tile tx="254000" ty="247650" sx="47000" sy="47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Päivämäärän paikkamerkki 8">
            <a:extLst>
              <a:ext uri="{FF2B5EF4-FFF2-40B4-BE49-F238E27FC236}">
                <a16:creationId xmlns:a16="http://schemas.microsoft.com/office/drawing/2014/main" id="{73C95146-7C36-438C-9DAE-63479554C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10" name="Alatunnisteen paikkamerkki 9">
            <a:extLst>
              <a:ext uri="{FF2B5EF4-FFF2-40B4-BE49-F238E27FC236}">
                <a16:creationId xmlns:a16="http://schemas.microsoft.com/office/drawing/2014/main" id="{C4E047A0-C542-4AB2-8A4A-6BF092042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1" name="Dian numeron paikkamerkki 10">
            <a:extLst>
              <a:ext uri="{FF2B5EF4-FFF2-40B4-BE49-F238E27FC236}">
                <a16:creationId xmlns:a16="http://schemas.microsoft.com/office/drawing/2014/main" id="{7C6DF7F1-2782-4BF5-BDD9-9DE2512D9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Otsikko 11">
            <a:extLst>
              <a:ext uri="{FF2B5EF4-FFF2-40B4-BE49-F238E27FC236}">
                <a16:creationId xmlns:a16="http://schemas.microsoft.com/office/drawing/2014/main" id="{29D14B4B-1952-4EB4-BE05-D7DBE0E5A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2672020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/>
          <p:cNvSpPr>
            <a:spLocks noGrp="1"/>
          </p:cNvSpPr>
          <p:nvPr>
            <p:ph sz="quarter" idx="10"/>
          </p:nvPr>
        </p:nvSpPr>
        <p:spPr>
          <a:xfrm>
            <a:off x="684000" y="1692000"/>
            <a:ext cx="5040000" cy="460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Sisällön paikkamerkki 5"/>
          <p:cNvSpPr>
            <a:spLocks noGrp="1"/>
          </p:cNvSpPr>
          <p:nvPr>
            <p:ph sz="quarter" idx="11"/>
          </p:nvPr>
        </p:nvSpPr>
        <p:spPr>
          <a:xfrm>
            <a:off x="5908965" y="1692000"/>
            <a:ext cx="5040000" cy="460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2CB6CD6-2188-4AEE-ABD6-C5A6ED95EA7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i-FI"/>
              <a:t>8.10.2025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A926AF69-340F-4339-875D-0E52781B7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D159EC23-32AC-4A57-B362-E986AE830BEB}"/>
              </a:ext>
            </a:extLst>
          </p:cNvPr>
          <p:cNvSpPr/>
          <p:nvPr/>
        </p:nvSpPr>
        <p:spPr bwMode="hidden">
          <a:xfrm>
            <a:off x="11264201" y="0"/>
            <a:ext cx="927800" cy="6858000"/>
          </a:xfrm>
          <a:prstGeom prst="rect">
            <a:avLst/>
          </a:prstGeom>
          <a:solidFill>
            <a:srgbClr val="00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D478EBF-7260-4333-A3DA-1A3FAB789462}"/>
              </a:ext>
            </a:extLst>
          </p:cNvPr>
          <p:cNvSpPr/>
          <p:nvPr/>
        </p:nvSpPr>
        <p:spPr bwMode="hidden">
          <a:xfrm>
            <a:off x="11264202" y="0"/>
            <a:ext cx="927797" cy="1686459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Kuva 11" descr="Digi- ja väestötietoviraston tunnus">
            <a:extLst>
              <a:ext uri="{FF2B5EF4-FFF2-40B4-BE49-F238E27FC236}">
                <a16:creationId xmlns:a16="http://schemas.microsoft.com/office/drawing/2014/main" id="{8AA85937-5B2E-4F41-81B0-ED5CC46DC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grpSp>
        <p:nvGrpSpPr>
          <p:cNvPr id="13" name="Ryhmä 12">
            <a:extLst>
              <a:ext uri="{FF2B5EF4-FFF2-40B4-BE49-F238E27FC236}">
                <a16:creationId xmlns:a16="http://schemas.microsoft.com/office/drawing/2014/main" id="{57145983-7A52-449A-B262-21F547B26B93}"/>
              </a:ext>
            </a:extLst>
          </p:cNvPr>
          <p:cNvGrpSpPr/>
          <p:nvPr/>
        </p:nvGrpSpPr>
        <p:grpSpPr bwMode="hidden">
          <a:xfrm>
            <a:off x="11264198" y="1686458"/>
            <a:ext cx="927802" cy="1742542"/>
            <a:chOff x="11264198" y="1686458"/>
            <a:chExt cx="927802" cy="1742542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74E45BEC-ABB1-4C14-8C86-4238C511AA46}"/>
                </a:ext>
              </a:extLst>
            </p:cNvPr>
            <p:cNvSpPr/>
            <p:nvPr/>
          </p:nvSpPr>
          <p:spPr bwMode="hidden">
            <a:xfrm>
              <a:off x="11264202" y="1686460"/>
              <a:ext cx="927798" cy="1742540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54E4311F-16F3-4D91-A9F1-55ACC07B1FC9}"/>
                </a:ext>
              </a:extLst>
            </p:cNvPr>
            <p:cNvSpPr/>
            <p:nvPr/>
          </p:nvSpPr>
          <p:spPr bwMode="hidden">
            <a:xfrm>
              <a:off x="11264198" y="1686458"/>
              <a:ext cx="927801" cy="1742541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254000" ty="247650" sx="47000" sy="47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1700472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ksi sisältökohdet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/>
          <p:cNvSpPr>
            <a:spLocks noGrp="1"/>
          </p:cNvSpPr>
          <p:nvPr>
            <p:ph sz="quarter" idx="10"/>
          </p:nvPr>
        </p:nvSpPr>
        <p:spPr>
          <a:xfrm>
            <a:off x="684000" y="1692000"/>
            <a:ext cx="5040000" cy="460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Sisällön paikkamerkki 5"/>
          <p:cNvSpPr>
            <a:spLocks noGrp="1"/>
          </p:cNvSpPr>
          <p:nvPr>
            <p:ph sz="quarter" idx="11"/>
          </p:nvPr>
        </p:nvSpPr>
        <p:spPr>
          <a:xfrm>
            <a:off x="5908965" y="1692000"/>
            <a:ext cx="5040000" cy="460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2CB6CD6-2188-4AEE-ABD6-C5A6ED95EA7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i-FI"/>
              <a:t>8.10.2025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A926AF69-340F-4339-875D-0E52781B7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grpSp>
        <p:nvGrpSpPr>
          <p:cNvPr id="20" name="Ryhmä 19">
            <a:extLst>
              <a:ext uri="{FF2B5EF4-FFF2-40B4-BE49-F238E27FC236}">
                <a16:creationId xmlns:a16="http://schemas.microsoft.com/office/drawing/2014/main" id="{B2D0249D-8315-41B1-9780-9DAB2DB354D0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21" name="Suorakulmio 20">
              <a:extLst>
                <a:ext uri="{FF2B5EF4-FFF2-40B4-BE49-F238E27FC236}">
                  <a16:creationId xmlns:a16="http://schemas.microsoft.com/office/drawing/2014/main" id="{AED9E84E-5216-47DA-ADD8-5D15C1AC3B41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2" name="Suorakulmio 21">
              <a:extLst>
                <a:ext uri="{FF2B5EF4-FFF2-40B4-BE49-F238E27FC236}">
                  <a16:creationId xmlns:a16="http://schemas.microsoft.com/office/drawing/2014/main" id="{67F5547C-7954-4F4D-AC74-4A6EA2875AAC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3" name="Suorakulmio 22">
              <a:extLst>
                <a:ext uri="{FF2B5EF4-FFF2-40B4-BE49-F238E27FC236}">
                  <a16:creationId xmlns:a16="http://schemas.microsoft.com/office/drawing/2014/main" id="{87BBA05F-9F93-4AA6-84F8-33F19AED12C9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56549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97E8B0C-E577-4695-957B-1C995442E4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44000"/>
            <a:ext cx="5040000" cy="1224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Lisää otsikko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10"/>
          </p:nvPr>
        </p:nvSpPr>
        <p:spPr>
          <a:xfrm>
            <a:off x="6552000" y="1692000"/>
            <a:ext cx="5040000" cy="417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B6C2AA10-EF8C-401A-8DBF-CD497FD778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84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2CB6CD6-2188-4AEE-ABD6-C5A6ED95EA7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i-FI"/>
              <a:t>8.10.2025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62157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53AF88-2FB5-4066-A63D-AF08E62333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44000"/>
            <a:ext cx="5040000" cy="1224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Lisää otsikko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10"/>
          </p:nvPr>
        </p:nvSpPr>
        <p:spPr>
          <a:xfrm>
            <a:off x="6552000" y="1980000"/>
            <a:ext cx="5040000" cy="417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B6C2AA10-EF8C-401A-8DBF-CD497FD778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77800"/>
            <a:ext cx="6098400" cy="669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2CB6CD6-2188-4AEE-ABD6-C5A6ED95EA7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i-FI"/>
              <a:t>8.10.2025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grpSp>
        <p:nvGrpSpPr>
          <p:cNvPr id="8" name="Ryhmä 7">
            <a:extLst>
              <a:ext uri="{FF2B5EF4-FFF2-40B4-BE49-F238E27FC236}">
                <a16:creationId xmlns:a16="http://schemas.microsoft.com/office/drawing/2014/main" id="{0B889DA2-6ABB-4EFE-B6AF-612F35A91766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81249EA6-2B9B-476A-8613-FA520AA1D78E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" name="Suorakulmio 10">
              <a:extLst>
                <a:ext uri="{FF2B5EF4-FFF2-40B4-BE49-F238E27FC236}">
                  <a16:creationId xmlns:a16="http://schemas.microsoft.com/office/drawing/2014/main" id="{8F358FB2-A4DC-4AC9-8D4C-4F349A6FDCA6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06FFC29D-9168-46DC-98B8-6113FC96D5DB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1124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4">
    <p:bg>
      <p:bgPr>
        <a:solidFill>
          <a:srgbClr val="0034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06000" y="1058400"/>
            <a:ext cx="9180000" cy="2844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06000" y="3913200"/>
            <a:ext cx="9180000" cy="798496"/>
          </a:xfrm>
          <a:prstGeom prst="rect">
            <a:avLst/>
          </a:prstGeom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F6A7473-39BB-4150-A94F-200D3B3A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329C09C-CF74-49F1-9C96-8296974C965C}" type="datetime1">
              <a:rPr lang="fi-FI" smtClean="0"/>
              <a:t>1.4.2026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E3FE697-1EF0-4E9A-B881-22083B83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4" name="Dian numeron paikkamerkki 13">
            <a:extLst>
              <a:ext uri="{FF2B5EF4-FFF2-40B4-BE49-F238E27FC236}">
                <a16:creationId xmlns:a16="http://schemas.microsoft.com/office/drawing/2014/main" id="{86ED129E-CDCF-4E00-90E1-93996D9F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uora yhdysviiva 14">
            <a:extLst>
              <a:ext uri="{FF2B5EF4-FFF2-40B4-BE49-F238E27FC236}">
                <a16:creationId xmlns:a16="http://schemas.microsoft.com/office/drawing/2014/main" id="{82C5EE30-2825-4F54-A285-C3478FA6782B}"/>
              </a:ext>
            </a:extLst>
          </p:cNvPr>
          <p:cNvCxnSpPr>
            <a:cxnSpLocks/>
          </p:cNvCxnSpPr>
          <p:nvPr/>
        </p:nvCxnSpPr>
        <p:spPr>
          <a:xfrm>
            <a:off x="3396000" y="4711698"/>
            <a:ext cx="54000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72670C36-271B-4D79-868F-3B737A5E3AAB}"/>
              </a:ext>
            </a:extLst>
          </p:cNvPr>
          <p:cNvGrpSpPr/>
          <p:nvPr/>
        </p:nvGrpSpPr>
        <p:grpSpPr bwMode="ltGray"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7" name="Suorakulmio 16">
              <a:extLst>
                <a:ext uri="{FF2B5EF4-FFF2-40B4-BE49-F238E27FC236}">
                  <a16:creationId xmlns:a16="http://schemas.microsoft.com/office/drawing/2014/main" id="{E04F78F4-5499-49EA-AEF7-18DE888894C9}"/>
                </a:ext>
              </a:extLst>
            </p:cNvPr>
            <p:cNvSpPr/>
            <p:nvPr/>
          </p:nvSpPr>
          <p:spPr bwMode="ltGray">
            <a:xfrm>
              <a:off x="9133255" y="-1"/>
              <a:ext cx="3059713" cy="184443"/>
            </a:xfrm>
            <a:prstGeom prst="rect">
              <a:avLst/>
            </a:prstGeom>
            <a:solidFill>
              <a:srgbClr val="FFC6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8" name="Suorakulmio 17">
              <a:extLst>
                <a:ext uri="{FF2B5EF4-FFF2-40B4-BE49-F238E27FC236}">
                  <a16:creationId xmlns:a16="http://schemas.microsoft.com/office/drawing/2014/main" id="{8CBF931B-A378-48C8-8824-EC763AA02375}"/>
                </a:ext>
              </a:extLst>
            </p:cNvPr>
            <p:cNvSpPr/>
            <p:nvPr/>
          </p:nvSpPr>
          <p:spPr bwMode="ltGray"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9" name="Suorakulmio 18">
              <a:extLst>
                <a:ext uri="{FF2B5EF4-FFF2-40B4-BE49-F238E27FC236}">
                  <a16:creationId xmlns:a16="http://schemas.microsoft.com/office/drawing/2014/main" id="{1550037E-50FC-4D49-AD61-18C6D23A73E2}"/>
                </a:ext>
              </a:extLst>
            </p:cNvPr>
            <p:cNvSpPr/>
            <p:nvPr/>
          </p:nvSpPr>
          <p:spPr bwMode="ltGray">
            <a:xfrm>
              <a:off x="-3349" y="0"/>
              <a:ext cx="6099349" cy="1844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  <p:pic>
        <p:nvPicPr>
          <p:cNvPr id="13" name="Kuva 12" descr="Digi- ja väestötietoviraston tunnus">
            <a:extLst>
              <a:ext uri="{FF2B5EF4-FFF2-40B4-BE49-F238E27FC236}">
                <a16:creationId xmlns:a16="http://schemas.microsoft.com/office/drawing/2014/main" id="{F17563C3-911C-480B-BA3B-982F8BB12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66267" y="5308892"/>
            <a:ext cx="4859467" cy="67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64673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san ylätunnis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440000" y="583018"/>
            <a:ext cx="7831000" cy="3780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40000" y="4788000"/>
            <a:ext cx="7831000" cy="1656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0131D400-A51F-4E9A-8776-CC32B0896B0D}"/>
              </a:ext>
            </a:extLst>
          </p:cNvPr>
          <p:cNvSpPr/>
          <p:nvPr/>
        </p:nvSpPr>
        <p:spPr bwMode="hidden">
          <a:xfrm>
            <a:off x="9537540" y="0"/>
            <a:ext cx="265446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C1194658-33A7-428A-94A4-3B04F135436C}"/>
              </a:ext>
            </a:extLst>
          </p:cNvPr>
          <p:cNvSpPr/>
          <p:nvPr/>
        </p:nvSpPr>
        <p:spPr bwMode="hidden">
          <a:xfrm>
            <a:off x="9537538" y="0"/>
            <a:ext cx="2654462" cy="1686459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Digi- ja väestötietoviraston tunnus">
            <a:extLst>
              <a:ext uri="{FF2B5EF4-FFF2-40B4-BE49-F238E27FC236}">
                <a16:creationId xmlns:a16="http://schemas.microsoft.com/office/drawing/2014/main" id="{F3B074BD-D428-4E36-90E8-FEE517079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grpSp>
        <p:nvGrpSpPr>
          <p:cNvPr id="10" name="Ryhmä 9">
            <a:extLst>
              <a:ext uri="{FF2B5EF4-FFF2-40B4-BE49-F238E27FC236}">
                <a16:creationId xmlns:a16="http://schemas.microsoft.com/office/drawing/2014/main" id="{DD8B682A-67E4-46A6-BF9B-BB9CFF0FF7D4}"/>
              </a:ext>
            </a:extLst>
          </p:cNvPr>
          <p:cNvGrpSpPr/>
          <p:nvPr/>
        </p:nvGrpSpPr>
        <p:grpSpPr bwMode="hidden">
          <a:xfrm>
            <a:off x="9537538" y="1686458"/>
            <a:ext cx="2654462" cy="3485083"/>
            <a:chOff x="9537538" y="1686458"/>
            <a:chExt cx="2654462" cy="3485083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E0F50E4C-D7C1-4D38-8956-62CA7B75DA2C}"/>
                </a:ext>
              </a:extLst>
            </p:cNvPr>
            <p:cNvSpPr/>
            <p:nvPr/>
          </p:nvSpPr>
          <p:spPr bwMode="hidden">
            <a:xfrm>
              <a:off x="9537539" y="1686459"/>
              <a:ext cx="2654461" cy="3485082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752EF954-A7E9-4DC0-8EB8-7520B2D8E250}"/>
                </a:ext>
              </a:extLst>
            </p:cNvPr>
            <p:cNvSpPr/>
            <p:nvPr/>
          </p:nvSpPr>
          <p:spPr bwMode="hidden">
            <a:xfrm>
              <a:off x="9537538" y="1686458"/>
              <a:ext cx="2654462" cy="3485081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0" ty="254000" sx="55000" sy="55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97C2E35-5949-46BD-873D-3B12F62E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E5C2EC7C-6591-4F5A-8AD2-29EB4012B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0BA36DD4-C3E7-4A22-A4E1-5BAF3ECE8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8045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san ylätunnis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440000" y="583018"/>
            <a:ext cx="7831000" cy="3780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40000" y="4788000"/>
            <a:ext cx="7831000" cy="1656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rgbClr val="1E1E1E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0131D400-A51F-4E9A-8776-CC32B0896B0D}"/>
              </a:ext>
            </a:extLst>
          </p:cNvPr>
          <p:cNvSpPr/>
          <p:nvPr/>
        </p:nvSpPr>
        <p:spPr bwMode="hidden">
          <a:xfrm>
            <a:off x="9537540" y="0"/>
            <a:ext cx="2654462" cy="6858000"/>
          </a:xfrm>
          <a:prstGeom prst="rect">
            <a:avLst/>
          </a:prstGeom>
          <a:solidFill>
            <a:srgbClr val="00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C1194658-33A7-428A-94A4-3B04F135436C}"/>
              </a:ext>
            </a:extLst>
          </p:cNvPr>
          <p:cNvSpPr/>
          <p:nvPr/>
        </p:nvSpPr>
        <p:spPr bwMode="hidden">
          <a:xfrm>
            <a:off x="9537538" y="0"/>
            <a:ext cx="2654462" cy="1686459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Digi- ja väestötietoviraston tunnus">
            <a:extLst>
              <a:ext uri="{FF2B5EF4-FFF2-40B4-BE49-F238E27FC236}">
                <a16:creationId xmlns:a16="http://schemas.microsoft.com/office/drawing/2014/main" id="{F3B074BD-D428-4E36-90E8-FEE517079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grpSp>
        <p:nvGrpSpPr>
          <p:cNvPr id="10" name="Ryhmä 9">
            <a:extLst>
              <a:ext uri="{FF2B5EF4-FFF2-40B4-BE49-F238E27FC236}">
                <a16:creationId xmlns:a16="http://schemas.microsoft.com/office/drawing/2014/main" id="{DD8B682A-67E4-46A6-BF9B-BB9CFF0FF7D4}"/>
              </a:ext>
            </a:extLst>
          </p:cNvPr>
          <p:cNvGrpSpPr/>
          <p:nvPr/>
        </p:nvGrpSpPr>
        <p:grpSpPr bwMode="hidden">
          <a:xfrm>
            <a:off x="9537538" y="1686458"/>
            <a:ext cx="2654462" cy="3485083"/>
            <a:chOff x="9537538" y="1686458"/>
            <a:chExt cx="2654462" cy="3485083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E0F50E4C-D7C1-4D38-8956-62CA7B75DA2C}"/>
                </a:ext>
              </a:extLst>
            </p:cNvPr>
            <p:cNvSpPr/>
            <p:nvPr/>
          </p:nvSpPr>
          <p:spPr bwMode="hidden">
            <a:xfrm>
              <a:off x="9537539" y="1686459"/>
              <a:ext cx="2654461" cy="3485082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752EF954-A7E9-4DC0-8EB8-7520B2D8E250}"/>
                </a:ext>
              </a:extLst>
            </p:cNvPr>
            <p:cNvSpPr/>
            <p:nvPr/>
          </p:nvSpPr>
          <p:spPr bwMode="hidden">
            <a:xfrm>
              <a:off x="9537538" y="1686458"/>
              <a:ext cx="2654462" cy="3485081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0" ty="254000" sx="55000" sy="55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585933E-E513-4D2D-80F4-4DDBF5BBF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F5A47C6D-ED80-42DB-BFC6-B25792E28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46A0DB30-44AF-4FD4-B5C2-C0A11B7E5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9176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san ylätunniste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440000" y="2349001"/>
            <a:ext cx="7831000" cy="2160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40000" y="4788000"/>
            <a:ext cx="7831000" cy="1656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6" name="Kuva 5" descr="Digi- ja väestötietoviraston tunnus">
            <a:extLst>
              <a:ext uri="{FF2B5EF4-FFF2-40B4-BE49-F238E27FC236}">
                <a16:creationId xmlns:a16="http://schemas.microsoft.com/office/drawing/2014/main" id="{F3B074BD-D428-4E36-90E8-FEE517079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97C2E35-5949-46BD-873D-3B12F62E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E5C2EC7C-6591-4F5A-8AD2-29EB4012B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0BA36DD4-C3E7-4A22-A4E1-5BAF3ECE8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11AFF80D-D3E5-423A-96AE-7311558F83BF}"/>
              </a:ext>
            </a:extLst>
          </p:cNvPr>
          <p:cNvGrpSpPr/>
          <p:nvPr/>
        </p:nvGrpSpPr>
        <p:grpSpPr bwMode="ltGray"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CECF133C-4B96-4CB3-ABCE-F866667A4658}"/>
                </a:ext>
              </a:extLst>
            </p:cNvPr>
            <p:cNvSpPr/>
            <p:nvPr/>
          </p:nvSpPr>
          <p:spPr bwMode="ltGray"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07875BE8-0288-4A8E-BCE9-F343B54BCDC1}"/>
                </a:ext>
              </a:extLst>
            </p:cNvPr>
            <p:cNvSpPr/>
            <p:nvPr/>
          </p:nvSpPr>
          <p:spPr bwMode="ltGray"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6" name="Suorakulmio 15">
              <a:extLst>
                <a:ext uri="{FF2B5EF4-FFF2-40B4-BE49-F238E27FC236}">
                  <a16:creationId xmlns:a16="http://schemas.microsoft.com/office/drawing/2014/main" id="{722ECC97-2AC3-4CD1-B686-55337FB517D3}"/>
                </a:ext>
              </a:extLst>
            </p:cNvPr>
            <p:cNvSpPr/>
            <p:nvPr/>
          </p:nvSpPr>
          <p:spPr bwMode="ltGray">
            <a:xfrm>
              <a:off x="-3349" y="0"/>
              <a:ext cx="6099349" cy="1844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3354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san ylätunnist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440000" y="2349001"/>
            <a:ext cx="7831000" cy="2160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40000" y="4788000"/>
            <a:ext cx="7831000" cy="1656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DA"/>
              </a:buClr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6" name="Kuva 5" descr="Digi- ja väestötietoviraston tunnus">
            <a:extLst>
              <a:ext uri="{FF2B5EF4-FFF2-40B4-BE49-F238E27FC236}">
                <a16:creationId xmlns:a16="http://schemas.microsoft.com/office/drawing/2014/main" id="{F3B074BD-D428-4E36-90E8-FEE517079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97C2E35-5949-46BD-873D-3B12F62E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E5C2EC7C-6591-4F5A-8AD2-29EB4012B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0BA36DD4-C3E7-4A22-A4E1-5BAF3ECE8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11AFF80D-D3E5-423A-96AE-7311558F83BF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CECF133C-4B96-4CB3-ABCE-F866667A4658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07875BE8-0288-4A8E-BCE9-F343B54BCDC1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6" name="Suorakulmio 15">
              <a:extLst>
                <a:ext uri="{FF2B5EF4-FFF2-40B4-BE49-F238E27FC236}">
                  <a16:creationId xmlns:a16="http://schemas.microsoft.com/office/drawing/2014/main" id="{722ECC97-2AC3-4CD1-B686-55337FB517D3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124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B6C2AA10-EF8C-401A-8DBF-CD497FD778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1268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93184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B6C2AA10-EF8C-401A-8DBF-CD497FD778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77800"/>
            <a:ext cx="11268000" cy="669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2CB6CD6-2188-4AEE-ABD6-C5A6ED95EA7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i-FI"/>
              <a:t>8.10.2025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EAFFA4-05E3-4451-8C5A-90B263D107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6B199-90A9-46C8-8A30-DA2859C15F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190E73AA-F0FE-4DF0-BC0E-A98421FC5DBA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4436CC7E-BC95-4A9F-8C18-564ADE79F7C8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6" name="Suorakulmio 15">
              <a:extLst>
                <a:ext uri="{FF2B5EF4-FFF2-40B4-BE49-F238E27FC236}">
                  <a16:creationId xmlns:a16="http://schemas.microsoft.com/office/drawing/2014/main" id="{9C867BD7-30D4-46E5-8607-A4875A9CE557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7" name="Suorakulmio 16">
              <a:extLst>
                <a:ext uri="{FF2B5EF4-FFF2-40B4-BE49-F238E27FC236}">
                  <a16:creationId xmlns:a16="http://schemas.microsoft.com/office/drawing/2014/main" id="{57087915-E1F7-4CC7-B9D1-17F2E14E4B3B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43101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4F961BD-32BD-4DE6-B24F-B0EB60775E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2408" y="6390590"/>
            <a:ext cx="1512000" cy="216000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FFEAC66-BCC1-4B4A-BCE6-F4D5ED1A0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FDF1CBE-9061-489C-A9E5-D51832856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02A0EA0F-B73A-431C-938D-59D404C67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37586074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ain 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4F961BD-32BD-4DE6-B24F-B0EB60775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8.10.2025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FFEAC66-BCC1-4B4A-BCE6-F4D5ED1A0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FDF1CBE-9061-489C-A9E5-D51832856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3038BAC7-72E6-414E-831C-82D7CC72C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1016184-14CF-4DB5-9F23-8AB5AB16E363}"/>
              </a:ext>
            </a:extLst>
          </p:cNvPr>
          <p:cNvSpPr/>
          <p:nvPr/>
        </p:nvSpPr>
        <p:spPr bwMode="hidden">
          <a:xfrm>
            <a:off x="11264201" y="0"/>
            <a:ext cx="927800" cy="6858000"/>
          </a:xfrm>
          <a:prstGeom prst="rect">
            <a:avLst/>
          </a:prstGeom>
          <a:solidFill>
            <a:srgbClr val="00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A983AAF2-C013-4D41-8EB7-AEC78A378EE1}"/>
              </a:ext>
            </a:extLst>
          </p:cNvPr>
          <p:cNvSpPr/>
          <p:nvPr/>
        </p:nvSpPr>
        <p:spPr bwMode="hidden">
          <a:xfrm>
            <a:off x="11264202" y="0"/>
            <a:ext cx="927797" cy="1686459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Kuva 9" descr="Digi- ja väestötietoviraston tunnus">
            <a:extLst>
              <a:ext uri="{FF2B5EF4-FFF2-40B4-BE49-F238E27FC236}">
                <a16:creationId xmlns:a16="http://schemas.microsoft.com/office/drawing/2014/main" id="{F0D575C6-B4CB-4C8C-B09E-A8BA22F56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grpSp>
        <p:nvGrpSpPr>
          <p:cNvPr id="11" name="Ryhmä 10">
            <a:extLst>
              <a:ext uri="{FF2B5EF4-FFF2-40B4-BE49-F238E27FC236}">
                <a16:creationId xmlns:a16="http://schemas.microsoft.com/office/drawing/2014/main" id="{5E6A761A-5485-4C61-9452-FFB6B0F07BE8}"/>
              </a:ext>
            </a:extLst>
          </p:cNvPr>
          <p:cNvGrpSpPr/>
          <p:nvPr/>
        </p:nvGrpSpPr>
        <p:grpSpPr bwMode="hidden">
          <a:xfrm>
            <a:off x="11264198" y="1686458"/>
            <a:ext cx="927802" cy="1742542"/>
            <a:chOff x="11264198" y="1686458"/>
            <a:chExt cx="927802" cy="1742542"/>
          </a:xfrm>
        </p:grpSpPr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252FAD0E-F6EC-4A36-9600-7C7E38D4D5FA}"/>
                </a:ext>
              </a:extLst>
            </p:cNvPr>
            <p:cNvSpPr/>
            <p:nvPr/>
          </p:nvSpPr>
          <p:spPr bwMode="hidden">
            <a:xfrm>
              <a:off x="11264202" y="1686460"/>
              <a:ext cx="927798" cy="1742540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3" name="Suorakulmio 12">
              <a:extLst>
                <a:ext uri="{FF2B5EF4-FFF2-40B4-BE49-F238E27FC236}">
                  <a16:creationId xmlns:a16="http://schemas.microsoft.com/office/drawing/2014/main" id="{DC20AD70-ABB1-4DC9-B024-AE94F8483613}"/>
                </a:ext>
              </a:extLst>
            </p:cNvPr>
            <p:cNvSpPr/>
            <p:nvPr/>
          </p:nvSpPr>
          <p:spPr bwMode="hidden">
            <a:xfrm>
              <a:off x="11264198" y="1686458"/>
              <a:ext cx="927801" cy="1742541"/>
            </a:xfrm>
            <a:prstGeom prst="rect">
              <a:avLst/>
            </a:prstGeom>
            <a:blipFill dpi="0" rotWithShape="1"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tile tx="254000" ty="247650" sx="47000" sy="47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51788245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4F961BD-32BD-4DE6-B24F-B0EB60775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8.10.2025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FFEAC66-BCC1-4B4A-BCE6-F4D5ED1A0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FDF1CBE-9061-489C-A9E5-D51832856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3038BAC7-72E6-414E-831C-82D7CC72C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grpSp>
        <p:nvGrpSpPr>
          <p:cNvPr id="8" name="Ryhmä 7">
            <a:extLst>
              <a:ext uri="{FF2B5EF4-FFF2-40B4-BE49-F238E27FC236}">
                <a16:creationId xmlns:a16="http://schemas.microsoft.com/office/drawing/2014/main" id="{738360B7-AE91-4CAF-A166-7074CED54921}"/>
              </a:ext>
            </a:extLst>
          </p:cNvPr>
          <p:cNvGrpSpPr/>
          <p:nvPr/>
        </p:nvGrpSpPr>
        <p:grpSpPr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552841BB-896F-4F48-809A-AD41DE7C7455}"/>
                </a:ext>
              </a:extLst>
            </p:cNvPr>
            <p:cNvSpPr/>
            <p:nvPr/>
          </p:nvSpPr>
          <p:spPr>
            <a:xfrm>
              <a:off x="9133255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6E0D0B58-66C8-4190-A04A-4F528556889F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" name="Suorakulmio 10">
              <a:extLst>
                <a:ext uri="{FF2B5EF4-FFF2-40B4-BE49-F238E27FC236}">
                  <a16:creationId xmlns:a16="http://schemas.microsoft.com/office/drawing/2014/main" id="{823E83E4-AEED-4C33-A203-6466D707B775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896518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A37E8B59-D931-4CB6-B42B-DB23F837F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B92F1AF-E5FA-406B-B353-D16B1931D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5A59688-61A6-4E69-B374-6CB9907B2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8430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 ja sisältö 4">
    <p:bg>
      <p:bgPr>
        <a:solidFill>
          <a:srgbClr val="0034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7DC5C9-D897-49F0-BE95-C34F61BEB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SzPct val="100000"/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7" name="Kuva 6" descr="Digi- ja väestötietoviraston tunnus">
            <a:extLst>
              <a:ext uri="{FF2B5EF4-FFF2-40B4-BE49-F238E27FC236}">
                <a16:creationId xmlns:a16="http://schemas.microsoft.com/office/drawing/2014/main" id="{C4443638-77DC-415E-8457-6903AF400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sp>
        <p:nvSpPr>
          <p:cNvPr id="9" name="Päivämäärän paikkamerkki 8">
            <a:extLst>
              <a:ext uri="{FF2B5EF4-FFF2-40B4-BE49-F238E27FC236}">
                <a16:creationId xmlns:a16="http://schemas.microsoft.com/office/drawing/2014/main" id="{73C95146-7C36-438C-9DAE-63479554C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02BB5BF-2C3B-4D41-8026-2DB27A2C71F8}" type="datetime1">
              <a:rPr lang="fi-FI" smtClean="0"/>
              <a:t>1.4.2026</a:t>
            </a:fld>
            <a:endParaRPr lang="fi-FI"/>
          </a:p>
        </p:txBody>
      </p:sp>
      <p:sp>
        <p:nvSpPr>
          <p:cNvPr id="10" name="Alatunnisteen paikkamerkki 9">
            <a:extLst>
              <a:ext uri="{FF2B5EF4-FFF2-40B4-BE49-F238E27FC236}">
                <a16:creationId xmlns:a16="http://schemas.microsoft.com/office/drawing/2014/main" id="{C4E047A0-C542-4AB2-8A4A-6BF092042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1" name="Dian numeron paikkamerkki 10">
            <a:extLst>
              <a:ext uri="{FF2B5EF4-FFF2-40B4-BE49-F238E27FC236}">
                <a16:creationId xmlns:a16="http://schemas.microsoft.com/office/drawing/2014/main" id="{7C6DF7F1-2782-4BF5-BDD9-9DE2512D9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Otsikko 11">
            <a:extLst>
              <a:ext uri="{FF2B5EF4-FFF2-40B4-BE49-F238E27FC236}">
                <a16:creationId xmlns:a16="http://schemas.microsoft.com/office/drawing/2014/main" id="{29D14B4B-1952-4EB4-BE05-D7DBE0E5A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276252AE-2CF1-4BBF-A63E-C70F8FC9BDEE}"/>
              </a:ext>
            </a:extLst>
          </p:cNvPr>
          <p:cNvGrpSpPr/>
          <p:nvPr/>
        </p:nvGrpSpPr>
        <p:grpSpPr bwMode="ltGray">
          <a:xfrm>
            <a:off x="-3349" y="-1"/>
            <a:ext cx="12196317" cy="184444"/>
            <a:chOff x="-3349" y="-1"/>
            <a:chExt cx="12196317" cy="184444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F0691BA8-97ED-4C1E-B671-B57D99B50E29}"/>
                </a:ext>
              </a:extLst>
            </p:cNvPr>
            <p:cNvSpPr/>
            <p:nvPr/>
          </p:nvSpPr>
          <p:spPr bwMode="ltGray">
            <a:xfrm>
              <a:off x="9133255" y="-1"/>
              <a:ext cx="3059713" cy="184443"/>
            </a:xfrm>
            <a:prstGeom prst="rect">
              <a:avLst/>
            </a:prstGeom>
            <a:solidFill>
              <a:srgbClr val="FFC6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7BF4DEF5-5281-4B18-A141-F2C1BC2382EF}"/>
                </a:ext>
              </a:extLst>
            </p:cNvPr>
            <p:cNvSpPr/>
            <p:nvPr/>
          </p:nvSpPr>
          <p:spPr bwMode="ltGray"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6" name="Suorakulmio 15">
              <a:extLst>
                <a:ext uri="{FF2B5EF4-FFF2-40B4-BE49-F238E27FC236}">
                  <a16:creationId xmlns:a16="http://schemas.microsoft.com/office/drawing/2014/main" id="{1208DDC4-E1CA-411C-9D22-8E454B642C89}"/>
                </a:ext>
              </a:extLst>
            </p:cNvPr>
            <p:cNvSpPr/>
            <p:nvPr/>
          </p:nvSpPr>
          <p:spPr bwMode="ltGray">
            <a:xfrm>
              <a:off x="-3349" y="0"/>
              <a:ext cx="6099349" cy="1844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20871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oitus/Lopetus">
    <p:bg>
      <p:bgPr>
        <a:solidFill>
          <a:srgbClr val="0034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io 11">
            <a:extLst>
              <a:ext uri="{FF2B5EF4-FFF2-40B4-BE49-F238E27FC236}">
                <a16:creationId xmlns:a16="http://schemas.microsoft.com/office/drawing/2014/main" id="{25A0052B-41D1-47BE-A183-81F6A83E295C}"/>
              </a:ext>
            </a:extLst>
          </p:cNvPr>
          <p:cNvSpPr/>
          <p:nvPr/>
        </p:nvSpPr>
        <p:spPr bwMode="hidden">
          <a:xfrm>
            <a:off x="6090736" y="5929200"/>
            <a:ext cx="6120000" cy="93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200" err="1"/>
          </a:p>
        </p:txBody>
      </p:sp>
      <p:pic>
        <p:nvPicPr>
          <p:cNvPr id="28" name="Kuva 27" descr="Digi- ja väestötietoviraston tunnus&#10;">
            <a:extLst>
              <a:ext uri="{FF2B5EF4-FFF2-40B4-BE49-F238E27FC236}">
                <a16:creationId xmlns:a16="http://schemas.microsoft.com/office/drawing/2014/main" id="{0D7BEB57-05A3-4B43-820C-684E32111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2771421" y="2328672"/>
            <a:ext cx="6649152" cy="921794"/>
          </a:xfrm>
          <a:prstGeom prst="rect">
            <a:avLst/>
          </a:prstGeom>
        </p:spPr>
      </p:pic>
      <p:sp>
        <p:nvSpPr>
          <p:cNvPr id="11" name="Vapaamuotoinen: Muoto 10">
            <a:extLst>
              <a:ext uri="{FF2B5EF4-FFF2-40B4-BE49-F238E27FC236}">
                <a16:creationId xmlns:a16="http://schemas.microsoft.com/office/drawing/2014/main" id="{B02262EB-F94A-451E-B47B-CF24D0A30A60}"/>
              </a:ext>
            </a:extLst>
          </p:cNvPr>
          <p:cNvSpPr/>
          <p:nvPr/>
        </p:nvSpPr>
        <p:spPr bwMode="hidden">
          <a:xfrm>
            <a:off x="6087600" y="5929200"/>
            <a:ext cx="3058854" cy="929568"/>
          </a:xfrm>
          <a:custGeom>
            <a:avLst/>
            <a:gdLst>
              <a:gd name="connsiteX0" fmla="*/ 2865150 w 3058854"/>
              <a:gd name="connsiteY0" fmla="*/ 927801 h 929568"/>
              <a:gd name="connsiteX1" fmla="*/ 2885770 w 3058854"/>
              <a:gd name="connsiteY1" fmla="*/ 927801 h 929568"/>
              <a:gd name="connsiteX2" fmla="*/ 2885774 w 3058854"/>
              <a:gd name="connsiteY2" fmla="*/ 929568 h 929568"/>
              <a:gd name="connsiteX3" fmla="*/ 2865150 w 3058854"/>
              <a:gd name="connsiteY3" fmla="*/ 929568 h 929568"/>
              <a:gd name="connsiteX4" fmla="*/ 2604206 w 3058854"/>
              <a:gd name="connsiteY4" fmla="*/ 927801 h 929568"/>
              <a:gd name="connsiteX5" fmla="*/ 2624547 w 3058854"/>
              <a:gd name="connsiteY5" fmla="*/ 927801 h 929568"/>
              <a:gd name="connsiteX6" fmla="*/ 2624547 w 3058854"/>
              <a:gd name="connsiteY6" fmla="*/ 929568 h 929568"/>
              <a:gd name="connsiteX7" fmla="*/ 2604206 w 3058854"/>
              <a:gd name="connsiteY7" fmla="*/ 929568 h 929568"/>
              <a:gd name="connsiteX8" fmla="*/ 2344134 w 3058854"/>
              <a:gd name="connsiteY8" fmla="*/ 927801 h 929568"/>
              <a:gd name="connsiteX9" fmla="*/ 2364793 w 3058854"/>
              <a:gd name="connsiteY9" fmla="*/ 927801 h 929568"/>
              <a:gd name="connsiteX10" fmla="*/ 2364796 w 3058854"/>
              <a:gd name="connsiteY10" fmla="*/ 929568 h 929568"/>
              <a:gd name="connsiteX11" fmla="*/ 2344134 w 3058854"/>
              <a:gd name="connsiteY11" fmla="*/ 929568 h 929568"/>
              <a:gd name="connsiteX12" fmla="*/ 2083335 w 3058854"/>
              <a:gd name="connsiteY12" fmla="*/ 927801 h 929568"/>
              <a:gd name="connsiteX13" fmla="*/ 2103676 w 3058854"/>
              <a:gd name="connsiteY13" fmla="*/ 927801 h 929568"/>
              <a:gd name="connsiteX14" fmla="*/ 2103676 w 3058854"/>
              <a:gd name="connsiteY14" fmla="*/ 929568 h 929568"/>
              <a:gd name="connsiteX15" fmla="*/ 2083335 w 3058854"/>
              <a:gd name="connsiteY15" fmla="*/ 929568 h 929568"/>
              <a:gd name="connsiteX16" fmla="*/ 1823118 w 3058854"/>
              <a:gd name="connsiteY16" fmla="*/ 927801 h 929568"/>
              <a:gd name="connsiteX17" fmla="*/ 1843777 w 3058854"/>
              <a:gd name="connsiteY17" fmla="*/ 927801 h 929568"/>
              <a:gd name="connsiteX18" fmla="*/ 1843780 w 3058854"/>
              <a:gd name="connsiteY18" fmla="*/ 929568 h 929568"/>
              <a:gd name="connsiteX19" fmla="*/ 1823118 w 3058854"/>
              <a:gd name="connsiteY19" fmla="*/ 929568 h 929568"/>
              <a:gd name="connsiteX20" fmla="*/ 1562030 w 3058854"/>
              <a:gd name="connsiteY20" fmla="*/ 927801 h 929568"/>
              <a:gd name="connsiteX21" fmla="*/ 1582661 w 3058854"/>
              <a:gd name="connsiteY21" fmla="*/ 927801 h 929568"/>
              <a:gd name="connsiteX22" fmla="*/ 1582661 w 3058854"/>
              <a:gd name="connsiteY22" fmla="*/ 929568 h 929568"/>
              <a:gd name="connsiteX23" fmla="*/ 1562030 w 3058854"/>
              <a:gd name="connsiteY23" fmla="*/ 929568 h 929568"/>
              <a:gd name="connsiteX24" fmla="*/ 1302103 w 3058854"/>
              <a:gd name="connsiteY24" fmla="*/ 927801 h 929568"/>
              <a:gd name="connsiteX25" fmla="*/ 1322153 w 3058854"/>
              <a:gd name="connsiteY25" fmla="*/ 927801 h 929568"/>
              <a:gd name="connsiteX26" fmla="*/ 1322153 w 3058854"/>
              <a:gd name="connsiteY26" fmla="*/ 929568 h 929568"/>
              <a:gd name="connsiteX27" fmla="*/ 1302103 w 3058854"/>
              <a:gd name="connsiteY27" fmla="*/ 929568 h 929568"/>
              <a:gd name="connsiteX28" fmla="*/ 1041304 w 3058854"/>
              <a:gd name="connsiteY28" fmla="*/ 927801 h 929568"/>
              <a:gd name="connsiteX29" fmla="*/ 1061645 w 3058854"/>
              <a:gd name="connsiteY29" fmla="*/ 927801 h 929568"/>
              <a:gd name="connsiteX30" fmla="*/ 1061645 w 3058854"/>
              <a:gd name="connsiteY30" fmla="*/ 929568 h 929568"/>
              <a:gd name="connsiteX31" fmla="*/ 1041304 w 3058854"/>
              <a:gd name="connsiteY31" fmla="*/ 929568 h 929568"/>
              <a:gd name="connsiteX32" fmla="*/ 781232 w 3058854"/>
              <a:gd name="connsiteY32" fmla="*/ 927801 h 929568"/>
              <a:gd name="connsiteX33" fmla="*/ 801891 w 3058854"/>
              <a:gd name="connsiteY33" fmla="*/ 927801 h 929568"/>
              <a:gd name="connsiteX34" fmla="*/ 801894 w 3058854"/>
              <a:gd name="connsiteY34" fmla="*/ 929568 h 929568"/>
              <a:gd name="connsiteX35" fmla="*/ 781232 w 3058854"/>
              <a:gd name="connsiteY35" fmla="*/ 929568 h 929568"/>
              <a:gd name="connsiteX36" fmla="*/ 520434 w 3058854"/>
              <a:gd name="connsiteY36" fmla="*/ 927801 h 929568"/>
              <a:gd name="connsiteX37" fmla="*/ 540775 w 3058854"/>
              <a:gd name="connsiteY37" fmla="*/ 927801 h 929568"/>
              <a:gd name="connsiteX38" fmla="*/ 540775 w 3058854"/>
              <a:gd name="connsiteY38" fmla="*/ 929568 h 929568"/>
              <a:gd name="connsiteX39" fmla="*/ 520434 w 3058854"/>
              <a:gd name="connsiteY39" fmla="*/ 929568 h 929568"/>
              <a:gd name="connsiteX40" fmla="*/ 260217 w 3058854"/>
              <a:gd name="connsiteY40" fmla="*/ 927801 h 929568"/>
              <a:gd name="connsiteX41" fmla="*/ 280876 w 3058854"/>
              <a:gd name="connsiteY41" fmla="*/ 927801 h 929568"/>
              <a:gd name="connsiteX42" fmla="*/ 280879 w 3058854"/>
              <a:gd name="connsiteY42" fmla="*/ 929568 h 929568"/>
              <a:gd name="connsiteX43" fmla="*/ 260217 w 3058854"/>
              <a:gd name="connsiteY43" fmla="*/ 929568 h 929568"/>
              <a:gd name="connsiteX44" fmla="*/ 3029039 w 3058854"/>
              <a:gd name="connsiteY44" fmla="*/ 606652 h 929568"/>
              <a:gd name="connsiteX45" fmla="*/ 3053264 w 3058854"/>
              <a:gd name="connsiteY45" fmla="*/ 626165 h 929568"/>
              <a:gd name="connsiteX46" fmla="*/ 3053264 w 3058854"/>
              <a:gd name="connsiteY46" fmla="*/ 927801 h 929568"/>
              <a:gd name="connsiteX47" fmla="*/ 2885770 w 3058854"/>
              <a:gd name="connsiteY47" fmla="*/ 927801 h 929568"/>
              <a:gd name="connsiteX48" fmla="*/ 2885346 w 3058854"/>
              <a:gd name="connsiteY48" fmla="*/ 725151 h 929568"/>
              <a:gd name="connsiteX49" fmla="*/ 2508023 w 3058854"/>
              <a:gd name="connsiteY49" fmla="*/ 606652 h 929568"/>
              <a:gd name="connsiteX50" fmla="*/ 2604206 w 3058854"/>
              <a:gd name="connsiteY50" fmla="*/ 684127 h 929568"/>
              <a:gd name="connsiteX51" fmla="*/ 2604206 w 3058854"/>
              <a:gd name="connsiteY51" fmla="*/ 927801 h 929568"/>
              <a:gd name="connsiteX52" fmla="*/ 2364793 w 3058854"/>
              <a:gd name="connsiteY52" fmla="*/ 927801 h 929568"/>
              <a:gd name="connsiteX53" fmla="*/ 2364475 w 3058854"/>
              <a:gd name="connsiteY53" fmla="*/ 725151 h 929568"/>
              <a:gd name="connsiteX54" fmla="*/ 1987007 w 3058854"/>
              <a:gd name="connsiteY54" fmla="*/ 606652 h 929568"/>
              <a:gd name="connsiteX55" fmla="*/ 2083335 w 3058854"/>
              <a:gd name="connsiteY55" fmla="*/ 684127 h 929568"/>
              <a:gd name="connsiteX56" fmla="*/ 2083335 w 3058854"/>
              <a:gd name="connsiteY56" fmla="*/ 927801 h 929568"/>
              <a:gd name="connsiteX57" fmla="*/ 1843777 w 3058854"/>
              <a:gd name="connsiteY57" fmla="*/ 927801 h 929568"/>
              <a:gd name="connsiteX58" fmla="*/ 1843459 w 3058854"/>
              <a:gd name="connsiteY58" fmla="*/ 725151 h 929568"/>
              <a:gd name="connsiteX59" fmla="*/ 1465701 w 3058854"/>
              <a:gd name="connsiteY59" fmla="*/ 606652 h 929568"/>
              <a:gd name="connsiteX60" fmla="*/ 1562030 w 3058854"/>
              <a:gd name="connsiteY60" fmla="*/ 684127 h 929568"/>
              <a:gd name="connsiteX61" fmla="*/ 1562030 w 3058854"/>
              <a:gd name="connsiteY61" fmla="*/ 927801 h 929568"/>
              <a:gd name="connsiteX62" fmla="*/ 1322153 w 3058854"/>
              <a:gd name="connsiteY62" fmla="*/ 927801 h 929568"/>
              <a:gd name="connsiteX63" fmla="*/ 1322153 w 3058854"/>
              <a:gd name="connsiteY63" fmla="*/ 725151 h 929568"/>
              <a:gd name="connsiteX64" fmla="*/ 945121 w 3058854"/>
              <a:gd name="connsiteY64" fmla="*/ 606652 h 929568"/>
              <a:gd name="connsiteX65" fmla="*/ 1041304 w 3058854"/>
              <a:gd name="connsiteY65" fmla="*/ 684127 h 929568"/>
              <a:gd name="connsiteX66" fmla="*/ 1041304 w 3058854"/>
              <a:gd name="connsiteY66" fmla="*/ 927801 h 929568"/>
              <a:gd name="connsiteX67" fmla="*/ 801891 w 3058854"/>
              <a:gd name="connsiteY67" fmla="*/ 927801 h 929568"/>
              <a:gd name="connsiteX68" fmla="*/ 801573 w 3058854"/>
              <a:gd name="connsiteY68" fmla="*/ 725151 h 929568"/>
              <a:gd name="connsiteX69" fmla="*/ 424106 w 3058854"/>
              <a:gd name="connsiteY69" fmla="*/ 606652 h 929568"/>
              <a:gd name="connsiteX70" fmla="*/ 520434 w 3058854"/>
              <a:gd name="connsiteY70" fmla="*/ 684127 h 929568"/>
              <a:gd name="connsiteX71" fmla="*/ 520434 w 3058854"/>
              <a:gd name="connsiteY71" fmla="*/ 927801 h 929568"/>
              <a:gd name="connsiteX72" fmla="*/ 280876 w 3058854"/>
              <a:gd name="connsiteY72" fmla="*/ 927801 h 929568"/>
              <a:gd name="connsiteX73" fmla="*/ 280558 w 3058854"/>
              <a:gd name="connsiteY73" fmla="*/ 725151 h 929568"/>
              <a:gd name="connsiteX74" fmla="*/ 3053264 w 3058854"/>
              <a:gd name="connsiteY74" fmla="*/ 600261 h 929568"/>
              <a:gd name="connsiteX75" fmla="*/ 3058854 w 3058854"/>
              <a:gd name="connsiteY75" fmla="*/ 604778 h 929568"/>
              <a:gd name="connsiteX76" fmla="*/ 3058854 w 3058854"/>
              <a:gd name="connsiteY76" fmla="*/ 630668 h 929568"/>
              <a:gd name="connsiteX77" fmla="*/ 3053264 w 3058854"/>
              <a:gd name="connsiteY77" fmla="*/ 626165 h 929568"/>
              <a:gd name="connsiteX78" fmla="*/ 5264 w 3058854"/>
              <a:gd name="connsiteY78" fmla="*/ 187776 h 929568"/>
              <a:gd name="connsiteX79" fmla="*/ 5264 w 3058854"/>
              <a:gd name="connsiteY79" fmla="*/ 499161 h 929568"/>
              <a:gd name="connsiteX80" fmla="*/ 0 w 3058854"/>
              <a:gd name="connsiteY80" fmla="*/ 499161 h 929568"/>
              <a:gd name="connsiteX81" fmla="*/ 0 w 3058854"/>
              <a:gd name="connsiteY81" fmla="*/ 192123 h 929568"/>
              <a:gd name="connsiteX82" fmla="*/ 2247806 w 3058854"/>
              <a:gd name="connsiteY82" fmla="*/ 82916 h 929568"/>
              <a:gd name="connsiteX83" fmla="*/ 2344134 w 3058854"/>
              <a:gd name="connsiteY83" fmla="*/ 160390 h 929568"/>
              <a:gd name="connsiteX84" fmla="*/ 2344134 w 3058854"/>
              <a:gd name="connsiteY84" fmla="*/ 413253 h 929568"/>
              <a:gd name="connsiteX85" fmla="*/ 2264515 w 3058854"/>
              <a:gd name="connsiteY85" fmla="*/ 479149 h 929568"/>
              <a:gd name="connsiteX86" fmla="*/ 2104258 w 3058854"/>
              <a:gd name="connsiteY86" fmla="*/ 479149 h 929568"/>
              <a:gd name="connsiteX87" fmla="*/ 2104258 w 3058854"/>
              <a:gd name="connsiteY87" fmla="*/ 201415 h 929568"/>
              <a:gd name="connsiteX88" fmla="*/ 1205920 w 3058854"/>
              <a:gd name="connsiteY88" fmla="*/ 82916 h 929568"/>
              <a:gd name="connsiteX89" fmla="*/ 1302103 w 3058854"/>
              <a:gd name="connsiteY89" fmla="*/ 160390 h 929568"/>
              <a:gd name="connsiteX90" fmla="*/ 1302103 w 3058854"/>
              <a:gd name="connsiteY90" fmla="*/ 413253 h 929568"/>
              <a:gd name="connsiteX91" fmla="*/ 1222629 w 3058854"/>
              <a:gd name="connsiteY91" fmla="*/ 479149 h 929568"/>
              <a:gd name="connsiteX92" fmla="*/ 1062227 w 3058854"/>
              <a:gd name="connsiteY92" fmla="*/ 479149 h 929568"/>
              <a:gd name="connsiteX93" fmla="*/ 1062227 w 3058854"/>
              <a:gd name="connsiteY93" fmla="*/ 201415 h 929568"/>
              <a:gd name="connsiteX94" fmla="*/ 684904 w 3058854"/>
              <a:gd name="connsiteY94" fmla="*/ 82916 h 929568"/>
              <a:gd name="connsiteX95" fmla="*/ 781232 w 3058854"/>
              <a:gd name="connsiteY95" fmla="*/ 160390 h 929568"/>
              <a:gd name="connsiteX96" fmla="*/ 781232 w 3058854"/>
              <a:gd name="connsiteY96" fmla="*/ 413253 h 929568"/>
              <a:gd name="connsiteX97" fmla="*/ 701612 w 3058854"/>
              <a:gd name="connsiteY97" fmla="*/ 479149 h 929568"/>
              <a:gd name="connsiteX98" fmla="*/ 541356 w 3058854"/>
              <a:gd name="connsiteY98" fmla="*/ 479149 h 929568"/>
              <a:gd name="connsiteX99" fmla="*/ 541356 w 3058854"/>
              <a:gd name="connsiteY99" fmla="*/ 201415 h 929568"/>
              <a:gd name="connsiteX100" fmla="*/ 163889 w 3058854"/>
              <a:gd name="connsiteY100" fmla="*/ 82916 h 929568"/>
              <a:gd name="connsiteX101" fmla="*/ 260217 w 3058854"/>
              <a:gd name="connsiteY101" fmla="*/ 160390 h 929568"/>
              <a:gd name="connsiteX102" fmla="*/ 260217 w 3058854"/>
              <a:gd name="connsiteY102" fmla="*/ 413253 h 929568"/>
              <a:gd name="connsiteX103" fmla="*/ 180743 w 3058854"/>
              <a:gd name="connsiteY103" fmla="*/ 479149 h 929568"/>
              <a:gd name="connsiteX104" fmla="*/ 20341 w 3058854"/>
              <a:gd name="connsiteY104" fmla="*/ 479149 h 929568"/>
              <a:gd name="connsiteX105" fmla="*/ 20341 w 3058854"/>
              <a:gd name="connsiteY105" fmla="*/ 201415 h 929568"/>
              <a:gd name="connsiteX106" fmla="*/ 2768821 w 3058854"/>
              <a:gd name="connsiteY106" fmla="*/ 82915 h 929568"/>
              <a:gd name="connsiteX107" fmla="*/ 2865149 w 3058854"/>
              <a:gd name="connsiteY107" fmla="*/ 160390 h 929568"/>
              <a:gd name="connsiteX108" fmla="*/ 2865149 w 3058854"/>
              <a:gd name="connsiteY108" fmla="*/ 413252 h 929568"/>
              <a:gd name="connsiteX109" fmla="*/ 2785530 w 3058854"/>
              <a:gd name="connsiteY109" fmla="*/ 479148 h 929568"/>
              <a:gd name="connsiteX110" fmla="*/ 2625273 w 3058854"/>
              <a:gd name="connsiteY110" fmla="*/ 479148 h 929568"/>
              <a:gd name="connsiteX111" fmla="*/ 2625273 w 3058854"/>
              <a:gd name="connsiteY111" fmla="*/ 201414 h 929568"/>
              <a:gd name="connsiteX112" fmla="*/ 1727226 w 3058854"/>
              <a:gd name="connsiteY112" fmla="*/ 82915 h 929568"/>
              <a:gd name="connsiteX113" fmla="*/ 1823554 w 3058854"/>
              <a:gd name="connsiteY113" fmla="*/ 160390 h 929568"/>
              <a:gd name="connsiteX114" fmla="*/ 1823554 w 3058854"/>
              <a:gd name="connsiteY114" fmla="*/ 413252 h 929568"/>
              <a:gd name="connsiteX115" fmla="*/ 1743498 w 3058854"/>
              <a:gd name="connsiteY115" fmla="*/ 479148 h 929568"/>
              <a:gd name="connsiteX116" fmla="*/ 1583678 w 3058854"/>
              <a:gd name="connsiteY116" fmla="*/ 479148 h 929568"/>
              <a:gd name="connsiteX117" fmla="*/ 1583678 w 3058854"/>
              <a:gd name="connsiteY117" fmla="*/ 201414 h 929568"/>
              <a:gd name="connsiteX118" fmla="*/ 2769112 w 3058854"/>
              <a:gd name="connsiteY118" fmla="*/ 57186 h 929568"/>
              <a:gd name="connsiteX119" fmla="*/ 2604932 w 3058854"/>
              <a:gd name="connsiteY119" fmla="*/ 192122 h 929568"/>
              <a:gd name="connsiteX120" fmla="*/ 2604932 w 3058854"/>
              <a:gd name="connsiteY120" fmla="*/ 499160 h 929568"/>
              <a:gd name="connsiteX121" fmla="*/ 2792213 w 3058854"/>
              <a:gd name="connsiteY121" fmla="*/ 499160 h 929568"/>
              <a:gd name="connsiteX122" fmla="*/ 2885345 w 3058854"/>
              <a:gd name="connsiteY122" fmla="*/ 422687 h 929568"/>
              <a:gd name="connsiteX123" fmla="*/ 2885345 w 3058854"/>
              <a:gd name="connsiteY123" fmla="*/ 151098 h 929568"/>
              <a:gd name="connsiteX124" fmla="*/ 1727226 w 3058854"/>
              <a:gd name="connsiteY124" fmla="*/ 57186 h 929568"/>
              <a:gd name="connsiteX125" fmla="*/ 1562901 w 3058854"/>
              <a:gd name="connsiteY125" fmla="*/ 192122 h 929568"/>
              <a:gd name="connsiteX126" fmla="*/ 1562901 w 3058854"/>
              <a:gd name="connsiteY126" fmla="*/ 499160 h 929568"/>
              <a:gd name="connsiteX127" fmla="*/ 1750182 w 3058854"/>
              <a:gd name="connsiteY127" fmla="*/ 499160 h 929568"/>
              <a:gd name="connsiteX128" fmla="*/ 1843459 w 3058854"/>
              <a:gd name="connsiteY128" fmla="*/ 422687 h 929568"/>
              <a:gd name="connsiteX129" fmla="*/ 1843459 w 3058854"/>
              <a:gd name="connsiteY129" fmla="*/ 151098 h 929568"/>
              <a:gd name="connsiteX130" fmla="*/ 2247661 w 3058854"/>
              <a:gd name="connsiteY130" fmla="*/ 56901 h 929568"/>
              <a:gd name="connsiteX131" fmla="*/ 2083917 w 3058854"/>
              <a:gd name="connsiteY131" fmla="*/ 192123 h 929568"/>
              <a:gd name="connsiteX132" fmla="*/ 2083917 w 3058854"/>
              <a:gd name="connsiteY132" fmla="*/ 499161 h 929568"/>
              <a:gd name="connsiteX133" fmla="*/ 2271198 w 3058854"/>
              <a:gd name="connsiteY133" fmla="*/ 499161 h 929568"/>
              <a:gd name="connsiteX134" fmla="*/ 2364475 w 3058854"/>
              <a:gd name="connsiteY134" fmla="*/ 422687 h 929568"/>
              <a:gd name="connsiteX135" fmla="*/ 2364475 w 3058854"/>
              <a:gd name="connsiteY135" fmla="*/ 151099 h 929568"/>
              <a:gd name="connsiteX136" fmla="*/ 1205920 w 3058854"/>
              <a:gd name="connsiteY136" fmla="*/ 56901 h 929568"/>
              <a:gd name="connsiteX137" fmla="*/ 1041886 w 3058854"/>
              <a:gd name="connsiteY137" fmla="*/ 192123 h 929568"/>
              <a:gd name="connsiteX138" fmla="*/ 1041886 w 3058854"/>
              <a:gd name="connsiteY138" fmla="*/ 499161 h 929568"/>
              <a:gd name="connsiteX139" fmla="*/ 1229312 w 3058854"/>
              <a:gd name="connsiteY139" fmla="*/ 499161 h 929568"/>
              <a:gd name="connsiteX140" fmla="*/ 1322154 w 3058854"/>
              <a:gd name="connsiteY140" fmla="*/ 422687 h 929568"/>
              <a:gd name="connsiteX141" fmla="*/ 1322154 w 3058854"/>
              <a:gd name="connsiteY141" fmla="*/ 151099 h 929568"/>
              <a:gd name="connsiteX142" fmla="*/ 684759 w 3058854"/>
              <a:gd name="connsiteY142" fmla="*/ 56901 h 929568"/>
              <a:gd name="connsiteX143" fmla="*/ 521015 w 3058854"/>
              <a:gd name="connsiteY143" fmla="*/ 192123 h 929568"/>
              <a:gd name="connsiteX144" fmla="*/ 521015 w 3058854"/>
              <a:gd name="connsiteY144" fmla="*/ 499161 h 929568"/>
              <a:gd name="connsiteX145" fmla="*/ 708296 w 3058854"/>
              <a:gd name="connsiteY145" fmla="*/ 499161 h 929568"/>
              <a:gd name="connsiteX146" fmla="*/ 801573 w 3058854"/>
              <a:gd name="connsiteY146" fmla="*/ 422687 h 929568"/>
              <a:gd name="connsiteX147" fmla="*/ 801573 w 3058854"/>
              <a:gd name="connsiteY147" fmla="*/ 151099 h 929568"/>
              <a:gd name="connsiteX148" fmla="*/ 5264 w 3058854"/>
              <a:gd name="connsiteY148" fmla="*/ 0 h 929568"/>
              <a:gd name="connsiteX149" fmla="*/ 3053264 w 3058854"/>
              <a:gd name="connsiteY149" fmla="*/ 0 h 929568"/>
              <a:gd name="connsiteX150" fmla="*/ 3053264 w 3058854"/>
              <a:gd name="connsiteY150" fmla="*/ 600261 h 929568"/>
              <a:gd name="connsiteX151" fmla="*/ 3029330 w 3058854"/>
              <a:gd name="connsiteY151" fmla="*/ 580923 h 929568"/>
              <a:gd name="connsiteX152" fmla="*/ 2865150 w 3058854"/>
              <a:gd name="connsiteY152" fmla="*/ 715859 h 929568"/>
              <a:gd name="connsiteX153" fmla="*/ 2865150 w 3058854"/>
              <a:gd name="connsiteY153" fmla="*/ 927801 h 929568"/>
              <a:gd name="connsiteX154" fmla="*/ 2624547 w 3058854"/>
              <a:gd name="connsiteY154" fmla="*/ 927801 h 929568"/>
              <a:gd name="connsiteX155" fmla="*/ 2624547 w 3058854"/>
              <a:gd name="connsiteY155" fmla="*/ 674835 h 929568"/>
              <a:gd name="connsiteX156" fmla="*/ 2508314 w 3058854"/>
              <a:gd name="connsiteY156" fmla="*/ 580923 h 929568"/>
              <a:gd name="connsiteX157" fmla="*/ 2344134 w 3058854"/>
              <a:gd name="connsiteY157" fmla="*/ 715859 h 929568"/>
              <a:gd name="connsiteX158" fmla="*/ 2344134 w 3058854"/>
              <a:gd name="connsiteY158" fmla="*/ 927801 h 929568"/>
              <a:gd name="connsiteX159" fmla="*/ 2103676 w 3058854"/>
              <a:gd name="connsiteY159" fmla="*/ 927801 h 929568"/>
              <a:gd name="connsiteX160" fmla="*/ 2103676 w 3058854"/>
              <a:gd name="connsiteY160" fmla="*/ 674835 h 929568"/>
              <a:gd name="connsiteX161" fmla="*/ 1987443 w 3058854"/>
              <a:gd name="connsiteY161" fmla="*/ 580923 h 929568"/>
              <a:gd name="connsiteX162" fmla="*/ 1823118 w 3058854"/>
              <a:gd name="connsiteY162" fmla="*/ 715859 h 929568"/>
              <a:gd name="connsiteX163" fmla="*/ 1823118 w 3058854"/>
              <a:gd name="connsiteY163" fmla="*/ 927801 h 929568"/>
              <a:gd name="connsiteX164" fmla="*/ 1582661 w 3058854"/>
              <a:gd name="connsiteY164" fmla="*/ 927801 h 929568"/>
              <a:gd name="connsiteX165" fmla="*/ 1582661 w 3058854"/>
              <a:gd name="connsiteY165" fmla="*/ 674835 h 929568"/>
              <a:gd name="connsiteX166" fmla="*/ 1466428 w 3058854"/>
              <a:gd name="connsiteY166" fmla="*/ 580923 h 929568"/>
              <a:gd name="connsiteX167" fmla="*/ 1302103 w 3058854"/>
              <a:gd name="connsiteY167" fmla="*/ 715859 h 929568"/>
              <a:gd name="connsiteX168" fmla="*/ 1302103 w 3058854"/>
              <a:gd name="connsiteY168" fmla="*/ 927801 h 929568"/>
              <a:gd name="connsiteX169" fmla="*/ 1061645 w 3058854"/>
              <a:gd name="connsiteY169" fmla="*/ 927801 h 929568"/>
              <a:gd name="connsiteX170" fmla="*/ 1061645 w 3058854"/>
              <a:gd name="connsiteY170" fmla="*/ 674835 h 929568"/>
              <a:gd name="connsiteX171" fmla="*/ 945411 w 3058854"/>
              <a:gd name="connsiteY171" fmla="*/ 580923 h 929568"/>
              <a:gd name="connsiteX172" fmla="*/ 781232 w 3058854"/>
              <a:gd name="connsiteY172" fmla="*/ 715859 h 929568"/>
              <a:gd name="connsiteX173" fmla="*/ 781232 w 3058854"/>
              <a:gd name="connsiteY173" fmla="*/ 927801 h 929568"/>
              <a:gd name="connsiteX174" fmla="*/ 540775 w 3058854"/>
              <a:gd name="connsiteY174" fmla="*/ 927801 h 929568"/>
              <a:gd name="connsiteX175" fmla="*/ 540775 w 3058854"/>
              <a:gd name="connsiteY175" fmla="*/ 674835 h 929568"/>
              <a:gd name="connsiteX176" fmla="*/ 424542 w 3058854"/>
              <a:gd name="connsiteY176" fmla="*/ 580923 h 929568"/>
              <a:gd name="connsiteX177" fmla="*/ 260217 w 3058854"/>
              <a:gd name="connsiteY177" fmla="*/ 715859 h 929568"/>
              <a:gd name="connsiteX178" fmla="*/ 260217 w 3058854"/>
              <a:gd name="connsiteY178" fmla="*/ 927801 h 929568"/>
              <a:gd name="connsiteX179" fmla="*/ 5264 w 3058854"/>
              <a:gd name="connsiteY179" fmla="*/ 927801 h 929568"/>
              <a:gd name="connsiteX180" fmla="*/ 5264 w 3058854"/>
              <a:gd name="connsiteY180" fmla="*/ 499161 h 929568"/>
              <a:gd name="connsiteX181" fmla="*/ 187281 w 3058854"/>
              <a:gd name="connsiteY181" fmla="*/ 499161 h 929568"/>
              <a:gd name="connsiteX182" fmla="*/ 280558 w 3058854"/>
              <a:gd name="connsiteY182" fmla="*/ 422687 h 929568"/>
              <a:gd name="connsiteX183" fmla="*/ 280558 w 3058854"/>
              <a:gd name="connsiteY183" fmla="*/ 151099 h 929568"/>
              <a:gd name="connsiteX184" fmla="*/ 163744 w 3058854"/>
              <a:gd name="connsiteY184" fmla="*/ 56901 h 929568"/>
              <a:gd name="connsiteX185" fmla="*/ 5264 w 3058854"/>
              <a:gd name="connsiteY185" fmla="*/ 187776 h 929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3058854" h="929568">
                <a:moveTo>
                  <a:pt x="2865150" y="927801"/>
                </a:moveTo>
                <a:lnTo>
                  <a:pt x="2885770" y="927801"/>
                </a:lnTo>
                <a:lnTo>
                  <a:pt x="2885774" y="929568"/>
                </a:lnTo>
                <a:lnTo>
                  <a:pt x="2865150" y="929568"/>
                </a:lnTo>
                <a:close/>
                <a:moveTo>
                  <a:pt x="2604206" y="927801"/>
                </a:moveTo>
                <a:lnTo>
                  <a:pt x="2624547" y="927801"/>
                </a:lnTo>
                <a:lnTo>
                  <a:pt x="2624547" y="929568"/>
                </a:lnTo>
                <a:lnTo>
                  <a:pt x="2604206" y="929568"/>
                </a:lnTo>
                <a:close/>
                <a:moveTo>
                  <a:pt x="2344134" y="927801"/>
                </a:moveTo>
                <a:lnTo>
                  <a:pt x="2364793" y="927801"/>
                </a:lnTo>
                <a:lnTo>
                  <a:pt x="2364796" y="929568"/>
                </a:lnTo>
                <a:lnTo>
                  <a:pt x="2344134" y="929568"/>
                </a:lnTo>
                <a:close/>
                <a:moveTo>
                  <a:pt x="2083335" y="927801"/>
                </a:moveTo>
                <a:lnTo>
                  <a:pt x="2103676" y="927801"/>
                </a:lnTo>
                <a:lnTo>
                  <a:pt x="2103676" y="929568"/>
                </a:lnTo>
                <a:lnTo>
                  <a:pt x="2083335" y="929568"/>
                </a:lnTo>
                <a:close/>
                <a:moveTo>
                  <a:pt x="1823118" y="927801"/>
                </a:moveTo>
                <a:lnTo>
                  <a:pt x="1843777" y="927801"/>
                </a:lnTo>
                <a:lnTo>
                  <a:pt x="1843780" y="929568"/>
                </a:lnTo>
                <a:lnTo>
                  <a:pt x="1823118" y="929568"/>
                </a:lnTo>
                <a:close/>
                <a:moveTo>
                  <a:pt x="1562030" y="927801"/>
                </a:moveTo>
                <a:lnTo>
                  <a:pt x="1582661" y="927801"/>
                </a:lnTo>
                <a:lnTo>
                  <a:pt x="1582661" y="929568"/>
                </a:lnTo>
                <a:lnTo>
                  <a:pt x="1562030" y="929568"/>
                </a:lnTo>
                <a:close/>
                <a:moveTo>
                  <a:pt x="1302103" y="927801"/>
                </a:moveTo>
                <a:lnTo>
                  <a:pt x="1322153" y="927801"/>
                </a:lnTo>
                <a:lnTo>
                  <a:pt x="1322153" y="929568"/>
                </a:lnTo>
                <a:lnTo>
                  <a:pt x="1302103" y="929568"/>
                </a:lnTo>
                <a:close/>
                <a:moveTo>
                  <a:pt x="1041304" y="927801"/>
                </a:moveTo>
                <a:lnTo>
                  <a:pt x="1061645" y="927801"/>
                </a:lnTo>
                <a:lnTo>
                  <a:pt x="1061645" y="929568"/>
                </a:lnTo>
                <a:lnTo>
                  <a:pt x="1041304" y="929568"/>
                </a:lnTo>
                <a:close/>
                <a:moveTo>
                  <a:pt x="781232" y="927801"/>
                </a:moveTo>
                <a:lnTo>
                  <a:pt x="801891" y="927801"/>
                </a:lnTo>
                <a:lnTo>
                  <a:pt x="801894" y="929568"/>
                </a:lnTo>
                <a:lnTo>
                  <a:pt x="781232" y="929568"/>
                </a:lnTo>
                <a:close/>
                <a:moveTo>
                  <a:pt x="520434" y="927801"/>
                </a:moveTo>
                <a:lnTo>
                  <a:pt x="540775" y="927801"/>
                </a:lnTo>
                <a:lnTo>
                  <a:pt x="540775" y="929568"/>
                </a:lnTo>
                <a:lnTo>
                  <a:pt x="520434" y="929568"/>
                </a:lnTo>
                <a:close/>
                <a:moveTo>
                  <a:pt x="260217" y="927801"/>
                </a:moveTo>
                <a:lnTo>
                  <a:pt x="280876" y="927801"/>
                </a:lnTo>
                <a:lnTo>
                  <a:pt x="280879" y="929568"/>
                </a:lnTo>
                <a:lnTo>
                  <a:pt x="260217" y="929568"/>
                </a:lnTo>
                <a:close/>
                <a:moveTo>
                  <a:pt x="3029039" y="606652"/>
                </a:moveTo>
                <a:lnTo>
                  <a:pt x="3053264" y="626165"/>
                </a:lnTo>
                <a:lnTo>
                  <a:pt x="3053264" y="927801"/>
                </a:lnTo>
                <a:lnTo>
                  <a:pt x="2885770" y="927801"/>
                </a:lnTo>
                <a:lnTo>
                  <a:pt x="2885346" y="725151"/>
                </a:lnTo>
                <a:close/>
                <a:moveTo>
                  <a:pt x="2508023" y="606652"/>
                </a:moveTo>
                <a:lnTo>
                  <a:pt x="2604206" y="684127"/>
                </a:lnTo>
                <a:lnTo>
                  <a:pt x="2604206" y="927801"/>
                </a:lnTo>
                <a:lnTo>
                  <a:pt x="2364793" y="927801"/>
                </a:lnTo>
                <a:lnTo>
                  <a:pt x="2364475" y="725151"/>
                </a:lnTo>
                <a:close/>
                <a:moveTo>
                  <a:pt x="1987007" y="606652"/>
                </a:moveTo>
                <a:lnTo>
                  <a:pt x="2083335" y="684127"/>
                </a:lnTo>
                <a:lnTo>
                  <a:pt x="2083335" y="927801"/>
                </a:lnTo>
                <a:lnTo>
                  <a:pt x="1843777" y="927801"/>
                </a:lnTo>
                <a:lnTo>
                  <a:pt x="1843459" y="725151"/>
                </a:lnTo>
                <a:close/>
                <a:moveTo>
                  <a:pt x="1465701" y="606652"/>
                </a:moveTo>
                <a:lnTo>
                  <a:pt x="1562030" y="684127"/>
                </a:lnTo>
                <a:lnTo>
                  <a:pt x="1562030" y="927801"/>
                </a:lnTo>
                <a:lnTo>
                  <a:pt x="1322153" y="927801"/>
                </a:lnTo>
                <a:lnTo>
                  <a:pt x="1322153" y="725151"/>
                </a:lnTo>
                <a:close/>
                <a:moveTo>
                  <a:pt x="945121" y="606652"/>
                </a:moveTo>
                <a:lnTo>
                  <a:pt x="1041304" y="684127"/>
                </a:lnTo>
                <a:lnTo>
                  <a:pt x="1041304" y="927801"/>
                </a:lnTo>
                <a:lnTo>
                  <a:pt x="801891" y="927801"/>
                </a:lnTo>
                <a:lnTo>
                  <a:pt x="801573" y="725151"/>
                </a:lnTo>
                <a:close/>
                <a:moveTo>
                  <a:pt x="424106" y="606652"/>
                </a:moveTo>
                <a:lnTo>
                  <a:pt x="520434" y="684127"/>
                </a:lnTo>
                <a:lnTo>
                  <a:pt x="520434" y="927801"/>
                </a:lnTo>
                <a:lnTo>
                  <a:pt x="280876" y="927801"/>
                </a:lnTo>
                <a:lnTo>
                  <a:pt x="280558" y="725151"/>
                </a:lnTo>
                <a:close/>
                <a:moveTo>
                  <a:pt x="3053264" y="600261"/>
                </a:moveTo>
                <a:lnTo>
                  <a:pt x="3058854" y="604778"/>
                </a:lnTo>
                <a:lnTo>
                  <a:pt x="3058854" y="630668"/>
                </a:lnTo>
                <a:lnTo>
                  <a:pt x="3053264" y="626165"/>
                </a:lnTo>
                <a:close/>
                <a:moveTo>
                  <a:pt x="5264" y="187776"/>
                </a:moveTo>
                <a:lnTo>
                  <a:pt x="5264" y="499161"/>
                </a:lnTo>
                <a:lnTo>
                  <a:pt x="0" y="499161"/>
                </a:lnTo>
                <a:lnTo>
                  <a:pt x="0" y="192123"/>
                </a:lnTo>
                <a:close/>
                <a:moveTo>
                  <a:pt x="2247806" y="82916"/>
                </a:moveTo>
                <a:lnTo>
                  <a:pt x="2344134" y="160390"/>
                </a:lnTo>
                <a:lnTo>
                  <a:pt x="2344134" y="413253"/>
                </a:lnTo>
                <a:lnTo>
                  <a:pt x="2264515" y="479149"/>
                </a:lnTo>
                <a:lnTo>
                  <a:pt x="2104258" y="479149"/>
                </a:lnTo>
                <a:lnTo>
                  <a:pt x="2104258" y="201415"/>
                </a:lnTo>
                <a:close/>
                <a:moveTo>
                  <a:pt x="1205920" y="82916"/>
                </a:moveTo>
                <a:lnTo>
                  <a:pt x="1302103" y="160390"/>
                </a:lnTo>
                <a:lnTo>
                  <a:pt x="1302103" y="413253"/>
                </a:lnTo>
                <a:lnTo>
                  <a:pt x="1222629" y="479149"/>
                </a:lnTo>
                <a:lnTo>
                  <a:pt x="1062227" y="479149"/>
                </a:lnTo>
                <a:lnTo>
                  <a:pt x="1062227" y="201415"/>
                </a:lnTo>
                <a:close/>
                <a:moveTo>
                  <a:pt x="684904" y="82916"/>
                </a:moveTo>
                <a:lnTo>
                  <a:pt x="781232" y="160390"/>
                </a:lnTo>
                <a:lnTo>
                  <a:pt x="781232" y="413253"/>
                </a:lnTo>
                <a:lnTo>
                  <a:pt x="701612" y="479149"/>
                </a:lnTo>
                <a:lnTo>
                  <a:pt x="541356" y="479149"/>
                </a:lnTo>
                <a:lnTo>
                  <a:pt x="541356" y="201415"/>
                </a:lnTo>
                <a:close/>
                <a:moveTo>
                  <a:pt x="163889" y="82916"/>
                </a:moveTo>
                <a:lnTo>
                  <a:pt x="260217" y="160390"/>
                </a:lnTo>
                <a:lnTo>
                  <a:pt x="260217" y="413253"/>
                </a:lnTo>
                <a:lnTo>
                  <a:pt x="180743" y="479149"/>
                </a:lnTo>
                <a:lnTo>
                  <a:pt x="20341" y="479149"/>
                </a:lnTo>
                <a:lnTo>
                  <a:pt x="20341" y="201415"/>
                </a:lnTo>
                <a:close/>
                <a:moveTo>
                  <a:pt x="2768821" y="82915"/>
                </a:moveTo>
                <a:lnTo>
                  <a:pt x="2865149" y="160390"/>
                </a:lnTo>
                <a:lnTo>
                  <a:pt x="2865149" y="413252"/>
                </a:lnTo>
                <a:lnTo>
                  <a:pt x="2785530" y="479148"/>
                </a:lnTo>
                <a:lnTo>
                  <a:pt x="2625273" y="479148"/>
                </a:lnTo>
                <a:lnTo>
                  <a:pt x="2625273" y="201414"/>
                </a:lnTo>
                <a:close/>
                <a:moveTo>
                  <a:pt x="1727226" y="82915"/>
                </a:moveTo>
                <a:lnTo>
                  <a:pt x="1823554" y="160390"/>
                </a:lnTo>
                <a:lnTo>
                  <a:pt x="1823554" y="413252"/>
                </a:lnTo>
                <a:lnTo>
                  <a:pt x="1743498" y="479148"/>
                </a:lnTo>
                <a:lnTo>
                  <a:pt x="1583678" y="479148"/>
                </a:lnTo>
                <a:lnTo>
                  <a:pt x="1583678" y="201414"/>
                </a:lnTo>
                <a:close/>
                <a:moveTo>
                  <a:pt x="2769112" y="57186"/>
                </a:moveTo>
                <a:lnTo>
                  <a:pt x="2604932" y="192122"/>
                </a:lnTo>
                <a:lnTo>
                  <a:pt x="2604932" y="499160"/>
                </a:lnTo>
                <a:lnTo>
                  <a:pt x="2792213" y="499160"/>
                </a:lnTo>
                <a:lnTo>
                  <a:pt x="2885345" y="422687"/>
                </a:lnTo>
                <a:lnTo>
                  <a:pt x="2885345" y="151098"/>
                </a:lnTo>
                <a:close/>
                <a:moveTo>
                  <a:pt x="1727226" y="57186"/>
                </a:moveTo>
                <a:lnTo>
                  <a:pt x="1562901" y="192122"/>
                </a:lnTo>
                <a:lnTo>
                  <a:pt x="1562901" y="499160"/>
                </a:lnTo>
                <a:lnTo>
                  <a:pt x="1750182" y="499160"/>
                </a:lnTo>
                <a:lnTo>
                  <a:pt x="1843459" y="422687"/>
                </a:lnTo>
                <a:lnTo>
                  <a:pt x="1843459" y="151098"/>
                </a:lnTo>
                <a:close/>
                <a:moveTo>
                  <a:pt x="2247661" y="56901"/>
                </a:moveTo>
                <a:lnTo>
                  <a:pt x="2083917" y="192123"/>
                </a:lnTo>
                <a:lnTo>
                  <a:pt x="2083917" y="499161"/>
                </a:lnTo>
                <a:lnTo>
                  <a:pt x="2271198" y="499161"/>
                </a:lnTo>
                <a:lnTo>
                  <a:pt x="2364475" y="422687"/>
                </a:lnTo>
                <a:lnTo>
                  <a:pt x="2364475" y="151099"/>
                </a:lnTo>
                <a:close/>
                <a:moveTo>
                  <a:pt x="1205920" y="56901"/>
                </a:moveTo>
                <a:lnTo>
                  <a:pt x="1041886" y="192123"/>
                </a:lnTo>
                <a:lnTo>
                  <a:pt x="1041886" y="499161"/>
                </a:lnTo>
                <a:lnTo>
                  <a:pt x="1229312" y="499161"/>
                </a:lnTo>
                <a:lnTo>
                  <a:pt x="1322154" y="422687"/>
                </a:lnTo>
                <a:lnTo>
                  <a:pt x="1322154" y="151099"/>
                </a:lnTo>
                <a:close/>
                <a:moveTo>
                  <a:pt x="684759" y="56901"/>
                </a:moveTo>
                <a:lnTo>
                  <a:pt x="521015" y="192123"/>
                </a:lnTo>
                <a:lnTo>
                  <a:pt x="521015" y="499161"/>
                </a:lnTo>
                <a:lnTo>
                  <a:pt x="708296" y="499161"/>
                </a:lnTo>
                <a:lnTo>
                  <a:pt x="801573" y="422687"/>
                </a:lnTo>
                <a:lnTo>
                  <a:pt x="801573" y="151099"/>
                </a:lnTo>
                <a:close/>
                <a:moveTo>
                  <a:pt x="5264" y="0"/>
                </a:moveTo>
                <a:lnTo>
                  <a:pt x="3053264" y="0"/>
                </a:lnTo>
                <a:lnTo>
                  <a:pt x="3053264" y="600261"/>
                </a:lnTo>
                <a:lnTo>
                  <a:pt x="3029330" y="580923"/>
                </a:lnTo>
                <a:lnTo>
                  <a:pt x="2865150" y="715859"/>
                </a:lnTo>
                <a:lnTo>
                  <a:pt x="2865150" y="927801"/>
                </a:lnTo>
                <a:lnTo>
                  <a:pt x="2624547" y="927801"/>
                </a:lnTo>
                <a:lnTo>
                  <a:pt x="2624547" y="674835"/>
                </a:lnTo>
                <a:lnTo>
                  <a:pt x="2508314" y="580923"/>
                </a:lnTo>
                <a:lnTo>
                  <a:pt x="2344134" y="715859"/>
                </a:lnTo>
                <a:lnTo>
                  <a:pt x="2344134" y="927801"/>
                </a:lnTo>
                <a:lnTo>
                  <a:pt x="2103676" y="927801"/>
                </a:lnTo>
                <a:lnTo>
                  <a:pt x="2103676" y="674835"/>
                </a:lnTo>
                <a:lnTo>
                  <a:pt x="1987443" y="580923"/>
                </a:lnTo>
                <a:lnTo>
                  <a:pt x="1823118" y="715859"/>
                </a:lnTo>
                <a:lnTo>
                  <a:pt x="1823118" y="927801"/>
                </a:lnTo>
                <a:lnTo>
                  <a:pt x="1582661" y="927801"/>
                </a:lnTo>
                <a:lnTo>
                  <a:pt x="1582661" y="674835"/>
                </a:lnTo>
                <a:lnTo>
                  <a:pt x="1466428" y="580923"/>
                </a:lnTo>
                <a:lnTo>
                  <a:pt x="1302103" y="715859"/>
                </a:lnTo>
                <a:lnTo>
                  <a:pt x="1302103" y="927801"/>
                </a:lnTo>
                <a:lnTo>
                  <a:pt x="1061645" y="927801"/>
                </a:lnTo>
                <a:lnTo>
                  <a:pt x="1061645" y="674835"/>
                </a:lnTo>
                <a:lnTo>
                  <a:pt x="945411" y="580923"/>
                </a:lnTo>
                <a:lnTo>
                  <a:pt x="781232" y="715859"/>
                </a:lnTo>
                <a:lnTo>
                  <a:pt x="781232" y="927801"/>
                </a:lnTo>
                <a:lnTo>
                  <a:pt x="540775" y="927801"/>
                </a:lnTo>
                <a:lnTo>
                  <a:pt x="540775" y="674835"/>
                </a:lnTo>
                <a:lnTo>
                  <a:pt x="424542" y="580923"/>
                </a:lnTo>
                <a:lnTo>
                  <a:pt x="260217" y="715859"/>
                </a:lnTo>
                <a:lnTo>
                  <a:pt x="260217" y="927801"/>
                </a:lnTo>
                <a:lnTo>
                  <a:pt x="5264" y="927801"/>
                </a:lnTo>
                <a:lnTo>
                  <a:pt x="5264" y="499161"/>
                </a:lnTo>
                <a:lnTo>
                  <a:pt x="187281" y="499161"/>
                </a:lnTo>
                <a:lnTo>
                  <a:pt x="280558" y="422687"/>
                </a:lnTo>
                <a:lnTo>
                  <a:pt x="280558" y="151099"/>
                </a:lnTo>
                <a:lnTo>
                  <a:pt x="163744" y="56901"/>
                </a:lnTo>
                <a:lnTo>
                  <a:pt x="5264" y="187776"/>
                </a:lnTo>
                <a:close/>
              </a:path>
            </a:pathLst>
          </a:custGeom>
          <a:solidFill>
            <a:schemeClr val="accent2"/>
          </a:solidFill>
          <a:ln w="136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i-FI"/>
          </a:p>
        </p:txBody>
      </p:sp>
      <p:sp>
        <p:nvSpPr>
          <p:cNvPr id="29" name="Suorakulmio 28">
            <a:extLst>
              <a:ext uri="{FF2B5EF4-FFF2-40B4-BE49-F238E27FC236}">
                <a16:creationId xmlns:a16="http://schemas.microsoft.com/office/drawing/2014/main" id="{42D56245-2BA4-4BA8-9080-D9E6949E151A}"/>
              </a:ext>
            </a:extLst>
          </p:cNvPr>
          <p:cNvSpPr/>
          <p:nvPr/>
        </p:nvSpPr>
        <p:spPr bwMode="hidden">
          <a:xfrm>
            <a:off x="9146454" y="5930198"/>
            <a:ext cx="3060000" cy="927802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5B65B6B-B873-4044-B697-B6E3454C0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1F6EAF03-9286-4B3A-B274-19E0BE549069}"/>
              </a:ext>
            </a:extLst>
          </p:cNvPr>
          <p:cNvSpPr txBox="1"/>
          <p:nvPr/>
        </p:nvSpPr>
        <p:spPr bwMode="white">
          <a:xfrm>
            <a:off x="0" y="5929200"/>
            <a:ext cx="6120000" cy="9288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fi-FI" sz="2800" spc="300" baseline="0">
                <a:solidFill>
                  <a:srgbClr val="003479"/>
                </a:solidFill>
              </a:rPr>
              <a:t>dvv.fi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C9AB2CB-A76C-46BA-BEC2-2F71E558B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97A2FB5-9A41-422B-9CB8-63068D8F0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93679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oitus/Lopetu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apaamuotoinen: Muoto 11">
            <a:extLst>
              <a:ext uri="{FF2B5EF4-FFF2-40B4-BE49-F238E27FC236}">
                <a16:creationId xmlns:a16="http://schemas.microsoft.com/office/drawing/2014/main" id="{FA43DC77-9C6F-421F-BC8B-2D4CD58983BE}"/>
              </a:ext>
            </a:extLst>
          </p:cNvPr>
          <p:cNvSpPr/>
          <p:nvPr/>
        </p:nvSpPr>
        <p:spPr bwMode="hidden">
          <a:xfrm>
            <a:off x="6087620" y="5930582"/>
            <a:ext cx="3058854" cy="929568"/>
          </a:xfrm>
          <a:custGeom>
            <a:avLst/>
            <a:gdLst>
              <a:gd name="connsiteX0" fmla="*/ 2865150 w 3058854"/>
              <a:gd name="connsiteY0" fmla="*/ 927801 h 929568"/>
              <a:gd name="connsiteX1" fmla="*/ 2885770 w 3058854"/>
              <a:gd name="connsiteY1" fmla="*/ 927801 h 929568"/>
              <a:gd name="connsiteX2" fmla="*/ 2885774 w 3058854"/>
              <a:gd name="connsiteY2" fmla="*/ 929568 h 929568"/>
              <a:gd name="connsiteX3" fmla="*/ 2865150 w 3058854"/>
              <a:gd name="connsiteY3" fmla="*/ 929568 h 929568"/>
              <a:gd name="connsiteX4" fmla="*/ 2604206 w 3058854"/>
              <a:gd name="connsiteY4" fmla="*/ 927801 h 929568"/>
              <a:gd name="connsiteX5" fmla="*/ 2624547 w 3058854"/>
              <a:gd name="connsiteY5" fmla="*/ 927801 h 929568"/>
              <a:gd name="connsiteX6" fmla="*/ 2624547 w 3058854"/>
              <a:gd name="connsiteY6" fmla="*/ 929568 h 929568"/>
              <a:gd name="connsiteX7" fmla="*/ 2604206 w 3058854"/>
              <a:gd name="connsiteY7" fmla="*/ 929568 h 929568"/>
              <a:gd name="connsiteX8" fmla="*/ 2344134 w 3058854"/>
              <a:gd name="connsiteY8" fmla="*/ 927801 h 929568"/>
              <a:gd name="connsiteX9" fmla="*/ 2364793 w 3058854"/>
              <a:gd name="connsiteY9" fmla="*/ 927801 h 929568"/>
              <a:gd name="connsiteX10" fmla="*/ 2364796 w 3058854"/>
              <a:gd name="connsiteY10" fmla="*/ 929568 h 929568"/>
              <a:gd name="connsiteX11" fmla="*/ 2344134 w 3058854"/>
              <a:gd name="connsiteY11" fmla="*/ 929568 h 929568"/>
              <a:gd name="connsiteX12" fmla="*/ 2083335 w 3058854"/>
              <a:gd name="connsiteY12" fmla="*/ 927801 h 929568"/>
              <a:gd name="connsiteX13" fmla="*/ 2103676 w 3058854"/>
              <a:gd name="connsiteY13" fmla="*/ 927801 h 929568"/>
              <a:gd name="connsiteX14" fmla="*/ 2103676 w 3058854"/>
              <a:gd name="connsiteY14" fmla="*/ 929568 h 929568"/>
              <a:gd name="connsiteX15" fmla="*/ 2083335 w 3058854"/>
              <a:gd name="connsiteY15" fmla="*/ 929568 h 929568"/>
              <a:gd name="connsiteX16" fmla="*/ 1823118 w 3058854"/>
              <a:gd name="connsiteY16" fmla="*/ 927801 h 929568"/>
              <a:gd name="connsiteX17" fmla="*/ 1843777 w 3058854"/>
              <a:gd name="connsiteY17" fmla="*/ 927801 h 929568"/>
              <a:gd name="connsiteX18" fmla="*/ 1843780 w 3058854"/>
              <a:gd name="connsiteY18" fmla="*/ 929568 h 929568"/>
              <a:gd name="connsiteX19" fmla="*/ 1823118 w 3058854"/>
              <a:gd name="connsiteY19" fmla="*/ 929568 h 929568"/>
              <a:gd name="connsiteX20" fmla="*/ 1562030 w 3058854"/>
              <a:gd name="connsiteY20" fmla="*/ 927801 h 929568"/>
              <a:gd name="connsiteX21" fmla="*/ 1582661 w 3058854"/>
              <a:gd name="connsiteY21" fmla="*/ 927801 h 929568"/>
              <a:gd name="connsiteX22" fmla="*/ 1582661 w 3058854"/>
              <a:gd name="connsiteY22" fmla="*/ 929568 h 929568"/>
              <a:gd name="connsiteX23" fmla="*/ 1562030 w 3058854"/>
              <a:gd name="connsiteY23" fmla="*/ 929568 h 929568"/>
              <a:gd name="connsiteX24" fmla="*/ 1302103 w 3058854"/>
              <a:gd name="connsiteY24" fmla="*/ 927801 h 929568"/>
              <a:gd name="connsiteX25" fmla="*/ 1322153 w 3058854"/>
              <a:gd name="connsiteY25" fmla="*/ 927801 h 929568"/>
              <a:gd name="connsiteX26" fmla="*/ 1322153 w 3058854"/>
              <a:gd name="connsiteY26" fmla="*/ 929568 h 929568"/>
              <a:gd name="connsiteX27" fmla="*/ 1302103 w 3058854"/>
              <a:gd name="connsiteY27" fmla="*/ 929568 h 929568"/>
              <a:gd name="connsiteX28" fmla="*/ 1041304 w 3058854"/>
              <a:gd name="connsiteY28" fmla="*/ 927801 h 929568"/>
              <a:gd name="connsiteX29" fmla="*/ 1061645 w 3058854"/>
              <a:gd name="connsiteY29" fmla="*/ 927801 h 929568"/>
              <a:gd name="connsiteX30" fmla="*/ 1061645 w 3058854"/>
              <a:gd name="connsiteY30" fmla="*/ 929568 h 929568"/>
              <a:gd name="connsiteX31" fmla="*/ 1041304 w 3058854"/>
              <a:gd name="connsiteY31" fmla="*/ 929568 h 929568"/>
              <a:gd name="connsiteX32" fmla="*/ 781232 w 3058854"/>
              <a:gd name="connsiteY32" fmla="*/ 927801 h 929568"/>
              <a:gd name="connsiteX33" fmla="*/ 801891 w 3058854"/>
              <a:gd name="connsiteY33" fmla="*/ 927801 h 929568"/>
              <a:gd name="connsiteX34" fmla="*/ 801894 w 3058854"/>
              <a:gd name="connsiteY34" fmla="*/ 929568 h 929568"/>
              <a:gd name="connsiteX35" fmla="*/ 781232 w 3058854"/>
              <a:gd name="connsiteY35" fmla="*/ 929568 h 929568"/>
              <a:gd name="connsiteX36" fmla="*/ 520434 w 3058854"/>
              <a:gd name="connsiteY36" fmla="*/ 927801 h 929568"/>
              <a:gd name="connsiteX37" fmla="*/ 540775 w 3058854"/>
              <a:gd name="connsiteY37" fmla="*/ 927801 h 929568"/>
              <a:gd name="connsiteX38" fmla="*/ 540775 w 3058854"/>
              <a:gd name="connsiteY38" fmla="*/ 929568 h 929568"/>
              <a:gd name="connsiteX39" fmla="*/ 520434 w 3058854"/>
              <a:gd name="connsiteY39" fmla="*/ 929568 h 929568"/>
              <a:gd name="connsiteX40" fmla="*/ 260217 w 3058854"/>
              <a:gd name="connsiteY40" fmla="*/ 927801 h 929568"/>
              <a:gd name="connsiteX41" fmla="*/ 280876 w 3058854"/>
              <a:gd name="connsiteY41" fmla="*/ 927801 h 929568"/>
              <a:gd name="connsiteX42" fmla="*/ 280879 w 3058854"/>
              <a:gd name="connsiteY42" fmla="*/ 929568 h 929568"/>
              <a:gd name="connsiteX43" fmla="*/ 260217 w 3058854"/>
              <a:gd name="connsiteY43" fmla="*/ 929568 h 929568"/>
              <a:gd name="connsiteX44" fmla="*/ 3029039 w 3058854"/>
              <a:gd name="connsiteY44" fmla="*/ 606652 h 929568"/>
              <a:gd name="connsiteX45" fmla="*/ 3053264 w 3058854"/>
              <a:gd name="connsiteY45" fmla="*/ 626165 h 929568"/>
              <a:gd name="connsiteX46" fmla="*/ 3053264 w 3058854"/>
              <a:gd name="connsiteY46" fmla="*/ 927801 h 929568"/>
              <a:gd name="connsiteX47" fmla="*/ 2885770 w 3058854"/>
              <a:gd name="connsiteY47" fmla="*/ 927801 h 929568"/>
              <a:gd name="connsiteX48" fmla="*/ 2885346 w 3058854"/>
              <a:gd name="connsiteY48" fmla="*/ 725151 h 929568"/>
              <a:gd name="connsiteX49" fmla="*/ 2508023 w 3058854"/>
              <a:gd name="connsiteY49" fmla="*/ 606652 h 929568"/>
              <a:gd name="connsiteX50" fmla="*/ 2604206 w 3058854"/>
              <a:gd name="connsiteY50" fmla="*/ 684127 h 929568"/>
              <a:gd name="connsiteX51" fmla="*/ 2604206 w 3058854"/>
              <a:gd name="connsiteY51" fmla="*/ 927801 h 929568"/>
              <a:gd name="connsiteX52" fmla="*/ 2364793 w 3058854"/>
              <a:gd name="connsiteY52" fmla="*/ 927801 h 929568"/>
              <a:gd name="connsiteX53" fmla="*/ 2364475 w 3058854"/>
              <a:gd name="connsiteY53" fmla="*/ 725151 h 929568"/>
              <a:gd name="connsiteX54" fmla="*/ 1987007 w 3058854"/>
              <a:gd name="connsiteY54" fmla="*/ 606652 h 929568"/>
              <a:gd name="connsiteX55" fmla="*/ 2083335 w 3058854"/>
              <a:gd name="connsiteY55" fmla="*/ 684127 h 929568"/>
              <a:gd name="connsiteX56" fmla="*/ 2083335 w 3058854"/>
              <a:gd name="connsiteY56" fmla="*/ 927801 h 929568"/>
              <a:gd name="connsiteX57" fmla="*/ 1843777 w 3058854"/>
              <a:gd name="connsiteY57" fmla="*/ 927801 h 929568"/>
              <a:gd name="connsiteX58" fmla="*/ 1843459 w 3058854"/>
              <a:gd name="connsiteY58" fmla="*/ 725151 h 929568"/>
              <a:gd name="connsiteX59" fmla="*/ 1465701 w 3058854"/>
              <a:gd name="connsiteY59" fmla="*/ 606652 h 929568"/>
              <a:gd name="connsiteX60" fmla="*/ 1562030 w 3058854"/>
              <a:gd name="connsiteY60" fmla="*/ 684127 h 929568"/>
              <a:gd name="connsiteX61" fmla="*/ 1562030 w 3058854"/>
              <a:gd name="connsiteY61" fmla="*/ 927801 h 929568"/>
              <a:gd name="connsiteX62" fmla="*/ 1322153 w 3058854"/>
              <a:gd name="connsiteY62" fmla="*/ 927801 h 929568"/>
              <a:gd name="connsiteX63" fmla="*/ 1322153 w 3058854"/>
              <a:gd name="connsiteY63" fmla="*/ 725151 h 929568"/>
              <a:gd name="connsiteX64" fmla="*/ 945121 w 3058854"/>
              <a:gd name="connsiteY64" fmla="*/ 606652 h 929568"/>
              <a:gd name="connsiteX65" fmla="*/ 1041304 w 3058854"/>
              <a:gd name="connsiteY65" fmla="*/ 684127 h 929568"/>
              <a:gd name="connsiteX66" fmla="*/ 1041304 w 3058854"/>
              <a:gd name="connsiteY66" fmla="*/ 927801 h 929568"/>
              <a:gd name="connsiteX67" fmla="*/ 801891 w 3058854"/>
              <a:gd name="connsiteY67" fmla="*/ 927801 h 929568"/>
              <a:gd name="connsiteX68" fmla="*/ 801573 w 3058854"/>
              <a:gd name="connsiteY68" fmla="*/ 725151 h 929568"/>
              <a:gd name="connsiteX69" fmla="*/ 424106 w 3058854"/>
              <a:gd name="connsiteY69" fmla="*/ 606652 h 929568"/>
              <a:gd name="connsiteX70" fmla="*/ 520434 w 3058854"/>
              <a:gd name="connsiteY70" fmla="*/ 684127 h 929568"/>
              <a:gd name="connsiteX71" fmla="*/ 520434 w 3058854"/>
              <a:gd name="connsiteY71" fmla="*/ 927801 h 929568"/>
              <a:gd name="connsiteX72" fmla="*/ 280876 w 3058854"/>
              <a:gd name="connsiteY72" fmla="*/ 927801 h 929568"/>
              <a:gd name="connsiteX73" fmla="*/ 280558 w 3058854"/>
              <a:gd name="connsiteY73" fmla="*/ 725151 h 929568"/>
              <a:gd name="connsiteX74" fmla="*/ 3053264 w 3058854"/>
              <a:gd name="connsiteY74" fmla="*/ 600261 h 929568"/>
              <a:gd name="connsiteX75" fmla="*/ 3058854 w 3058854"/>
              <a:gd name="connsiteY75" fmla="*/ 604778 h 929568"/>
              <a:gd name="connsiteX76" fmla="*/ 3058854 w 3058854"/>
              <a:gd name="connsiteY76" fmla="*/ 630668 h 929568"/>
              <a:gd name="connsiteX77" fmla="*/ 3053264 w 3058854"/>
              <a:gd name="connsiteY77" fmla="*/ 626165 h 929568"/>
              <a:gd name="connsiteX78" fmla="*/ 5264 w 3058854"/>
              <a:gd name="connsiteY78" fmla="*/ 187776 h 929568"/>
              <a:gd name="connsiteX79" fmla="*/ 5264 w 3058854"/>
              <a:gd name="connsiteY79" fmla="*/ 499161 h 929568"/>
              <a:gd name="connsiteX80" fmla="*/ 0 w 3058854"/>
              <a:gd name="connsiteY80" fmla="*/ 499161 h 929568"/>
              <a:gd name="connsiteX81" fmla="*/ 0 w 3058854"/>
              <a:gd name="connsiteY81" fmla="*/ 192123 h 929568"/>
              <a:gd name="connsiteX82" fmla="*/ 2247806 w 3058854"/>
              <a:gd name="connsiteY82" fmla="*/ 82916 h 929568"/>
              <a:gd name="connsiteX83" fmla="*/ 2344134 w 3058854"/>
              <a:gd name="connsiteY83" fmla="*/ 160390 h 929568"/>
              <a:gd name="connsiteX84" fmla="*/ 2344134 w 3058854"/>
              <a:gd name="connsiteY84" fmla="*/ 413253 h 929568"/>
              <a:gd name="connsiteX85" fmla="*/ 2264515 w 3058854"/>
              <a:gd name="connsiteY85" fmla="*/ 479149 h 929568"/>
              <a:gd name="connsiteX86" fmla="*/ 2104258 w 3058854"/>
              <a:gd name="connsiteY86" fmla="*/ 479149 h 929568"/>
              <a:gd name="connsiteX87" fmla="*/ 2104258 w 3058854"/>
              <a:gd name="connsiteY87" fmla="*/ 201415 h 929568"/>
              <a:gd name="connsiteX88" fmla="*/ 1205920 w 3058854"/>
              <a:gd name="connsiteY88" fmla="*/ 82916 h 929568"/>
              <a:gd name="connsiteX89" fmla="*/ 1302103 w 3058854"/>
              <a:gd name="connsiteY89" fmla="*/ 160390 h 929568"/>
              <a:gd name="connsiteX90" fmla="*/ 1302103 w 3058854"/>
              <a:gd name="connsiteY90" fmla="*/ 413253 h 929568"/>
              <a:gd name="connsiteX91" fmla="*/ 1222629 w 3058854"/>
              <a:gd name="connsiteY91" fmla="*/ 479149 h 929568"/>
              <a:gd name="connsiteX92" fmla="*/ 1062227 w 3058854"/>
              <a:gd name="connsiteY92" fmla="*/ 479149 h 929568"/>
              <a:gd name="connsiteX93" fmla="*/ 1062227 w 3058854"/>
              <a:gd name="connsiteY93" fmla="*/ 201415 h 929568"/>
              <a:gd name="connsiteX94" fmla="*/ 684904 w 3058854"/>
              <a:gd name="connsiteY94" fmla="*/ 82916 h 929568"/>
              <a:gd name="connsiteX95" fmla="*/ 781232 w 3058854"/>
              <a:gd name="connsiteY95" fmla="*/ 160390 h 929568"/>
              <a:gd name="connsiteX96" fmla="*/ 781232 w 3058854"/>
              <a:gd name="connsiteY96" fmla="*/ 413253 h 929568"/>
              <a:gd name="connsiteX97" fmla="*/ 701612 w 3058854"/>
              <a:gd name="connsiteY97" fmla="*/ 479149 h 929568"/>
              <a:gd name="connsiteX98" fmla="*/ 541356 w 3058854"/>
              <a:gd name="connsiteY98" fmla="*/ 479149 h 929568"/>
              <a:gd name="connsiteX99" fmla="*/ 541356 w 3058854"/>
              <a:gd name="connsiteY99" fmla="*/ 201415 h 929568"/>
              <a:gd name="connsiteX100" fmla="*/ 163889 w 3058854"/>
              <a:gd name="connsiteY100" fmla="*/ 82916 h 929568"/>
              <a:gd name="connsiteX101" fmla="*/ 260217 w 3058854"/>
              <a:gd name="connsiteY101" fmla="*/ 160390 h 929568"/>
              <a:gd name="connsiteX102" fmla="*/ 260217 w 3058854"/>
              <a:gd name="connsiteY102" fmla="*/ 413253 h 929568"/>
              <a:gd name="connsiteX103" fmla="*/ 180743 w 3058854"/>
              <a:gd name="connsiteY103" fmla="*/ 479149 h 929568"/>
              <a:gd name="connsiteX104" fmla="*/ 20341 w 3058854"/>
              <a:gd name="connsiteY104" fmla="*/ 479149 h 929568"/>
              <a:gd name="connsiteX105" fmla="*/ 20341 w 3058854"/>
              <a:gd name="connsiteY105" fmla="*/ 201415 h 929568"/>
              <a:gd name="connsiteX106" fmla="*/ 2768821 w 3058854"/>
              <a:gd name="connsiteY106" fmla="*/ 82915 h 929568"/>
              <a:gd name="connsiteX107" fmla="*/ 2865149 w 3058854"/>
              <a:gd name="connsiteY107" fmla="*/ 160390 h 929568"/>
              <a:gd name="connsiteX108" fmla="*/ 2865149 w 3058854"/>
              <a:gd name="connsiteY108" fmla="*/ 413252 h 929568"/>
              <a:gd name="connsiteX109" fmla="*/ 2785530 w 3058854"/>
              <a:gd name="connsiteY109" fmla="*/ 479148 h 929568"/>
              <a:gd name="connsiteX110" fmla="*/ 2625273 w 3058854"/>
              <a:gd name="connsiteY110" fmla="*/ 479148 h 929568"/>
              <a:gd name="connsiteX111" fmla="*/ 2625273 w 3058854"/>
              <a:gd name="connsiteY111" fmla="*/ 201414 h 929568"/>
              <a:gd name="connsiteX112" fmla="*/ 1727226 w 3058854"/>
              <a:gd name="connsiteY112" fmla="*/ 82915 h 929568"/>
              <a:gd name="connsiteX113" fmla="*/ 1823554 w 3058854"/>
              <a:gd name="connsiteY113" fmla="*/ 160390 h 929568"/>
              <a:gd name="connsiteX114" fmla="*/ 1823554 w 3058854"/>
              <a:gd name="connsiteY114" fmla="*/ 413252 h 929568"/>
              <a:gd name="connsiteX115" fmla="*/ 1743498 w 3058854"/>
              <a:gd name="connsiteY115" fmla="*/ 479148 h 929568"/>
              <a:gd name="connsiteX116" fmla="*/ 1583678 w 3058854"/>
              <a:gd name="connsiteY116" fmla="*/ 479148 h 929568"/>
              <a:gd name="connsiteX117" fmla="*/ 1583678 w 3058854"/>
              <a:gd name="connsiteY117" fmla="*/ 201414 h 929568"/>
              <a:gd name="connsiteX118" fmla="*/ 2769112 w 3058854"/>
              <a:gd name="connsiteY118" fmla="*/ 57186 h 929568"/>
              <a:gd name="connsiteX119" fmla="*/ 2604932 w 3058854"/>
              <a:gd name="connsiteY119" fmla="*/ 192122 h 929568"/>
              <a:gd name="connsiteX120" fmla="*/ 2604932 w 3058854"/>
              <a:gd name="connsiteY120" fmla="*/ 499160 h 929568"/>
              <a:gd name="connsiteX121" fmla="*/ 2792213 w 3058854"/>
              <a:gd name="connsiteY121" fmla="*/ 499160 h 929568"/>
              <a:gd name="connsiteX122" fmla="*/ 2885345 w 3058854"/>
              <a:gd name="connsiteY122" fmla="*/ 422687 h 929568"/>
              <a:gd name="connsiteX123" fmla="*/ 2885345 w 3058854"/>
              <a:gd name="connsiteY123" fmla="*/ 151098 h 929568"/>
              <a:gd name="connsiteX124" fmla="*/ 1727226 w 3058854"/>
              <a:gd name="connsiteY124" fmla="*/ 57186 h 929568"/>
              <a:gd name="connsiteX125" fmla="*/ 1562901 w 3058854"/>
              <a:gd name="connsiteY125" fmla="*/ 192122 h 929568"/>
              <a:gd name="connsiteX126" fmla="*/ 1562901 w 3058854"/>
              <a:gd name="connsiteY126" fmla="*/ 499160 h 929568"/>
              <a:gd name="connsiteX127" fmla="*/ 1750182 w 3058854"/>
              <a:gd name="connsiteY127" fmla="*/ 499160 h 929568"/>
              <a:gd name="connsiteX128" fmla="*/ 1843459 w 3058854"/>
              <a:gd name="connsiteY128" fmla="*/ 422687 h 929568"/>
              <a:gd name="connsiteX129" fmla="*/ 1843459 w 3058854"/>
              <a:gd name="connsiteY129" fmla="*/ 151098 h 929568"/>
              <a:gd name="connsiteX130" fmla="*/ 2247661 w 3058854"/>
              <a:gd name="connsiteY130" fmla="*/ 56901 h 929568"/>
              <a:gd name="connsiteX131" fmla="*/ 2083917 w 3058854"/>
              <a:gd name="connsiteY131" fmla="*/ 192123 h 929568"/>
              <a:gd name="connsiteX132" fmla="*/ 2083917 w 3058854"/>
              <a:gd name="connsiteY132" fmla="*/ 499161 h 929568"/>
              <a:gd name="connsiteX133" fmla="*/ 2271198 w 3058854"/>
              <a:gd name="connsiteY133" fmla="*/ 499161 h 929568"/>
              <a:gd name="connsiteX134" fmla="*/ 2364475 w 3058854"/>
              <a:gd name="connsiteY134" fmla="*/ 422687 h 929568"/>
              <a:gd name="connsiteX135" fmla="*/ 2364475 w 3058854"/>
              <a:gd name="connsiteY135" fmla="*/ 151099 h 929568"/>
              <a:gd name="connsiteX136" fmla="*/ 1205920 w 3058854"/>
              <a:gd name="connsiteY136" fmla="*/ 56901 h 929568"/>
              <a:gd name="connsiteX137" fmla="*/ 1041886 w 3058854"/>
              <a:gd name="connsiteY137" fmla="*/ 192123 h 929568"/>
              <a:gd name="connsiteX138" fmla="*/ 1041886 w 3058854"/>
              <a:gd name="connsiteY138" fmla="*/ 499161 h 929568"/>
              <a:gd name="connsiteX139" fmla="*/ 1229312 w 3058854"/>
              <a:gd name="connsiteY139" fmla="*/ 499161 h 929568"/>
              <a:gd name="connsiteX140" fmla="*/ 1322154 w 3058854"/>
              <a:gd name="connsiteY140" fmla="*/ 422687 h 929568"/>
              <a:gd name="connsiteX141" fmla="*/ 1322154 w 3058854"/>
              <a:gd name="connsiteY141" fmla="*/ 151099 h 929568"/>
              <a:gd name="connsiteX142" fmla="*/ 684759 w 3058854"/>
              <a:gd name="connsiteY142" fmla="*/ 56901 h 929568"/>
              <a:gd name="connsiteX143" fmla="*/ 521015 w 3058854"/>
              <a:gd name="connsiteY143" fmla="*/ 192123 h 929568"/>
              <a:gd name="connsiteX144" fmla="*/ 521015 w 3058854"/>
              <a:gd name="connsiteY144" fmla="*/ 499161 h 929568"/>
              <a:gd name="connsiteX145" fmla="*/ 708296 w 3058854"/>
              <a:gd name="connsiteY145" fmla="*/ 499161 h 929568"/>
              <a:gd name="connsiteX146" fmla="*/ 801573 w 3058854"/>
              <a:gd name="connsiteY146" fmla="*/ 422687 h 929568"/>
              <a:gd name="connsiteX147" fmla="*/ 801573 w 3058854"/>
              <a:gd name="connsiteY147" fmla="*/ 151099 h 929568"/>
              <a:gd name="connsiteX148" fmla="*/ 5264 w 3058854"/>
              <a:gd name="connsiteY148" fmla="*/ 0 h 929568"/>
              <a:gd name="connsiteX149" fmla="*/ 3053264 w 3058854"/>
              <a:gd name="connsiteY149" fmla="*/ 0 h 929568"/>
              <a:gd name="connsiteX150" fmla="*/ 3053264 w 3058854"/>
              <a:gd name="connsiteY150" fmla="*/ 600261 h 929568"/>
              <a:gd name="connsiteX151" fmla="*/ 3029330 w 3058854"/>
              <a:gd name="connsiteY151" fmla="*/ 580923 h 929568"/>
              <a:gd name="connsiteX152" fmla="*/ 2865150 w 3058854"/>
              <a:gd name="connsiteY152" fmla="*/ 715859 h 929568"/>
              <a:gd name="connsiteX153" fmla="*/ 2865150 w 3058854"/>
              <a:gd name="connsiteY153" fmla="*/ 927801 h 929568"/>
              <a:gd name="connsiteX154" fmla="*/ 2624547 w 3058854"/>
              <a:gd name="connsiteY154" fmla="*/ 927801 h 929568"/>
              <a:gd name="connsiteX155" fmla="*/ 2624547 w 3058854"/>
              <a:gd name="connsiteY155" fmla="*/ 674835 h 929568"/>
              <a:gd name="connsiteX156" fmla="*/ 2508314 w 3058854"/>
              <a:gd name="connsiteY156" fmla="*/ 580923 h 929568"/>
              <a:gd name="connsiteX157" fmla="*/ 2344134 w 3058854"/>
              <a:gd name="connsiteY157" fmla="*/ 715859 h 929568"/>
              <a:gd name="connsiteX158" fmla="*/ 2344134 w 3058854"/>
              <a:gd name="connsiteY158" fmla="*/ 927801 h 929568"/>
              <a:gd name="connsiteX159" fmla="*/ 2103676 w 3058854"/>
              <a:gd name="connsiteY159" fmla="*/ 927801 h 929568"/>
              <a:gd name="connsiteX160" fmla="*/ 2103676 w 3058854"/>
              <a:gd name="connsiteY160" fmla="*/ 674835 h 929568"/>
              <a:gd name="connsiteX161" fmla="*/ 1987443 w 3058854"/>
              <a:gd name="connsiteY161" fmla="*/ 580923 h 929568"/>
              <a:gd name="connsiteX162" fmla="*/ 1823118 w 3058854"/>
              <a:gd name="connsiteY162" fmla="*/ 715859 h 929568"/>
              <a:gd name="connsiteX163" fmla="*/ 1823118 w 3058854"/>
              <a:gd name="connsiteY163" fmla="*/ 927801 h 929568"/>
              <a:gd name="connsiteX164" fmla="*/ 1582661 w 3058854"/>
              <a:gd name="connsiteY164" fmla="*/ 927801 h 929568"/>
              <a:gd name="connsiteX165" fmla="*/ 1582661 w 3058854"/>
              <a:gd name="connsiteY165" fmla="*/ 674835 h 929568"/>
              <a:gd name="connsiteX166" fmla="*/ 1466428 w 3058854"/>
              <a:gd name="connsiteY166" fmla="*/ 580923 h 929568"/>
              <a:gd name="connsiteX167" fmla="*/ 1302103 w 3058854"/>
              <a:gd name="connsiteY167" fmla="*/ 715859 h 929568"/>
              <a:gd name="connsiteX168" fmla="*/ 1302103 w 3058854"/>
              <a:gd name="connsiteY168" fmla="*/ 927801 h 929568"/>
              <a:gd name="connsiteX169" fmla="*/ 1061645 w 3058854"/>
              <a:gd name="connsiteY169" fmla="*/ 927801 h 929568"/>
              <a:gd name="connsiteX170" fmla="*/ 1061645 w 3058854"/>
              <a:gd name="connsiteY170" fmla="*/ 674835 h 929568"/>
              <a:gd name="connsiteX171" fmla="*/ 945411 w 3058854"/>
              <a:gd name="connsiteY171" fmla="*/ 580923 h 929568"/>
              <a:gd name="connsiteX172" fmla="*/ 781232 w 3058854"/>
              <a:gd name="connsiteY172" fmla="*/ 715859 h 929568"/>
              <a:gd name="connsiteX173" fmla="*/ 781232 w 3058854"/>
              <a:gd name="connsiteY173" fmla="*/ 927801 h 929568"/>
              <a:gd name="connsiteX174" fmla="*/ 540775 w 3058854"/>
              <a:gd name="connsiteY174" fmla="*/ 927801 h 929568"/>
              <a:gd name="connsiteX175" fmla="*/ 540775 w 3058854"/>
              <a:gd name="connsiteY175" fmla="*/ 674835 h 929568"/>
              <a:gd name="connsiteX176" fmla="*/ 424542 w 3058854"/>
              <a:gd name="connsiteY176" fmla="*/ 580923 h 929568"/>
              <a:gd name="connsiteX177" fmla="*/ 260217 w 3058854"/>
              <a:gd name="connsiteY177" fmla="*/ 715859 h 929568"/>
              <a:gd name="connsiteX178" fmla="*/ 260217 w 3058854"/>
              <a:gd name="connsiteY178" fmla="*/ 927801 h 929568"/>
              <a:gd name="connsiteX179" fmla="*/ 5264 w 3058854"/>
              <a:gd name="connsiteY179" fmla="*/ 927801 h 929568"/>
              <a:gd name="connsiteX180" fmla="*/ 5264 w 3058854"/>
              <a:gd name="connsiteY180" fmla="*/ 499161 h 929568"/>
              <a:gd name="connsiteX181" fmla="*/ 187281 w 3058854"/>
              <a:gd name="connsiteY181" fmla="*/ 499161 h 929568"/>
              <a:gd name="connsiteX182" fmla="*/ 280558 w 3058854"/>
              <a:gd name="connsiteY182" fmla="*/ 422687 h 929568"/>
              <a:gd name="connsiteX183" fmla="*/ 280558 w 3058854"/>
              <a:gd name="connsiteY183" fmla="*/ 151099 h 929568"/>
              <a:gd name="connsiteX184" fmla="*/ 163744 w 3058854"/>
              <a:gd name="connsiteY184" fmla="*/ 56901 h 929568"/>
              <a:gd name="connsiteX185" fmla="*/ 5264 w 3058854"/>
              <a:gd name="connsiteY185" fmla="*/ 187776 h 929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3058854" h="929568">
                <a:moveTo>
                  <a:pt x="2865150" y="927801"/>
                </a:moveTo>
                <a:lnTo>
                  <a:pt x="2885770" y="927801"/>
                </a:lnTo>
                <a:lnTo>
                  <a:pt x="2885774" y="929568"/>
                </a:lnTo>
                <a:lnTo>
                  <a:pt x="2865150" y="929568"/>
                </a:lnTo>
                <a:close/>
                <a:moveTo>
                  <a:pt x="2604206" y="927801"/>
                </a:moveTo>
                <a:lnTo>
                  <a:pt x="2624547" y="927801"/>
                </a:lnTo>
                <a:lnTo>
                  <a:pt x="2624547" y="929568"/>
                </a:lnTo>
                <a:lnTo>
                  <a:pt x="2604206" y="929568"/>
                </a:lnTo>
                <a:close/>
                <a:moveTo>
                  <a:pt x="2344134" y="927801"/>
                </a:moveTo>
                <a:lnTo>
                  <a:pt x="2364793" y="927801"/>
                </a:lnTo>
                <a:lnTo>
                  <a:pt x="2364796" y="929568"/>
                </a:lnTo>
                <a:lnTo>
                  <a:pt x="2344134" y="929568"/>
                </a:lnTo>
                <a:close/>
                <a:moveTo>
                  <a:pt x="2083335" y="927801"/>
                </a:moveTo>
                <a:lnTo>
                  <a:pt x="2103676" y="927801"/>
                </a:lnTo>
                <a:lnTo>
                  <a:pt x="2103676" y="929568"/>
                </a:lnTo>
                <a:lnTo>
                  <a:pt x="2083335" y="929568"/>
                </a:lnTo>
                <a:close/>
                <a:moveTo>
                  <a:pt x="1823118" y="927801"/>
                </a:moveTo>
                <a:lnTo>
                  <a:pt x="1843777" y="927801"/>
                </a:lnTo>
                <a:lnTo>
                  <a:pt x="1843780" y="929568"/>
                </a:lnTo>
                <a:lnTo>
                  <a:pt x="1823118" y="929568"/>
                </a:lnTo>
                <a:close/>
                <a:moveTo>
                  <a:pt x="1562030" y="927801"/>
                </a:moveTo>
                <a:lnTo>
                  <a:pt x="1582661" y="927801"/>
                </a:lnTo>
                <a:lnTo>
                  <a:pt x="1582661" y="929568"/>
                </a:lnTo>
                <a:lnTo>
                  <a:pt x="1562030" y="929568"/>
                </a:lnTo>
                <a:close/>
                <a:moveTo>
                  <a:pt x="1302103" y="927801"/>
                </a:moveTo>
                <a:lnTo>
                  <a:pt x="1322153" y="927801"/>
                </a:lnTo>
                <a:lnTo>
                  <a:pt x="1322153" y="929568"/>
                </a:lnTo>
                <a:lnTo>
                  <a:pt x="1302103" y="929568"/>
                </a:lnTo>
                <a:close/>
                <a:moveTo>
                  <a:pt x="1041304" y="927801"/>
                </a:moveTo>
                <a:lnTo>
                  <a:pt x="1061645" y="927801"/>
                </a:lnTo>
                <a:lnTo>
                  <a:pt x="1061645" y="929568"/>
                </a:lnTo>
                <a:lnTo>
                  <a:pt x="1041304" y="929568"/>
                </a:lnTo>
                <a:close/>
                <a:moveTo>
                  <a:pt x="781232" y="927801"/>
                </a:moveTo>
                <a:lnTo>
                  <a:pt x="801891" y="927801"/>
                </a:lnTo>
                <a:lnTo>
                  <a:pt x="801894" y="929568"/>
                </a:lnTo>
                <a:lnTo>
                  <a:pt x="781232" y="929568"/>
                </a:lnTo>
                <a:close/>
                <a:moveTo>
                  <a:pt x="520434" y="927801"/>
                </a:moveTo>
                <a:lnTo>
                  <a:pt x="540775" y="927801"/>
                </a:lnTo>
                <a:lnTo>
                  <a:pt x="540775" y="929568"/>
                </a:lnTo>
                <a:lnTo>
                  <a:pt x="520434" y="929568"/>
                </a:lnTo>
                <a:close/>
                <a:moveTo>
                  <a:pt x="260217" y="927801"/>
                </a:moveTo>
                <a:lnTo>
                  <a:pt x="280876" y="927801"/>
                </a:lnTo>
                <a:lnTo>
                  <a:pt x="280879" y="929568"/>
                </a:lnTo>
                <a:lnTo>
                  <a:pt x="260217" y="929568"/>
                </a:lnTo>
                <a:close/>
                <a:moveTo>
                  <a:pt x="3029039" y="606652"/>
                </a:moveTo>
                <a:lnTo>
                  <a:pt x="3053264" y="626165"/>
                </a:lnTo>
                <a:lnTo>
                  <a:pt x="3053264" y="927801"/>
                </a:lnTo>
                <a:lnTo>
                  <a:pt x="2885770" y="927801"/>
                </a:lnTo>
                <a:lnTo>
                  <a:pt x="2885346" y="725151"/>
                </a:lnTo>
                <a:close/>
                <a:moveTo>
                  <a:pt x="2508023" y="606652"/>
                </a:moveTo>
                <a:lnTo>
                  <a:pt x="2604206" y="684127"/>
                </a:lnTo>
                <a:lnTo>
                  <a:pt x="2604206" y="927801"/>
                </a:lnTo>
                <a:lnTo>
                  <a:pt x="2364793" y="927801"/>
                </a:lnTo>
                <a:lnTo>
                  <a:pt x="2364475" y="725151"/>
                </a:lnTo>
                <a:close/>
                <a:moveTo>
                  <a:pt x="1987007" y="606652"/>
                </a:moveTo>
                <a:lnTo>
                  <a:pt x="2083335" y="684127"/>
                </a:lnTo>
                <a:lnTo>
                  <a:pt x="2083335" y="927801"/>
                </a:lnTo>
                <a:lnTo>
                  <a:pt x="1843777" y="927801"/>
                </a:lnTo>
                <a:lnTo>
                  <a:pt x="1843459" y="725151"/>
                </a:lnTo>
                <a:close/>
                <a:moveTo>
                  <a:pt x="1465701" y="606652"/>
                </a:moveTo>
                <a:lnTo>
                  <a:pt x="1562030" y="684127"/>
                </a:lnTo>
                <a:lnTo>
                  <a:pt x="1562030" y="927801"/>
                </a:lnTo>
                <a:lnTo>
                  <a:pt x="1322153" y="927801"/>
                </a:lnTo>
                <a:lnTo>
                  <a:pt x="1322153" y="725151"/>
                </a:lnTo>
                <a:close/>
                <a:moveTo>
                  <a:pt x="945121" y="606652"/>
                </a:moveTo>
                <a:lnTo>
                  <a:pt x="1041304" y="684127"/>
                </a:lnTo>
                <a:lnTo>
                  <a:pt x="1041304" y="927801"/>
                </a:lnTo>
                <a:lnTo>
                  <a:pt x="801891" y="927801"/>
                </a:lnTo>
                <a:lnTo>
                  <a:pt x="801573" y="725151"/>
                </a:lnTo>
                <a:close/>
                <a:moveTo>
                  <a:pt x="424106" y="606652"/>
                </a:moveTo>
                <a:lnTo>
                  <a:pt x="520434" y="684127"/>
                </a:lnTo>
                <a:lnTo>
                  <a:pt x="520434" y="927801"/>
                </a:lnTo>
                <a:lnTo>
                  <a:pt x="280876" y="927801"/>
                </a:lnTo>
                <a:lnTo>
                  <a:pt x="280558" y="725151"/>
                </a:lnTo>
                <a:close/>
                <a:moveTo>
                  <a:pt x="3053264" y="600261"/>
                </a:moveTo>
                <a:lnTo>
                  <a:pt x="3058854" y="604778"/>
                </a:lnTo>
                <a:lnTo>
                  <a:pt x="3058854" y="630668"/>
                </a:lnTo>
                <a:lnTo>
                  <a:pt x="3053264" y="626165"/>
                </a:lnTo>
                <a:close/>
                <a:moveTo>
                  <a:pt x="5264" y="187776"/>
                </a:moveTo>
                <a:lnTo>
                  <a:pt x="5264" y="499161"/>
                </a:lnTo>
                <a:lnTo>
                  <a:pt x="0" y="499161"/>
                </a:lnTo>
                <a:lnTo>
                  <a:pt x="0" y="192123"/>
                </a:lnTo>
                <a:close/>
                <a:moveTo>
                  <a:pt x="2247806" y="82916"/>
                </a:moveTo>
                <a:lnTo>
                  <a:pt x="2344134" y="160390"/>
                </a:lnTo>
                <a:lnTo>
                  <a:pt x="2344134" y="413253"/>
                </a:lnTo>
                <a:lnTo>
                  <a:pt x="2264515" y="479149"/>
                </a:lnTo>
                <a:lnTo>
                  <a:pt x="2104258" y="479149"/>
                </a:lnTo>
                <a:lnTo>
                  <a:pt x="2104258" y="201415"/>
                </a:lnTo>
                <a:close/>
                <a:moveTo>
                  <a:pt x="1205920" y="82916"/>
                </a:moveTo>
                <a:lnTo>
                  <a:pt x="1302103" y="160390"/>
                </a:lnTo>
                <a:lnTo>
                  <a:pt x="1302103" y="413253"/>
                </a:lnTo>
                <a:lnTo>
                  <a:pt x="1222629" y="479149"/>
                </a:lnTo>
                <a:lnTo>
                  <a:pt x="1062227" y="479149"/>
                </a:lnTo>
                <a:lnTo>
                  <a:pt x="1062227" y="201415"/>
                </a:lnTo>
                <a:close/>
                <a:moveTo>
                  <a:pt x="684904" y="82916"/>
                </a:moveTo>
                <a:lnTo>
                  <a:pt x="781232" y="160390"/>
                </a:lnTo>
                <a:lnTo>
                  <a:pt x="781232" y="413253"/>
                </a:lnTo>
                <a:lnTo>
                  <a:pt x="701612" y="479149"/>
                </a:lnTo>
                <a:lnTo>
                  <a:pt x="541356" y="479149"/>
                </a:lnTo>
                <a:lnTo>
                  <a:pt x="541356" y="201415"/>
                </a:lnTo>
                <a:close/>
                <a:moveTo>
                  <a:pt x="163889" y="82916"/>
                </a:moveTo>
                <a:lnTo>
                  <a:pt x="260217" y="160390"/>
                </a:lnTo>
                <a:lnTo>
                  <a:pt x="260217" y="413253"/>
                </a:lnTo>
                <a:lnTo>
                  <a:pt x="180743" y="479149"/>
                </a:lnTo>
                <a:lnTo>
                  <a:pt x="20341" y="479149"/>
                </a:lnTo>
                <a:lnTo>
                  <a:pt x="20341" y="201415"/>
                </a:lnTo>
                <a:close/>
                <a:moveTo>
                  <a:pt x="2768821" y="82915"/>
                </a:moveTo>
                <a:lnTo>
                  <a:pt x="2865149" y="160390"/>
                </a:lnTo>
                <a:lnTo>
                  <a:pt x="2865149" y="413252"/>
                </a:lnTo>
                <a:lnTo>
                  <a:pt x="2785530" y="479148"/>
                </a:lnTo>
                <a:lnTo>
                  <a:pt x="2625273" y="479148"/>
                </a:lnTo>
                <a:lnTo>
                  <a:pt x="2625273" y="201414"/>
                </a:lnTo>
                <a:close/>
                <a:moveTo>
                  <a:pt x="1727226" y="82915"/>
                </a:moveTo>
                <a:lnTo>
                  <a:pt x="1823554" y="160390"/>
                </a:lnTo>
                <a:lnTo>
                  <a:pt x="1823554" y="413252"/>
                </a:lnTo>
                <a:lnTo>
                  <a:pt x="1743498" y="479148"/>
                </a:lnTo>
                <a:lnTo>
                  <a:pt x="1583678" y="479148"/>
                </a:lnTo>
                <a:lnTo>
                  <a:pt x="1583678" y="201414"/>
                </a:lnTo>
                <a:close/>
                <a:moveTo>
                  <a:pt x="2769112" y="57186"/>
                </a:moveTo>
                <a:lnTo>
                  <a:pt x="2604932" y="192122"/>
                </a:lnTo>
                <a:lnTo>
                  <a:pt x="2604932" y="499160"/>
                </a:lnTo>
                <a:lnTo>
                  <a:pt x="2792213" y="499160"/>
                </a:lnTo>
                <a:lnTo>
                  <a:pt x="2885345" y="422687"/>
                </a:lnTo>
                <a:lnTo>
                  <a:pt x="2885345" y="151098"/>
                </a:lnTo>
                <a:close/>
                <a:moveTo>
                  <a:pt x="1727226" y="57186"/>
                </a:moveTo>
                <a:lnTo>
                  <a:pt x="1562901" y="192122"/>
                </a:lnTo>
                <a:lnTo>
                  <a:pt x="1562901" y="499160"/>
                </a:lnTo>
                <a:lnTo>
                  <a:pt x="1750182" y="499160"/>
                </a:lnTo>
                <a:lnTo>
                  <a:pt x="1843459" y="422687"/>
                </a:lnTo>
                <a:lnTo>
                  <a:pt x="1843459" y="151098"/>
                </a:lnTo>
                <a:close/>
                <a:moveTo>
                  <a:pt x="2247661" y="56901"/>
                </a:moveTo>
                <a:lnTo>
                  <a:pt x="2083917" y="192123"/>
                </a:lnTo>
                <a:lnTo>
                  <a:pt x="2083917" y="499161"/>
                </a:lnTo>
                <a:lnTo>
                  <a:pt x="2271198" y="499161"/>
                </a:lnTo>
                <a:lnTo>
                  <a:pt x="2364475" y="422687"/>
                </a:lnTo>
                <a:lnTo>
                  <a:pt x="2364475" y="151099"/>
                </a:lnTo>
                <a:close/>
                <a:moveTo>
                  <a:pt x="1205920" y="56901"/>
                </a:moveTo>
                <a:lnTo>
                  <a:pt x="1041886" y="192123"/>
                </a:lnTo>
                <a:lnTo>
                  <a:pt x="1041886" y="499161"/>
                </a:lnTo>
                <a:lnTo>
                  <a:pt x="1229312" y="499161"/>
                </a:lnTo>
                <a:lnTo>
                  <a:pt x="1322154" y="422687"/>
                </a:lnTo>
                <a:lnTo>
                  <a:pt x="1322154" y="151099"/>
                </a:lnTo>
                <a:close/>
                <a:moveTo>
                  <a:pt x="684759" y="56901"/>
                </a:moveTo>
                <a:lnTo>
                  <a:pt x="521015" y="192123"/>
                </a:lnTo>
                <a:lnTo>
                  <a:pt x="521015" y="499161"/>
                </a:lnTo>
                <a:lnTo>
                  <a:pt x="708296" y="499161"/>
                </a:lnTo>
                <a:lnTo>
                  <a:pt x="801573" y="422687"/>
                </a:lnTo>
                <a:lnTo>
                  <a:pt x="801573" y="151099"/>
                </a:lnTo>
                <a:close/>
                <a:moveTo>
                  <a:pt x="5264" y="0"/>
                </a:moveTo>
                <a:lnTo>
                  <a:pt x="3053264" y="0"/>
                </a:lnTo>
                <a:lnTo>
                  <a:pt x="3053264" y="600261"/>
                </a:lnTo>
                <a:lnTo>
                  <a:pt x="3029330" y="580923"/>
                </a:lnTo>
                <a:lnTo>
                  <a:pt x="2865150" y="715859"/>
                </a:lnTo>
                <a:lnTo>
                  <a:pt x="2865150" y="927801"/>
                </a:lnTo>
                <a:lnTo>
                  <a:pt x="2624547" y="927801"/>
                </a:lnTo>
                <a:lnTo>
                  <a:pt x="2624547" y="674835"/>
                </a:lnTo>
                <a:lnTo>
                  <a:pt x="2508314" y="580923"/>
                </a:lnTo>
                <a:lnTo>
                  <a:pt x="2344134" y="715859"/>
                </a:lnTo>
                <a:lnTo>
                  <a:pt x="2344134" y="927801"/>
                </a:lnTo>
                <a:lnTo>
                  <a:pt x="2103676" y="927801"/>
                </a:lnTo>
                <a:lnTo>
                  <a:pt x="2103676" y="674835"/>
                </a:lnTo>
                <a:lnTo>
                  <a:pt x="1987443" y="580923"/>
                </a:lnTo>
                <a:lnTo>
                  <a:pt x="1823118" y="715859"/>
                </a:lnTo>
                <a:lnTo>
                  <a:pt x="1823118" y="927801"/>
                </a:lnTo>
                <a:lnTo>
                  <a:pt x="1582661" y="927801"/>
                </a:lnTo>
                <a:lnTo>
                  <a:pt x="1582661" y="674835"/>
                </a:lnTo>
                <a:lnTo>
                  <a:pt x="1466428" y="580923"/>
                </a:lnTo>
                <a:lnTo>
                  <a:pt x="1302103" y="715859"/>
                </a:lnTo>
                <a:lnTo>
                  <a:pt x="1302103" y="927801"/>
                </a:lnTo>
                <a:lnTo>
                  <a:pt x="1061645" y="927801"/>
                </a:lnTo>
                <a:lnTo>
                  <a:pt x="1061645" y="674835"/>
                </a:lnTo>
                <a:lnTo>
                  <a:pt x="945411" y="580923"/>
                </a:lnTo>
                <a:lnTo>
                  <a:pt x="781232" y="715859"/>
                </a:lnTo>
                <a:lnTo>
                  <a:pt x="781232" y="927801"/>
                </a:lnTo>
                <a:lnTo>
                  <a:pt x="540775" y="927801"/>
                </a:lnTo>
                <a:lnTo>
                  <a:pt x="540775" y="674835"/>
                </a:lnTo>
                <a:lnTo>
                  <a:pt x="424542" y="580923"/>
                </a:lnTo>
                <a:lnTo>
                  <a:pt x="260217" y="715859"/>
                </a:lnTo>
                <a:lnTo>
                  <a:pt x="260217" y="927801"/>
                </a:lnTo>
                <a:lnTo>
                  <a:pt x="5264" y="927801"/>
                </a:lnTo>
                <a:lnTo>
                  <a:pt x="5264" y="499161"/>
                </a:lnTo>
                <a:lnTo>
                  <a:pt x="187281" y="499161"/>
                </a:lnTo>
                <a:lnTo>
                  <a:pt x="280558" y="422687"/>
                </a:lnTo>
                <a:lnTo>
                  <a:pt x="280558" y="151099"/>
                </a:lnTo>
                <a:lnTo>
                  <a:pt x="163744" y="56901"/>
                </a:lnTo>
                <a:lnTo>
                  <a:pt x="5264" y="187776"/>
                </a:lnTo>
                <a:close/>
              </a:path>
            </a:pathLst>
          </a:custGeom>
          <a:solidFill>
            <a:schemeClr val="accent2"/>
          </a:solidFill>
          <a:ln w="136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fi-FI"/>
          </a:p>
        </p:txBody>
      </p:sp>
      <p:sp>
        <p:nvSpPr>
          <p:cNvPr id="29" name="Suorakulmio 28">
            <a:extLst>
              <a:ext uri="{FF2B5EF4-FFF2-40B4-BE49-F238E27FC236}">
                <a16:creationId xmlns:a16="http://schemas.microsoft.com/office/drawing/2014/main" id="{42D56245-2BA4-4BA8-9080-D9E6949E151A}"/>
              </a:ext>
            </a:extLst>
          </p:cNvPr>
          <p:cNvSpPr/>
          <p:nvPr/>
        </p:nvSpPr>
        <p:spPr bwMode="hidden">
          <a:xfrm>
            <a:off x="9134475" y="5930582"/>
            <a:ext cx="3060000" cy="927802"/>
          </a:xfrm>
          <a:prstGeom prst="rect">
            <a:avLst/>
          </a:prstGeom>
          <a:solidFill>
            <a:srgbClr val="0077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EFB6CAD9-21A6-455B-B05D-F61CCF322584}"/>
              </a:ext>
            </a:extLst>
          </p:cNvPr>
          <p:cNvSpPr txBox="1"/>
          <p:nvPr/>
        </p:nvSpPr>
        <p:spPr bwMode="white">
          <a:xfrm>
            <a:off x="0" y="5930582"/>
            <a:ext cx="6120000" cy="92880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fi-FI" sz="2800" spc="300" baseline="0">
                <a:solidFill>
                  <a:schemeClr val="bg1"/>
                </a:solidFill>
              </a:rPr>
              <a:t>dvv.fi</a:t>
            </a:r>
          </a:p>
        </p:txBody>
      </p:sp>
      <p:pic>
        <p:nvPicPr>
          <p:cNvPr id="8" name="Kuva 7" descr="Digi- ja väestötietoviraston tunnus">
            <a:extLst>
              <a:ext uri="{FF2B5EF4-FFF2-40B4-BE49-F238E27FC236}">
                <a16:creationId xmlns:a16="http://schemas.microsoft.com/office/drawing/2014/main" id="{CBB20E0A-0CCD-46B1-8EB6-1942AD1A3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771426" y="2328672"/>
            <a:ext cx="6649148" cy="921794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60103E4-185B-42BB-9D81-9D4F3ECCD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0733073-F773-4589-9C73-1AB628629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ABE97E3-F3EC-40EA-805C-459924D5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1829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oitus/Lopetus 3">
    <p:bg>
      <p:bgPr>
        <a:solidFill>
          <a:srgbClr val="0034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 descr="Digi- ja väestötietoviraston tunnus&#10;">
            <a:extLst>
              <a:ext uri="{FF2B5EF4-FFF2-40B4-BE49-F238E27FC236}">
                <a16:creationId xmlns:a16="http://schemas.microsoft.com/office/drawing/2014/main" id="{0D7BEB57-05A3-4B43-820C-684E32111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2484000" y="2880000"/>
            <a:ext cx="7236000" cy="1003151"/>
          </a:xfrm>
          <a:prstGeom prst="rect">
            <a:avLst/>
          </a:prstGeom>
        </p:spPr>
      </p:pic>
      <p:sp>
        <p:nvSpPr>
          <p:cNvPr id="34" name="Tekstiruutu 33">
            <a:extLst>
              <a:ext uri="{FF2B5EF4-FFF2-40B4-BE49-F238E27FC236}">
                <a16:creationId xmlns:a16="http://schemas.microsoft.com/office/drawing/2014/main" id="{1F6EAF03-9286-4B3A-B274-19E0BE549069}"/>
              </a:ext>
            </a:extLst>
          </p:cNvPr>
          <p:cNvSpPr txBox="1"/>
          <p:nvPr/>
        </p:nvSpPr>
        <p:spPr>
          <a:xfrm>
            <a:off x="3450000" y="4284000"/>
            <a:ext cx="5292000" cy="720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fi-FI" sz="2800" spc="300" baseline="0">
                <a:solidFill>
                  <a:schemeClr val="bg1"/>
                </a:solidFill>
              </a:rPr>
              <a:t>dvv.fi</a:t>
            </a:r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633B3A55-59E4-415F-B405-7C49BB3598B3}"/>
              </a:ext>
            </a:extLst>
          </p:cNvPr>
          <p:cNvGrpSpPr/>
          <p:nvPr/>
        </p:nvGrpSpPr>
        <p:grpSpPr bwMode="ltGray">
          <a:xfrm>
            <a:off x="-3349" y="-1"/>
            <a:ext cx="12198698" cy="184444"/>
            <a:chOff x="-3349" y="-1"/>
            <a:chExt cx="12198698" cy="184444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2328EE5A-928E-4167-9AF0-4816CBFF5C82}"/>
                </a:ext>
              </a:extLst>
            </p:cNvPr>
            <p:cNvSpPr/>
            <p:nvPr/>
          </p:nvSpPr>
          <p:spPr bwMode="ltGray">
            <a:xfrm>
              <a:off x="9135636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FBDE6B09-6A16-4730-96C4-9C3FDFBE1428}"/>
                </a:ext>
              </a:extLst>
            </p:cNvPr>
            <p:cNvSpPr/>
            <p:nvPr/>
          </p:nvSpPr>
          <p:spPr bwMode="ltGray"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7B5E0810-7800-4C99-8E48-C3F29C4729AB}"/>
                </a:ext>
              </a:extLst>
            </p:cNvPr>
            <p:cNvSpPr/>
            <p:nvPr/>
          </p:nvSpPr>
          <p:spPr bwMode="ltGray">
            <a:xfrm>
              <a:off x="-3349" y="0"/>
              <a:ext cx="6099349" cy="184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B9E7A2-F910-45AD-8DE5-2CD26F9D9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16DBB66-6508-4FD5-BA86-3CB437066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CBEA675-9260-45E8-89D2-AE9881C2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94313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oitus/Lopetu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kstiruutu 33">
            <a:extLst>
              <a:ext uri="{FF2B5EF4-FFF2-40B4-BE49-F238E27FC236}">
                <a16:creationId xmlns:a16="http://schemas.microsoft.com/office/drawing/2014/main" id="{1F6EAF03-9286-4B3A-B274-19E0BE549069}"/>
              </a:ext>
            </a:extLst>
          </p:cNvPr>
          <p:cNvSpPr txBox="1"/>
          <p:nvPr/>
        </p:nvSpPr>
        <p:spPr>
          <a:xfrm>
            <a:off x="3450000" y="4284000"/>
            <a:ext cx="5292000" cy="720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fi-FI" sz="2800" spc="300" baseline="0">
                <a:solidFill>
                  <a:srgbClr val="003479"/>
                </a:solidFill>
              </a:rPr>
              <a:t>dvv.fi</a:t>
            </a:r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633B3A55-59E4-415F-B405-7C49BB3598B3}"/>
              </a:ext>
            </a:extLst>
          </p:cNvPr>
          <p:cNvGrpSpPr/>
          <p:nvPr/>
        </p:nvGrpSpPr>
        <p:grpSpPr>
          <a:xfrm>
            <a:off x="-3349" y="-1"/>
            <a:ext cx="12198698" cy="184444"/>
            <a:chOff x="-3349" y="-1"/>
            <a:chExt cx="12198698" cy="184444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2328EE5A-928E-4167-9AF0-4816CBFF5C82}"/>
                </a:ext>
              </a:extLst>
            </p:cNvPr>
            <p:cNvSpPr/>
            <p:nvPr/>
          </p:nvSpPr>
          <p:spPr>
            <a:xfrm>
              <a:off x="9135636" y="-1"/>
              <a:ext cx="3059713" cy="184443"/>
            </a:xfrm>
            <a:prstGeom prst="rect">
              <a:avLst/>
            </a:prstGeom>
            <a:solidFill>
              <a:srgbClr val="007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FBDE6B09-6A16-4730-96C4-9C3FDFBE1428}"/>
                </a:ext>
              </a:extLst>
            </p:cNvPr>
            <p:cNvSpPr/>
            <p:nvPr/>
          </p:nvSpPr>
          <p:spPr>
            <a:xfrm>
              <a:off x="6095999" y="-1"/>
              <a:ext cx="3036287" cy="184443"/>
            </a:xfrm>
            <a:prstGeom prst="rect">
              <a:avLst/>
            </a:prstGeom>
            <a:solidFill>
              <a:srgbClr val="69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7B5E0810-7800-4C99-8E48-C3F29C4729AB}"/>
                </a:ext>
              </a:extLst>
            </p:cNvPr>
            <p:cNvSpPr/>
            <p:nvPr/>
          </p:nvSpPr>
          <p:spPr>
            <a:xfrm>
              <a:off x="-3349" y="0"/>
              <a:ext cx="6099349" cy="184443"/>
            </a:xfrm>
            <a:prstGeom prst="rect">
              <a:avLst/>
            </a:prstGeom>
            <a:solidFill>
              <a:srgbClr val="003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</a:endParaRPr>
            </a:p>
          </p:txBody>
        </p:sp>
      </p:grpSp>
      <p:pic>
        <p:nvPicPr>
          <p:cNvPr id="11" name="Kuva 10" descr="Digi- ja väestötietoviraston tunnus">
            <a:extLst>
              <a:ext uri="{FF2B5EF4-FFF2-40B4-BE49-F238E27FC236}">
                <a16:creationId xmlns:a16="http://schemas.microsoft.com/office/drawing/2014/main" id="{05042997-B44A-4E29-AFED-06FB9D743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484000" y="2880000"/>
            <a:ext cx="7236000" cy="1003151"/>
          </a:xfrm>
          <a:prstGeom prst="rect">
            <a:avLst/>
          </a:prstGeom>
        </p:spPr>
      </p:pic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9A679FD-A421-4131-B086-D78DE7C32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7BEA7967-CF0C-41AC-B972-1870B05E6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5AF80B1-5324-4FB0-866F-60CE16123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0794C75-185B-4AE2-8765-4194C13CFAA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8536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 ja sisältö 5">
    <p:bg>
      <p:bgPr>
        <a:solidFill>
          <a:srgbClr val="0034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7DC5C9-D897-49F0-BE95-C34F61BEB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SzPct val="100000"/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FE9852A5-07E6-4376-9C1D-4E4448897750}"/>
              </a:ext>
            </a:extLst>
          </p:cNvPr>
          <p:cNvSpPr/>
          <p:nvPr/>
        </p:nvSpPr>
        <p:spPr bwMode="hidden">
          <a:xfrm>
            <a:off x="11264201" y="0"/>
            <a:ext cx="927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C7989676-AC66-4486-B6C9-E63F3E498754}"/>
              </a:ext>
            </a:extLst>
          </p:cNvPr>
          <p:cNvSpPr/>
          <p:nvPr/>
        </p:nvSpPr>
        <p:spPr bwMode="hidden">
          <a:xfrm>
            <a:off x="11264202" y="0"/>
            <a:ext cx="927797" cy="1686459"/>
          </a:xfrm>
          <a:prstGeom prst="rect">
            <a:avLst/>
          </a:prstGeom>
          <a:solidFill>
            <a:srgbClr val="FFC6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3FF2E058-7E75-48EC-8C1F-2FF757FB989E}"/>
              </a:ext>
            </a:extLst>
          </p:cNvPr>
          <p:cNvSpPr/>
          <p:nvPr/>
        </p:nvSpPr>
        <p:spPr bwMode="hidden">
          <a:xfrm>
            <a:off x="11264202" y="1686460"/>
            <a:ext cx="927798" cy="1742540"/>
          </a:xfrm>
          <a:prstGeom prst="rect">
            <a:avLst/>
          </a:prstGeom>
          <a:solidFill>
            <a:srgbClr val="69D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7" name="Kuva 6" descr="Digi- ja väestötietoviraston tunnus">
            <a:extLst>
              <a:ext uri="{FF2B5EF4-FFF2-40B4-BE49-F238E27FC236}">
                <a16:creationId xmlns:a16="http://schemas.microsoft.com/office/drawing/2014/main" id="{C4443638-77DC-415E-8457-6903AF400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  <p:sp>
        <p:nvSpPr>
          <p:cNvPr id="8" name="Suorakulmio 7">
            <a:extLst>
              <a:ext uri="{FF2B5EF4-FFF2-40B4-BE49-F238E27FC236}">
                <a16:creationId xmlns:a16="http://schemas.microsoft.com/office/drawing/2014/main" id="{7BF0A0FF-7D18-40A5-A791-8CA709157671}"/>
              </a:ext>
            </a:extLst>
          </p:cNvPr>
          <p:cNvSpPr/>
          <p:nvPr/>
        </p:nvSpPr>
        <p:spPr bwMode="hidden">
          <a:xfrm>
            <a:off x="11264198" y="1686458"/>
            <a:ext cx="927801" cy="1742541"/>
          </a:xfrm>
          <a:prstGeom prst="rect">
            <a:avLst/>
          </a:prstGeo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tile tx="254000" ty="247650" sx="47000" sy="47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Päivämäärän paikkamerkki 8">
            <a:extLst>
              <a:ext uri="{FF2B5EF4-FFF2-40B4-BE49-F238E27FC236}">
                <a16:creationId xmlns:a16="http://schemas.microsoft.com/office/drawing/2014/main" id="{73C95146-7C36-438C-9DAE-63479554C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B3EC63-56AE-458C-94AB-2FCEF0CBE9D0}" type="datetime1">
              <a:rPr lang="fi-FI" smtClean="0"/>
              <a:t>1.4.2026</a:t>
            </a:fld>
            <a:endParaRPr lang="fi-FI"/>
          </a:p>
        </p:txBody>
      </p:sp>
      <p:sp>
        <p:nvSpPr>
          <p:cNvPr id="10" name="Alatunnisteen paikkamerkki 9">
            <a:extLst>
              <a:ext uri="{FF2B5EF4-FFF2-40B4-BE49-F238E27FC236}">
                <a16:creationId xmlns:a16="http://schemas.microsoft.com/office/drawing/2014/main" id="{C4E047A0-C542-4AB2-8A4A-6BF092042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11" name="Dian numeron paikkamerkki 10">
            <a:extLst>
              <a:ext uri="{FF2B5EF4-FFF2-40B4-BE49-F238E27FC236}">
                <a16:creationId xmlns:a16="http://schemas.microsoft.com/office/drawing/2014/main" id="{7C6DF7F1-2782-4BF5-BDD9-9DE2512D9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Otsikko 11">
            <a:extLst>
              <a:ext uri="{FF2B5EF4-FFF2-40B4-BE49-F238E27FC236}">
                <a16:creationId xmlns:a16="http://schemas.microsoft.com/office/drawing/2014/main" id="{29D14B4B-1952-4EB4-BE05-D7DBE0E5A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759172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image" Target="../media/image2.sv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26" Type="http://schemas.openxmlformats.org/officeDocument/2006/relationships/slideLayout" Target="../slideLayouts/slideLayout82.xml"/><Relationship Id="rId3" Type="http://schemas.openxmlformats.org/officeDocument/2006/relationships/slideLayout" Target="../slideLayouts/slideLayout59.xml"/><Relationship Id="rId21" Type="http://schemas.openxmlformats.org/officeDocument/2006/relationships/slideLayout" Target="../slideLayouts/slideLayout77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5" Type="http://schemas.openxmlformats.org/officeDocument/2006/relationships/slideLayout" Target="../slideLayouts/slideLayout81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slideLayout" Target="../slideLayouts/slideLayout76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24" Type="http://schemas.openxmlformats.org/officeDocument/2006/relationships/slideLayout" Target="../slideLayouts/slideLayout80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23" Type="http://schemas.openxmlformats.org/officeDocument/2006/relationships/slideLayout" Target="../slideLayouts/slideLayout79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Relationship Id="rId22" Type="http://schemas.openxmlformats.org/officeDocument/2006/relationships/slideLayout" Target="../slideLayouts/slideLayout78.xml"/><Relationship Id="rId27" Type="http://schemas.openxmlformats.org/officeDocument/2006/relationships/slideLayout" Target="../slideLayouts/slideLayout83.xml"/><Relationship Id="rId30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kstiruutu 16"/>
          <p:cNvSpPr txBox="1"/>
          <p:nvPr/>
        </p:nvSpPr>
        <p:spPr>
          <a:xfrm>
            <a:off x="3916800" y="6552000"/>
            <a:ext cx="4344000" cy="240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fi-FI" sz="1067"/>
          </a:p>
        </p:txBody>
      </p:sp>
      <p:sp>
        <p:nvSpPr>
          <p:cNvPr id="6" name="Otsikon paikkamerkki 4"/>
          <p:cNvSpPr>
            <a:spLocks noGrp="1"/>
          </p:cNvSpPr>
          <p:nvPr>
            <p:ph type="title"/>
          </p:nvPr>
        </p:nvSpPr>
        <p:spPr>
          <a:xfrm>
            <a:off x="684000" y="144000"/>
            <a:ext cx="10260000" cy="1224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idx="1"/>
          </p:nvPr>
        </p:nvSpPr>
        <p:spPr>
          <a:xfrm>
            <a:off x="684000" y="1692000"/>
            <a:ext cx="10260000" cy="460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  <a:p>
            <a:pPr lvl="5"/>
            <a:r>
              <a:rPr lang="fi-FI"/>
              <a:t>6</a:t>
            </a:r>
          </a:p>
          <a:p>
            <a:pPr lvl="6"/>
            <a:r>
              <a:rPr lang="fi-FI"/>
              <a:t>7</a:t>
            </a:r>
          </a:p>
          <a:p>
            <a:pPr lvl="7"/>
            <a:r>
              <a:rPr lang="fi-FI"/>
              <a:t>8</a:t>
            </a:r>
          </a:p>
          <a:p>
            <a:pPr lvl="8"/>
            <a:r>
              <a:rPr lang="fi-FI"/>
              <a:t>9</a:t>
            </a:r>
          </a:p>
          <a:p>
            <a:pPr lvl="4"/>
            <a:endParaRPr lang="fi-FI"/>
          </a:p>
          <a:p>
            <a:pPr lvl="4"/>
            <a:endParaRPr lang="fi-FI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7EF28C1-F0B5-49B1-A590-2B5B11413B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4000" y="6498590"/>
            <a:ext cx="15120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FDB73-D50C-4AC0-931D-37E9E3954012}" type="datetime1">
              <a:rPr lang="fi-FI" smtClean="0"/>
              <a:t>1.4.2026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D8DFCB6-CF61-4A0A-91F5-4F47B13318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90240" y="6498590"/>
            <a:ext cx="581152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6FCED78-FE23-486A-9EC7-493FAC0525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5552" y="6498590"/>
            <a:ext cx="82804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0CC61-DB77-4485-B460-D8E4038D4204}" type="slidenum">
              <a:rPr lang="fi-FI" smtClean="0"/>
              <a:t>‹#›</a:t>
            </a:fld>
            <a:endParaRPr lang="fi-FI"/>
          </a:p>
        </p:txBody>
      </p:sp>
      <p:pic>
        <p:nvPicPr>
          <p:cNvPr id="14" name="Kuva 13" descr="Digi- ja väestötietoviraston tunnus">
            <a:extLst>
              <a:ext uri="{FF2B5EF4-FFF2-40B4-BE49-F238E27FC236}">
                <a16:creationId xmlns:a16="http://schemas.microsoft.com/office/drawing/2014/main" id="{31E5F429-5098-491A-A8AF-BCA7D5F5B73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62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744" r:id="rId28"/>
  </p:sldLayoutIdLst>
  <p:hf hdr="0"/>
  <p:txStyles>
    <p:titleStyle>
      <a:lvl1pPr algn="l" defTabSz="609585" rtl="0" eaLnBrk="1" latinLnBrk="0" hangingPunct="1">
        <a:spcBef>
          <a:spcPct val="0"/>
        </a:spcBef>
        <a:buNone/>
        <a:defRPr sz="40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000" marR="0" indent="-342000" algn="l" defTabSz="609585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tx2"/>
        </a:buClr>
        <a:buSzPct val="110000"/>
        <a:buFont typeface="Arial" panose="020B0604020202020204" pitchFamily="34" charset="0"/>
        <a:buChar char="•"/>
        <a:tabLst/>
        <a:defRPr sz="2200" kern="1200">
          <a:solidFill>
            <a:srgbClr val="1E1E1E"/>
          </a:solidFill>
          <a:latin typeface="+mn-lt"/>
          <a:ea typeface="+mn-ea"/>
          <a:cs typeface="+mn-cs"/>
        </a:defRPr>
      </a:lvl1pPr>
      <a:lvl2pPr marL="799200" marR="0" indent="-342000" algn="l" defTabSz="609585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2"/>
        </a:buClr>
        <a:buSzTx/>
        <a:buFont typeface="Microsoft Sans Serif" panose="020B0604020202020204" pitchFamily="34" charset="0"/>
        <a:buChar char="‒"/>
        <a:tabLst/>
        <a:defRPr sz="2200" kern="1200">
          <a:solidFill>
            <a:srgbClr val="1E1E1E"/>
          </a:solidFill>
          <a:latin typeface="+mn-lt"/>
          <a:ea typeface="+mn-ea"/>
          <a:cs typeface="+mn-cs"/>
        </a:defRPr>
      </a:lvl2pPr>
      <a:lvl3pPr marL="1242000" marR="0" indent="-342000" algn="l" defTabSz="609585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Wingdings" panose="05000000000000000000" pitchFamily="2" charset="2"/>
        <a:buChar char="§"/>
        <a:tabLst/>
        <a:defRPr sz="2200" kern="1200">
          <a:solidFill>
            <a:srgbClr val="1E1E1E"/>
          </a:solidFill>
          <a:latin typeface="+mn-lt"/>
          <a:ea typeface="+mn-ea"/>
          <a:cs typeface="+mn-cs"/>
        </a:defRPr>
      </a:lvl3pPr>
      <a:lvl4pPr marL="1713600" marR="0" indent="-342000" algn="l" defTabSz="609585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2"/>
        </a:buClr>
        <a:buSzTx/>
        <a:buFont typeface="Microsoft Sans Serif" panose="020B0604020202020204" pitchFamily="34" charset="0"/>
        <a:buChar char="‒"/>
        <a:tabLst/>
        <a:defRPr sz="2200" kern="1200">
          <a:solidFill>
            <a:srgbClr val="1E1E1E"/>
          </a:solidFill>
          <a:latin typeface="+mn-lt"/>
          <a:ea typeface="+mn-ea"/>
          <a:cs typeface="+mn-cs"/>
        </a:defRPr>
      </a:lvl4pPr>
      <a:lvl5pPr marL="2160000" marR="0" indent="-342000" algn="l" defTabSz="609585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tx2"/>
        </a:buClr>
        <a:buSzTx/>
        <a:buFont typeface="Courier New" panose="02070309020205020404" pitchFamily="49" charset="0"/>
        <a:buChar char="o"/>
        <a:tabLst/>
        <a:defRPr sz="2200" kern="1200">
          <a:solidFill>
            <a:srgbClr val="1E1E1E"/>
          </a:solidFill>
          <a:latin typeface="+mn-lt"/>
          <a:ea typeface="+mn-ea"/>
          <a:cs typeface="+mn-cs"/>
        </a:defRPr>
      </a:lvl5pPr>
      <a:lvl6pPr marL="2520000" indent="-342000" algn="l" defTabSz="609585" rtl="0" eaLnBrk="1" latinLnBrk="0" hangingPunct="1">
        <a:lnSpc>
          <a:spcPct val="100000"/>
        </a:lnSpc>
        <a:spcBef>
          <a:spcPts val="373"/>
        </a:spcBef>
        <a:spcAft>
          <a:spcPts val="0"/>
        </a:spcAft>
        <a:buClr>
          <a:schemeClr val="tx2"/>
        </a:buClr>
        <a:buFont typeface="Microsoft Sans Serif" panose="020B0604020202020204" pitchFamily="34" charset="0"/>
        <a:buChar char="‒"/>
        <a:defRPr sz="2200" kern="1200">
          <a:solidFill>
            <a:srgbClr val="1E1E1E"/>
          </a:solidFill>
          <a:latin typeface="+mn-lt"/>
          <a:ea typeface="+mn-ea"/>
          <a:cs typeface="+mn-cs"/>
        </a:defRPr>
      </a:lvl6pPr>
      <a:lvl7pPr marL="2880000" indent="-342000" algn="l" defTabSz="609585" rtl="0" eaLnBrk="1" latinLnBrk="0" hangingPunct="1">
        <a:lnSpc>
          <a:spcPct val="100000"/>
        </a:lnSpc>
        <a:spcBef>
          <a:spcPts val="373"/>
        </a:spcBef>
        <a:spcAft>
          <a:spcPts val="0"/>
        </a:spcAft>
        <a:buClr>
          <a:schemeClr val="tx2"/>
        </a:buClr>
        <a:buFont typeface="Microsoft Sans Serif" panose="020B0604020202020204" pitchFamily="34" charset="0"/>
        <a:buChar char="‒"/>
        <a:defRPr sz="2200" kern="1200">
          <a:solidFill>
            <a:srgbClr val="1E1E1E"/>
          </a:solidFill>
          <a:latin typeface="+mn-lt"/>
          <a:ea typeface="+mn-ea"/>
          <a:cs typeface="+mn-cs"/>
        </a:defRPr>
      </a:lvl7pPr>
      <a:lvl8pPr marL="3276000" indent="-342000" algn="l" defTabSz="609585" rtl="0" eaLnBrk="1" latinLnBrk="0" hangingPunct="1">
        <a:lnSpc>
          <a:spcPct val="100000"/>
        </a:lnSpc>
        <a:spcBef>
          <a:spcPts val="373"/>
        </a:spcBef>
        <a:spcAft>
          <a:spcPts val="0"/>
        </a:spcAft>
        <a:buClr>
          <a:schemeClr val="tx2"/>
        </a:buClr>
        <a:buFont typeface="Microsoft Sans Serif" panose="020B0604020202020204" pitchFamily="34" charset="0"/>
        <a:buChar char="‒"/>
        <a:defRPr sz="2200" kern="1200">
          <a:solidFill>
            <a:srgbClr val="1E1E1E"/>
          </a:solidFill>
          <a:latin typeface="+mn-lt"/>
          <a:ea typeface="+mn-ea"/>
          <a:cs typeface="+mn-cs"/>
        </a:defRPr>
      </a:lvl8pPr>
      <a:lvl9pPr marL="3744000" indent="-342000" algn="l" defTabSz="609585" rtl="0" eaLnBrk="1" latinLnBrk="0" hangingPunct="1">
        <a:lnSpc>
          <a:spcPct val="100000"/>
        </a:lnSpc>
        <a:spcBef>
          <a:spcPts val="373"/>
        </a:spcBef>
        <a:spcAft>
          <a:spcPts val="0"/>
        </a:spcAft>
        <a:buClr>
          <a:schemeClr val="tx2"/>
        </a:buClr>
        <a:buFont typeface="Microsoft Sans Serif" panose="020B0604020202020204" pitchFamily="34" charset="0"/>
        <a:buChar char="‒"/>
        <a:defRPr sz="2200" kern="1200">
          <a:solidFill>
            <a:srgbClr val="1E1E1E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orient="horz" pos="7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kstiruutu 16"/>
          <p:cNvSpPr txBox="1"/>
          <p:nvPr/>
        </p:nvSpPr>
        <p:spPr>
          <a:xfrm>
            <a:off x="3916800" y="6552000"/>
            <a:ext cx="4344000" cy="240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fi-FI" sz="1067"/>
          </a:p>
        </p:txBody>
      </p:sp>
      <p:sp>
        <p:nvSpPr>
          <p:cNvPr id="6" name="Otsikon paikkamerkki 4"/>
          <p:cNvSpPr>
            <a:spLocks noGrp="1"/>
          </p:cNvSpPr>
          <p:nvPr>
            <p:ph type="title"/>
          </p:nvPr>
        </p:nvSpPr>
        <p:spPr>
          <a:xfrm>
            <a:off x="684000" y="144000"/>
            <a:ext cx="10260000" cy="1224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idx="1"/>
          </p:nvPr>
        </p:nvSpPr>
        <p:spPr>
          <a:xfrm>
            <a:off x="684000" y="1692000"/>
            <a:ext cx="10260000" cy="460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  <a:p>
            <a:pPr lvl="5"/>
            <a:r>
              <a:rPr lang="fi-FI"/>
              <a:t>6</a:t>
            </a:r>
          </a:p>
          <a:p>
            <a:pPr lvl="6"/>
            <a:r>
              <a:rPr lang="fi-FI"/>
              <a:t>7</a:t>
            </a:r>
          </a:p>
          <a:p>
            <a:pPr lvl="7"/>
            <a:r>
              <a:rPr lang="fi-FI"/>
              <a:t>8</a:t>
            </a:r>
          </a:p>
          <a:p>
            <a:pPr lvl="8"/>
            <a:r>
              <a:rPr lang="fi-FI"/>
              <a:t>9</a:t>
            </a:r>
          </a:p>
          <a:p>
            <a:pPr lvl="4"/>
            <a:endParaRPr lang="fi-FI"/>
          </a:p>
          <a:p>
            <a:pPr lvl="4"/>
            <a:endParaRPr lang="fi-FI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7EF28C1-F0B5-49B1-A590-2B5B11413B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4000" y="6498590"/>
            <a:ext cx="15120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8.4.2025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D8DFCB6-CF61-4A0A-91F5-4F47B13318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90240" y="6498590"/>
            <a:ext cx="581152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6FCED78-FE23-486A-9EC7-493FAC0525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5552" y="6498590"/>
            <a:ext cx="82804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pic>
        <p:nvPicPr>
          <p:cNvPr id="14" name="Kuva 13" descr="Digi- ja väestötietoviraston tunnus">
            <a:extLst>
              <a:ext uri="{FF2B5EF4-FFF2-40B4-BE49-F238E27FC236}">
                <a16:creationId xmlns:a16="http://schemas.microsoft.com/office/drawing/2014/main" id="{31E5F429-5098-491A-A8AF-BCA7D5F5B73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108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  <p:sldLayoutId id="2147483715" r:id="rId27"/>
    <p:sldLayoutId id="2147483745" r:id="rId28"/>
  </p:sldLayoutIdLst>
  <p:hf sldNum="0" hdr="0" ftr="0"/>
  <p:txStyles>
    <p:titleStyle>
      <a:lvl1pPr algn="l" defTabSz="609585" rtl="0" eaLnBrk="1" latinLnBrk="0" hangingPunct="1">
        <a:spcBef>
          <a:spcPct val="0"/>
        </a:spcBef>
        <a:buNone/>
        <a:defRPr sz="4000" b="1" i="0" kern="1200">
          <a:solidFill>
            <a:srgbClr val="007770"/>
          </a:solidFill>
          <a:latin typeface="+mj-lt"/>
          <a:ea typeface="+mj-ea"/>
          <a:cs typeface="+mj-cs"/>
        </a:defRPr>
      </a:lvl1pPr>
    </p:titleStyle>
    <p:bodyStyle>
      <a:lvl1pPr marL="342000" marR="0" indent="-342000" algn="l" defTabSz="609585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tx2"/>
        </a:buClr>
        <a:buSzPct val="110000"/>
        <a:buFont typeface="Arial" panose="020B0604020202020204" pitchFamily="34" charset="0"/>
        <a:buChar char="•"/>
        <a:tabLst/>
        <a:defRPr sz="2200" kern="1200">
          <a:solidFill>
            <a:srgbClr val="1E1E1E"/>
          </a:solidFill>
          <a:latin typeface="+mn-lt"/>
          <a:ea typeface="+mn-ea"/>
          <a:cs typeface="+mn-cs"/>
        </a:defRPr>
      </a:lvl1pPr>
      <a:lvl2pPr marL="799200" marR="0" indent="-342000" algn="l" defTabSz="609585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2"/>
        </a:buClr>
        <a:buSzTx/>
        <a:buFont typeface="Microsoft Sans Serif" panose="020B0604020202020204" pitchFamily="34" charset="0"/>
        <a:buChar char="‒"/>
        <a:tabLst/>
        <a:defRPr sz="2200" kern="1200">
          <a:solidFill>
            <a:srgbClr val="1E1E1E"/>
          </a:solidFill>
          <a:latin typeface="+mn-lt"/>
          <a:ea typeface="+mn-ea"/>
          <a:cs typeface="+mn-cs"/>
        </a:defRPr>
      </a:lvl2pPr>
      <a:lvl3pPr marL="1242000" marR="0" indent="-342000" algn="l" defTabSz="609585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Wingdings" panose="05000000000000000000" pitchFamily="2" charset="2"/>
        <a:buChar char="§"/>
        <a:tabLst/>
        <a:defRPr sz="2200" kern="1200">
          <a:solidFill>
            <a:srgbClr val="1E1E1E"/>
          </a:solidFill>
          <a:latin typeface="+mn-lt"/>
          <a:ea typeface="+mn-ea"/>
          <a:cs typeface="+mn-cs"/>
        </a:defRPr>
      </a:lvl3pPr>
      <a:lvl4pPr marL="1713600" marR="0" indent="-342000" algn="l" defTabSz="609585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2"/>
        </a:buClr>
        <a:buSzTx/>
        <a:buFont typeface="Microsoft Sans Serif" panose="020B0604020202020204" pitchFamily="34" charset="0"/>
        <a:buChar char="‒"/>
        <a:tabLst/>
        <a:defRPr sz="2200" kern="1200">
          <a:solidFill>
            <a:srgbClr val="1E1E1E"/>
          </a:solidFill>
          <a:latin typeface="+mn-lt"/>
          <a:ea typeface="+mn-ea"/>
          <a:cs typeface="+mn-cs"/>
        </a:defRPr>
      </a:lvl4pPr>
      <a:lvl5pPr marL="2160000" marR="0" indent="-342000" algn="l" defTabSz="609585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tx2"/>
        </a:buClr>
        <a:buSzTx/>
        <a:buFont typeface="Courier New" panose="02070309020205020404" pitchFamily="49" charset="0"/>
        <a:buChar char="o"/>
        <a:tabLst/>
        <a:defRPr sz="2200" kern="1200">
          <a:solidFill>
            <a:srgbClr val="1E1E1E"/>
          </a:solidFill>
          <a:latin typeface="+mn-lt"/>
          <a:ea typeface="+mn-ea"/>
          <a:cs typeface="+mn-cs"/>
        </a:defRPr>
      </a:lvl5pPr>
      <a:lvl6pPr marL="2520000" indent="-342000" algn="l" defTabSz="609585" rtl="0" eaLnBrk="1" latinLnBrk="0" hangingPunct="1">
        <a:lnSpc>
          <a:spcPct val="100000"/>
        </a:lnSpc>
        <a:spcBef>
          <a:spcPts val="373"/>
        </a:spcBef>
        <a:spcAft>
          <a:spcPts val="0"/>
        </a:spcAft>
        <a:buClr>
          <a:schemeClr val="tx2"/>
        </a:buClr>
        <a:buFont typeface="Microsoft Sans Serif" panose="020B0604020202020204" pitchFamily="34" charset="0"/>
        <a:buChar char="‒"/>
        <a:defRPr sz="2200" kern="1200">
          <a:solidFill>
            <a:srgbClr val="1E1E1E"/>
          </a:solidFill>
          <a:latin typeface="+mn-lt"/>
          <a:ea typeface="+mn-ea"/>
          <a:cs typeface="+mn-cs"/>
        </a:defRPr>
      </a:lvl6pPr>
      <a:lvl7pPr marL="2880000" indent="-342000" algn="l" defTabSz="609585" rtl="0" eaLnBrk="1" latinLnBrk="0" hangingPunct="1">
        <a:lnSpc>
          <a:spcPct val="100000"/>
        </a:lnSpc>
        <a:spcBef>
          <a:spcPts val="373"/>
        </a:spcBef>
        <a:spcAft>
          <a:spcPts val="0"/>
        </a:spcAft>
        <a:buClr>
          <a:schemeClr val="tx2"/>
        </a:buClr>
        <a:buFont typeface="Microsoft Sans Serif" panose="020B0604020202020204" pitchFamily="34" charset="0"/>
        <a:buChar char="‒"/>
        <a:defRPr sz="2200" kern="1200">
          <a:solidFill>
            <a:srgbClr val="1E1E1E"/>
          </a:solidFill>
          <a:latin typeface="+mn-lt"/>
          <a:ea typeface="+mn-ea"/>
          <a:cs typeface="+mn-cs"/>
        </a:defRPr>
      </a:lvl7pPr>
      <a:lvl8pPr marL="3276000" indent="-342000" algn="l" defTabSz="609585" rtl="0" eaLnBrk="1" latinLnBrk="0" hangingPunct="1">
        <a:lnSpc>
          <a:spcPct val="100000"/>
        </a:lnSpc>
        <a:spcBef>
          <a:spcPts val="373"/>
        </a:spcBef>
        <a:spcAft>
          <a:spcPts val="0"/>
        </a:spcAft>
        <a:buClr>
          <a:schemeClr val="tx2"/>
        </a:buClr>
        <a:buFont typeface="Microsoft Sans Serif" panose="020B0604020202020204" pitchFamily="34" charset="0"/>
        <a:buChar char="‒"/>
        <a:defRPr sz="2200" kern="1200">
          <a:solidFill>
            <a:srgbClr val="1E1E1E"/>
          </a:solidFill>
          <a:latin typeface="+mn-lt"/>
          <a:ea typeface="+mn-ea"/>
          <a:cs typeface="+mn-cs"/>
        </a:defRPr>
      </a:lvl8pPr>
      <a:lvl9pPr marL="3744000" indent="-342000" algn="l" defTabSz="609585" rtl="0" eaLnBrk="1" latinLnBrk="0" hangingPunct="1">
        <a:lnSpc>
          <a:spcPct val="100000"/>
        </a:lnSpc>
        <a:spcBef>
          <a:spcPts val="373"/>
        </a:spcBef>
        <a:spcAft>
          <a:spcPts val="0"/>
        </a:spcAft>
        <a:buClr>
          <a:schemeClr val="tx2"/>
        </a:buClr>
        <a:buFont typeface="Microsoft Sans Serif" panose="020B0604020202020204" pitchFamily="34" charset="0"/>
        <a:buChar char="‒"/>
        <a:defRPr sz="2200" kern="1200">
          <a:solidFill>
            <a:srgbClr val="1E1E1E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orient="horz" pos="7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kstiruutu 16"/>
          <p:cNvSpPr txBox="1"/>
          <p:nvPr/>
        </p:nvSpPr>
        <p:spPr>
          <a:xfrm>
            <a:off x="3916800" y="6552000"/>
            <a:ext cx="4344000" cy="240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fi-FI" sz="1067"/>
          </a:p>
        </p:txBody>
      </p:sp>
      <p:sp>
        <p:nvSpPr>
          <p:cNvPr id="6" name="Otsikon paikkamerkki 4"/>
          <p:cNvSpPr>
            <a:spLocks noGrp="1"/>
          </p:cNvSpPr>
          <p:nvPr>
            <p:ph type="title"/>
          </p:nvPr>
        </p:nvSpPr>
        <p:spPr>
          <a:xfrm>
            <a:off x="684000" y="144000"/>
            <a:ext cx="10260000" cy="1224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idx="1"/>
          </p:nvPr>
        </p:nvSpPr>
        <p:spPr>
          <a:xfrm>
            <a:off x="684000" y="1692000"/>
            <a:ext cx="10260000" cy="460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  <a:p>
            <a:pPr lvl="5"/>
            <a:r>
              <a:rPr lang="fi-FI"/>
              <a:t>6</a:t>
            </a:r>
          </a:p>
          <a:p>
            <a:pPr lvl="6"/>
            <a:r>
              <a:rPr lang="fi-FI"/>
              <a:t>7</a:t>
            </a:r>
          </a:p>
          <a:p>
            <a:pPr lvl="7"/>
            <a:r>
              <a:rPr lang="fi-FI"/>
              <a:t>8</a:t>
            </a:r>
          </a:p>
          <a:p>
            <a:pPr lvl="8"/>
            <a:r>
              <a:rPr lang="fi-FI"/>
              <a:t>9</a:t>
            </a:r>
          </a:p>
          <a:p>
            <a:pPr lvl="4"/>
            <a:endParaRPr lang="fi-FI"/>
          </a:p>
          <a:p>
            <a:pPr lvl="4"/>
            <a:endParaRPr lang="fi-FI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7EF28C1-F0B5-49B1-A590-2B5B11413B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4000" y="6498590"/>
            <a:ext cx="15120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8.10.2025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D8DFCB6-CF61-4A0A-91F5-4F47B13318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90240" y="6498590"/>
            <a:ext cx="581152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[Esittäjä, Esityksen nimi]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6FCED78-FE23-486A-9EC7-493FAC0525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5552" y="6498590"/>
            <a:ext cx="82804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94C75-185B-4AE2-8765-4194C13CFAA1}" type="slidenum">
              <a:rPr lang="fi-FI" smtClean="0"/>
              <a:t>‹#›</a:t>
            </a:fld>
            <a:endParaRPr lang="fi-FI"/>
          </a:p>
        </p:txBody>
      </p:sp>
      <p:pic>
        <p:nvPicPr>
          <p:cNvPr id="14" name="Kuva 13" descr="Digi- ja väestötietoviraston tunnus">
            <a:extLst>
              <a:ext uri="{FF2B5EF4-FFF2-40B4-BE49-F238E27FC236}">
                <a16:creationId xmlns:a16="http://schemas.microsoft.com/office/drawing/2014/main" id="{31E5F429-5098-491A-A8AF-BCA7D5F5B735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527456" y="5937100"/>
            <a:ext cx="409985" cy="67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7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  <p:sldLayoutId id="2147483734" r:id="rId18"/>
    <p:sldLayoutId id="2147483735" r:id="rId19"/>
    <p:sldLayoutId id="2147483736" r:id="rId20"/>
    <p:sldLayoutId id="2147483737" r:id="rId21"/>
    <p:sldLayoutId id="2147483738" r:id="rId22"/>
    <p:sldLayoutId id="2147483739" r:id="rId23"/>
    <p:sldLayoutId id="2147483740" r:id="rId24"/>
    <p:sldLayoutId id="2147483741" r:id="rId25"/>
    <p:sldLayoutId id="2147483742" r:id="rId26"/>
    <p:sldLayoutId id="2147483743" r:id="rId27"/>
  </p:sldLayoutIdLst>
  <p:hf hdr="0" ftr="0" dt="0"/>
  <p:txStyles>
    <p:titleStyle>
      <a:lvl1pPr algn="l" defTabSz="609585" rtl="0" eaLnBrk="1" latinLnBrk="0" hangingPunct="1">
        <a:spcBef>
          <a:spcPct val="0"/>
        </a:spcBef>
        <a:buNone/>
        <a:defRPr sz="4000" b="1" i="0" kern="1200">
          <a:solidFill>
            <a:srgbClr val="007770"/>
          </a:solidFill>
          <a:latin typeface="+mj-lt"/>
          <a:ea typeface="+mj-ea"/>
          <a:cs typeface="+mj-cs"/>
        </a:defRPr>
      </a:lvl1pPr>
    </p:titleStyle>
    <p:bodyStyle>
      <a:lvl1pPr marL="342000" marR="0" indent="-342000" algn="l" defTabSz="609585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tx2"/>
        </a:buClr>
        <a:buSzPct val="110000"/>
        <a:buFont typeface="Arial" panose="020B0604020202020204" pitchFamily="34" charset="0"/>
        <a:buChar char="•"/>
        <a:tabLst/>
        <a:defRPr sz="2200" kern="1200">
          <a:solidFill>
            <a:srgbClr val="1E1E1E"/>
          </a:solidFill>
          <a:latin typeface="+mn-lt"/>
          <a:ea typeface="+mn-ea"/>
          <a:cs typeface="+mn-cs"/>
        </a:defRPr>
      </a:lvl1pPr>
      <a:lvl2pPr marL="799200" marR="0" indent="-342000" algn="l" defTabSz="609585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2"/>
        </a:buClr>
        <a:buSzTx/>
        <a:buFont typeface="Microsoft Sans Serif" panose="020B0604020202020204" pitchFamily="34" charset="0"/>
        <a:buChar char="‒"/>
        <a:tabLst/>
        <a:defRPr sz="2200" kern="1200">
          <a:solidFill>
            <a:srgbClr val="1E1E1E"/>
          </a:solidFill>
          <a:latin typeface="+mn-lt"/>
          <a:ea typeface="+mn-ea"/>
          <a:cs typeface="+mn-cs"/>
        </a:defRPr>
      </a:lvl2pPr>
      <a:lvl3pPr marL="1242000" marR="0" indent="-342000" algn="l" defTabSz="609585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Wingdings" panose="05000000000000000000" pitchFamily="2" charset="2"/>
        <a:buChar char="§"/>
        <a:tabLst/>
        <a:defRPr sz="2200" kern="1200">
          <a:solidFill>
            <a:srgbClr val="1E1E1E"/>
          </a:solidFill>
          <a:latin typeface="+mn-lt"/>
          <a:ea typeface="+mn-ea"/>
          <a:cs typeface="+mn-cs"/>
        </a:defRPr>
      </a:lvl3pPr>
      <a:lvl4pPr marL="1713600" marR="0" indent="-342000" algn="l" defTabSz="609585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2"/>
        </a:buClr>
        <a:buSzTx/>
        <a:buFont typeface="Microsoft Sans Serif" panose="020B0604020202020204" pitchFamily="34" charset="0"/>
        <a:buChar char="‒"/>
        <a:tabLst/>
        <a:defRPr sz="2200" kern="1200">
          <a:solidFill>
            <a:srgbClr val="1E1E1E"/>
          </a:solidFill>
          <a:latin typeface="+mn-lt"/>
          <a:ea typeface="+mn-ea"/>
          <a:cs typeface="+mn-cs"/>
        </a:defRPr>
      </a:lvl4pPr>
      <a:lvl5pPr marL="2160000" marR="0" indent="-342000" algn="l" defTabSz="609585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tx2"/>
        </a:buClr>
        <a:buSzTx/>
        <a:buFont typeface="Courier New" panose="02070309020205020404" pitchFamily="49" charset="0"/>
        <a:buChar char="o"/>
        <a:tabLst/>
        <a:defRPr sz="2200" kern="1200">
          <a:solidFill>
            <a:srgbClr val="1E1E1E"/>
          </a:solidFill>
          <a:latin typeface="+mn-lt"/>
          <a:ea typeface="+mn-ea"/>
          <a:cs typeface="+mn-cs"/>
        </a:defRPr>
      </a:lvl5pPr>
      <a:lvl6pPr marL="2520000" indent="-342000" algn="l" defTabSz="609585" rtl="0" eaLnBrk="1" latinLnBrk="0" hangingPunct="1">
        <a:lnSpc>
          <a:spcPct val="100000"/>
        </a:lnSpc>
        <a:spcBef>
          <a:spcPts val="373"/>
        </a:spcBef>
        <a:spcAft>
          <a:spcPts val="0"/>
        </a:spcAft>
        <a:buClr>
          <a:schemeClr val="tx2"/>
        </a:buClr>
        <a:buFont typeface="Microsoft Sans Serif" panose="020B0604020202020204" pitchFamily="34" charset="0"/>
        <a:buChar char="‒"/>
        <a:defRPr sz="2200" kern="1200">
          <a:solidFill>
            <a:srgbClr val="1E1E1E"/>
          </a:solidFill>
          <a:latin typeface="+mn-lt"/>
          <a:ea typeface="+mn-ea"/>
          <a:cs typeface="+mn-cs"/>
        </a:defRPr>
      </a:lvl6pPr>
      <a:lvl7pPr marL="2880000" indent="-342000" algn="l" defTabSz="609585" rtl="0" eaLnBrk="1" latinLnBrk="0" hangingPunct="1">
        <a:lnSpc>
          <a:spcPct val="100000"/>
        </a:lnSpc>
        <a:spcBef>
          <a:spcPts val="373"/>
        </a:spcBef>
        <a:spcAft>
          <a:spcPts val="0"/>
        </a:spcAft>
        <a:buClr>
          <a:schemeClr val="tx2"/>
        </a:buClr>
        <a:buFont typeface="Microsoft Sans Serif" panose="020B0604020202020204" pitchFamily="34" charset="0"/>
        <a:buChar char="‒"/>
        <a:defRPr sz="2200" kern="1200">
          <a:solidFill>
            <a:srgbClr val="1E1E1E"/>
          </a:solidFill>
          <a:latin typeface="+mn-lt"/>
          <a:ea typeface="+mn-ea"/>
          <a:cs typeface="+mn-cs"/>
        </a:defRPr>
      </a:lvl7pPr>
      <a:lvl8pPr marL="3276000" indent="-342000" algn="l" defTabSz="609585" rtl="0" eaLnBrk="1" latinLnBrk="0" hangingPunct="1">
        <a:lnSpc>
          <a:spcPct val="100000"/>
        </a:lnSpc>
        <a:spcBef>
          <a:spcPts val="373"/>
        </a:spcBef>
        <a:spcAft>
          <a:spcPts val="0"/>
        </a:spcAft>
        <a:buClr>
          <a:schemeClr val="tx2"/>
        </a:buClr>
        <a:buFont typeface="Microsoft Sans Serif" panose="020B0604020202020204" pitchFamily="34" charset="0"/>
        <a:buChar char="‒"/>
        <a:defRPr sz="2200" kern="1200">
          <a:solidFill>
            <a:srgbClr val="1E1E1E"/>
          </a:solidFill>
          <a:latin typeface="+mn-lt"/>
          <a:ea typeface="+mn-ea"/>
          <a:cs typeface="+mn-cs"/>
        </a:defRPr>
      </a:lvl8pPr>
      <a:lvl9pPr marL="3744000" indent="-342000" algn="l" defTabSz="609585" rtl="0" eaLnBrk="1" latinLnBrk="0" hangingPunct="1">
        <a:lnSpc>
          <a:spcPct val="100000"/>
        </a:lnSpc>
        <a:spcBef>
          <a:spcPts val="373"/>
        </a:spcBef>
        <a:spcAft>
          <a:spcPts val="0"/>
        </a:spcAft>
        <a:buClr>
          <a:schemeClr val="tx2"/>
        </a:buClr>
        <a:buFont typeface="Microsoft Sans Serif" panose="020B0604020202020204" pitchFamily="34" charset="0"/>
        <a:buChar char="‒"/>
        <a:defRPr sz="2200" kern="1200">
          <a:solidFill>
            <a:srgbClr val="1E1E1E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orient="horz" pos="7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5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suomi.fi/ohjeet-ja-tuki/viestit/mika-on-suomifi-viestit" TargetMode="Externa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26AE2B-FAEE-4C9E-B710-C63B21DAB9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>
                <a:ea typeface="+mj-lt"/>
                <a:cs typeface="+mj-lt"/>
              </a:rPr>
              <a:t>Suomi.fi-viestit: sähköinen postilaatikko viranomaisviesteille</a:t>
            </a:r>
            <a:endParaRPr lang="fi-FI" b="0" dirty="0">
              <a:cs typeface="Arial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69FE595-C2BE-4DC2-B879-3EF8AFC6B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3B7B9-9C2D-439D-874C-09D9C77FE5F5}" type="datetime1">
              <a:rPr lang="fi-FI" smtClean="0"/>
              <a:t>1.4.2026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F90561-BDFD-4B45-BD08-E17133E58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BFFD0D4-F396-4FA2-9367-FF127CCD0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CC61-DB77-4485-B460-D8E4038D4204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1517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B7DE1-D052-AFD2-19DB-3B6A89485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Kuva 16">
            <a:extLst>
              <a:ext uri="{FF2B5EF4-FFF2-40B4-BE49-F238E27FC236}">
                <a16:creationId xmlns:a16="http://schemas.microsoft.com/office/drawing/2014/main" id="{4D77F416-2F4B-147F-4449-C686B9E80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54" y="1524468"/>
            <a:ext cx="1667733" cy="166773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9AD47E5-1E8F-5681-AAFC-0A169F445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55" y="117609"/>
            <a:ext cx="10677531" cy="1224000"/>
          </a:xfrm>
        </p:spPr>
        <p:txBody>
          <a:bodyPr>
            <a:noAutofit/>
          </a:bodyPr>
          <a:lstStyle/>
          <a:p>
            <a:r>
              <a:rPr lang="en-US" err="1">
                <a:solidFill>
                  <a:schemeClr val="accent1"/>
                </a:solidFill>
                <a:cs typeface="Arial"/>
              </a:rPr>
              <a:t>Paluu</a:t>
            </a:r>
            <a:r>
              <a:rPr lang="en-US">
                <a:solidFill>
                  <a:schemeClr val="accent1"/>
                </a:solidFill>
                <a:cs typeface="Arial"/>
              </a:rPr>
              <a:t> </a:t>
            </a:r>
            <a:r>
              <a:rPr lang="en-US" err="1">
                <a:solidFill>
                  <a:schemeClr val="accent1"/>
                </a:solidFill>
                <a:cs typeface="Arial"/>
              </a:rPr>
              <a:t>paperipostiin</a:t>
            </a:r>
            <a:r>
              <a:rPr lang="en-US">
                <a:solidFill>
                  <a:schemeClr val="accent1"/>
                </a:solidFill>
                <a:cs typeface="Arial"/>
              </a:rPr>
              <a:t> on </a:t>
            </a:r>
            <a:r>
              <a:rPr lang="en-US" err="1">
                <a:solidFill>
                  <a:schemeClr val="accent1"/>
                </a:solidFill>
                <a:cs typeface="Arial"/>
              </a:rPr>
              <a:t>mahdollista</a:t>
            </a:r>
            <a:r>
              <a:rPr lang="en-US">
                <a:solidFill>
                  <a:schemeClr val="accent1"/>
                </a:solidFill>
                <a:cs typeface="Arial"/>
              </a:rPr>
              <a:t> </a:t>
            </a:r>
            <a:r>
              <a:rPr lang="en-US" err="1">
                <a:solidFill>
                  <a:schemeClr val="accent1"/>
                </a:solidFill>
                <a:cs typeface="Arial"/>
              </a:rPr>
              <a:t>kaikille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18142894-6833-2EC1-DD56-4F4D98D13B4C}"/>
              </a:ext>
            </a:extLst>
          </p:cNvPr>
          <p:cNvSpPr txBox="1"/>
          <p:nvPr/>
        </p:nvSpPr>
        <p:spPr>
          <a:xfrm>
            <a:off x="1869739" y="2034661"/>
            <a:ext cx="3331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i="1">
                <a:solidFill>
                  <a:schemeClr val="accent1"/>
                </a:solidFill>
              </a:rPr>
              <a:t>Itsepalvelun tai asiakaspalvelun kautta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AB5083-021D-59D7-A2B9-774C2984F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156" y="3192201"/>
            <a:ext cx="5068462" cy="343778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fi-FI" sz="1800" b="1">
                <a:solidFill>
                  <a:schemeClr val="accent1"/>
                </a:solidFill>
              </a:rPr>
              <a:t>Digipalveluja käyttävä voi tarvittaessa siirtyä takaisin paperipostiin Suomi.fi‑viestien käyttöönoton jälkeen.</a:t>
            </a:r>
          </a:p>
          <a:p>
            <a:pPr marL="340995" indent="-250825"/>
            <a:r>
              <a:rPr lang="fi-FI" sz="1600">
                <a:solidFill>
                  <a:schemeClr val="accent1"/>
                </a:solidFill>
              </a:rPr>
              <a:t>Toimitustavan voi valita itse Suomi.fi‑viestien asetuksissa kirjautumalla osoitteessa </a:t>
            </a:r>
            <a:r>
              <a:rPr lang="fi-FI" sz="1600" b="1">
                <a:solidFill>
                  <a:schemeClr val="accent1"/>
                </a:solidFill>
              </a:rPr>
              <a:t>suomi.fi/viestit</a:t>
            </a:r>
            <a:endParaRPr lang="fi-FI" sz="1600" b="1">
              <a:solidFill>
                <a:schemeClr val="accent1"/>
              </a:solidFill>
              <a:cs typeface="Arial"/>
            </a:endParaRPr>
          </a:p>
          <a:p>
            <a:pPr marL="340995" indent="-250825"/>
            <a:r>
              <a:rPr lang="fi-FI" sz="1600">
                <a:solidFill>
                  <a:schemeClr val="accent1"/>
                </a:solidFill>
              </a:rPr>
              <a:t>Viranomaisten lähettämä posti tulee vain joko paperikirjeenä tai sähköisesti - ei molempina.</a:t>
            </a:r>
            <a:endParaRPr lang="fi-FI" sz="1600">
              <a:solidFill>
                <a:schemeClr val="accent1"/>
              </a:solidFill>
              <a:cs typeface="Arial" panose="020B0604020202020204"/>
            </a:endParaRPr>
          </a:p>
          <a:p>
            <a:pPr marL="340995" indent="-250825"/>
            <a:r>
              <a:rPr lang="fi-FI" sz="1600">
                <a:solidFill>
                  <a:schemeClr val="accent1"/>
                </a:solidFill>
              </a:rPr>
              <a:t>Valinta koskee kaikkia eri viranomaisten lähettämiä Suomi.fi-viesteihin saapuvia viranomaisviestejä.</a:t>
            </a:r>
            <a:endParaRPr lang="fi-FI" sz="1600">
              <a:solidFill>
                <a:schemeClr val="accent1"/>
              </a:solidFill>
              <a:cs typeface="Arial" panose="020B0604020202020204"/>
            </a:endParaRP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DCCC7888-C9F8-004E-4A1E-2A40FFE2D77A}"/>
              </a:ext>
            </a:extLst>
          </p:cNvPr>
          <p:cNvSpPr txBox="1"/>
          <p:nvPr/>
        </p:nvSpPr>
        <p:spPr>
          <a:xfrm>
            <a:off x="7743617" y="2027681"/>
            <a:ext cx="3476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i="1">
                <a:solidFill>
                  <a:schemeClr val="accent1"/>
                </a:solidFill>
              </a:rPr>
              <a:t>Valinta on voimassa vähintään vuoden ajan (365 päivää)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30E8FDB3-C6EE-7973-8F43-102CCDC826DB}"/>
              </a:ext>
            </a:extLst>
          </p:cNvPr>
          <p:cNvSpPr txBox="1">
            <a:spLocks/>
          </p:cNvSpPr>
          <p:nvPr/>
        </p:nvSpPr>
        <p:spPr>
          <a:xfrm>
            <a:off x="6245494" y="3192202"/>
            <a:ext cx="5455635" cy="35687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000" marR="0" indent="-342000" algn="l" defTabSz="60958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  <a:tabLst/>
              <a:defRPr sz="22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1pPr>
            <a:lvl2pPr marL="799200" marR="0" indent="-3420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Microsoft Sans Serif" panose="020B0604020202020204" pitchFamily="34" charset="0"/>
              <a:buChar char="‒"/>
              <a:tabLst/>
              <a:defRPr sz="22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2pPr>
            <a:lvl3pPr marL="1242000" marR="0" indent="-3420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tabLst/>
              <a:defRPr sz="22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3pPr>
            <a:lvl4pPr marL="1713600" marR="0" indent="-3420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Microsoft Sans Serif" panose="020B0604020202020204" pitchFamily="34" charset="0"/>
              <a:buChar char="‒"/>
              <a:tabLst/>
              <a:defRPr sz="22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4pPr>
            <a:lvl5pPr marL="2160000" marR="0" indent="-34200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Courier New" panose="02070309020205020404" pitchFamily="49" charset="0"/>
              <a:buChar char="o"/>
              <a:tabLst/>
              <a:defRPr sz="22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5pPr>
            <a:lvl6pPr marL="2520000" indent="-342000" algn="l" defTabSz="609585" rtl="0" eaLnBrk="1" latinLnBrk="0" hangingPunct="1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tx2"/>
              </a:buClr>
              <a:buFont typeface="Microsoft Sans Serif" panose="020B0604020202020204" pitchFamily="34" charset="0"/>
              <a:buChar char="‒"/>
              <a:defRPr sz="22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6pPr>
            <a:lvl7pPr marL="2880000" indent="-342000" algn="l" defTabSz="609585" rtl="0" eaLnBrk="1" latinLnBrk="0" hangingPunct="1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tx2"/>
              </a:buClr>
              <a:buFont typeface="Microsoft Sans Serif" panose="020B0604020202020204" pitchFamily="34" charset="0"/>
              <a:buChar char="‒"/>
              <a:defRPr sz="22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7pPr>
            <a:lvl8pPr marL="3276000" indent="-342000" algn="l" defTabSz="609585" rtl="0" eaLnBrk="1" latinLnBrk="0" hangingPunct="1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tx2"/>
              </a:buClr>
              <a:buFont typeface="Microsoft Sans Serif" panose="020B0604020202020204" pitchFamily="34" charset="0"/>
              <a:buChar char="‒"/>
              <a:defRPr sz="22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8pPr>
            <a:lvl9pPr marL="3744000" indent="-342000" algn="l" defTabSz="609585" rtl="0" eaLnBrk="1" latinLnBrk="0" hangingPunct="1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chemeClr val="tx2"/>
              </a:buClr>
              <a:buFont typeface="Microsoft Sans Serif" panose="020B0604020202020204" pitchFamily="34" charset="0"/>
              <a:buChar char="‒"/>
              <a:defRPr sz="22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fi-FI" sz="1800" b="1">
                <a:solidFill>
                  <a:schemeClr val="accent1"/>
                </a:solidFill>
              </a:rPr>
              <a:t>Paperipostin valinnutta ei ohjata seuraavan vähintään vuoden aikana sähköisten viranomaisviestien käyttöön, vaikka kirjautuisi viranomaisten verkkopalveluihin. </a:t>
            </a:r>
          </a:p>
          <a:p>
            <a:pPr marL="357188" lvl="1" indent="-2682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1600">
                <a:solidFill>
                  <a:schemeClr val="accent1"/>
                </a:solidFill>
              </a:rPr>
              <a:t>Tänä aikana viranomaisten lähettämä posti toimitetaan paperikirjeinä.</a:t>
            </a:r>
          </a:p>
          <a:p>
            <a:pPr marL="357188" lvl="1" indent="-2682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1600">
                <a:solidFill>
                  <a:schemeClr val="accent1"/>
                </a:solidFill>
              </a:rPr>
              <a:t>Kun henkilö kirjautuu määräajan päättymisen jälkeen ensimmäisen kerran johonkin viranomaisen digitaaliseen palveluun, hänet ohjataan ottamaan Suomi.fi‑viestit uudelleen käyttöön.</a:t>
            </a:r>
          </a:p>
          <a:p>
            <a:pPr marL="357188" lvl="1" indent="-2682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1600">
                <a:solidFill>
                  <a:schemeClr val="accent1"/>
                </a:solidFill>
              </a:rPr>
              <a:t>Suomi.fi‑viestit ei aktivoidu käyttöön taustalla. </a:t>
            </a:r>
            <a:endParaRPr lang="en-US" sz="1600">
              <a:solidFill>
                <a:schemeClr val="accent1"/>
              </a:solidFill>
            </a:endParaRPr>
          </a:p>
        </p:txBody>
      </p:sp>
      <p:grpSp>
        <p:nvGrpSpPr>
          <p:cNvPr id="15" name="Ryhmä 14">
            <a:extLst>
              <a:ext uri="{FF2B5EF4-FFF2-40B4-BE49-F238E27FC236}">
                <a16:creationId xmlns:a16="http://schemas.microsoft.com/office/drawing/2014/main" id="{373E17E9-C9A8-168D-54DF-14E238B2C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45495" y="1492576"/>
            <a:ext cx="1487775" cy="1731515"/>
            <a:chOff x="4683321" y="4912939"/>
            <a:chExt cx="1191809" cy="1387061"/>
          </a:xfrm>
        </p:grpSpPr>
        <p:sp>
          <p:nvSpPr>
            <p:cNvPr id="7" name="Ellipsi 6">
              <a:extLst>
                <a:ext uri="{FF2B5EF4-FFF2-40B4-BE49-F238E27FC236}">
                  <a16:creationId xmlns:a16="http://schemas.microsoft.com/office/drawing/2014/main" id="{0029B816-FA35-C2C1-9DFE-E4747882F33C}"/>
                </a:ext>
              </a:extLst>
            </p:cNvPr>
            <p:cNvSpPr/>
            <p:nvPr/>
          </p:nvSpPr>
          <p:spPr>
            <a:xfrm>
              <a:off x="5279226" y="5317306"/>
              <a:ext cx="25917" cy="2591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i-FI"/>
              </a:defPPr>
              <a:lvl1pPr marL="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i-FI" sz="2200" err="1"/>
            </a:p>
          </p:txBody>
        </p:sp>
        <p:sp>
          <p:nvSpPr>
            <p:cNvPr id="8" name="Ellipsi 7">
              <a:extLst>
                <a:ext uri="{FF2B5EF4-FFF2-40B4-BE49-F238E27FC236}">
                  <a16:creationId xmlns:a16="http://schemas.microsoft.com/office/drawing/2014/main" id="{4B60FE32-3B34-B53B-36F3-2C2A830C1EFB}"/>
                </a:ext>
              </a:extLst>
            </p:cNvPr>
            <p:cNvSpPr/>
            <p:nvPr/>
          </p:nvSpPr>
          <p:spPr>
            <a:xfrm>
              <a:off x="5279226" y="5392213"/>
              <a:ext cx="25917" cy="2591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i-FI"/>
              </a:defPPr>
              <a:lvl1pPr marL="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i-FI" sz="2200" err="1"/>
            </a:p>
          </p:txBody>
        </p:sp>
        <p:pic>
          <p:nvPicPr>
            <p:cNvPr id="9" name="Kuva 8" descr="Tiimalasi loppu tasaisella täytöllä">
              <a:extLst>
                <a:ext uri="{FF2B5EF4-FFF2-40B4-BE49-F238E27FC236}">
                  <a16:creationId xmlns:a16="http://schemas.microsoft.com/office/drawing/2014/main" id="{D2C8C57D-7091-9D80-A7D0-A52DEBA0A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129462" y="5447946"/>
              <a:ext cx="317048" cy="317048"/>
            </a:xfrm>
            <a:prstGeom prst="rect">
              <a:avLst/>
            </a:prstGeom>
          </p:spPr>
        </p:pic>
        <p:grpSp>
          <p:nvGrpSpPr>
            <p:cNvPr id="14" name="Ryhmä 13">
              <a:extLst>
                <a:ext uri="{FF2B5EF4-FFF2-40B4-BE49-F238E27FC236}">
                  <a16:creationId xmlns:a16="http://schemas.microsoft.com/office/drawing/2014/main" id="{E55765E8-DECD-8439-DD05-A17617301163}"/>
                </a:ext>
              </a:extLst>
            </p:cNvPr>
            <p:cNvGrpSpPr/>
            <p:nvPr/>
          </p:nvGrpSpPr>
          <p:grpSpPr>
            <a:xfrm>
              <a:off x="4683321" y="4912939"/>
              <a:ext cx="1191809" cy="1387061"/>
              <a:chOff x="4397037" y="5384800"/>
              <a:chExt cx="1307733" cy="1521977"/>
            </a:xfrm>
          </p:grpSpPr>
          <p:sp>
            <p:nvSpPr>
              <p:cNvPr id="6" name="Kaari 5">
                <a:extLst>
                  <a:ext uri="{FF2B5EF4-FFF2-40B4-BE49-F238E27FC236}">
                    <a16:creationId xmlns:a16="http://schemas.microsoft.com/office/drawing/2014/main" id="{C81FEC0B-7BBA-AD62-E706-D088A4F19F26}"/>
                  </a:ext>
                </a:extLst>
              </p:cNvPr>
              <p:cNvSpPr/>
              <p:nvPr/>
            </p:nvSpPr>
            <p:spPr>
              <a:xfrm rot="18900000">
                <a:off x="4397037" y="5609800"/>
                <a:ext cx="1296977" cy="1296977"/>
              </a:xfrm>
              <a:prstGeom prst="arc">
                <a:avLst>
                  <a:gd name="adj1" fmla="val 16200000"/>
                  <a:gd name="adj2" fmla="val 38387"/>
                </a:avLst>
              </a:prstGeom>
              <a:ln w="19050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fi-FI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i-FI"/>
              </a:p>
            </p:txBody>
          </p:sp>
          <p:sp>
            <p:nvSpPr>
              <p:cNvPr id="10" name="Kaari 9">
                <a:extLst>
                  <a:ext uri="{FF2B5EF4-FFF2-40B4-BE49-F238E27FC236}">
                    <a16:creationId xmlns:a16="http://schemas.microsoft.com/office/drawing/2014/main" id="{E24E1C42-7F05-A3F6-3FB9-2EFDEEB4E5BA}"/>
                  </a:ext>
                </a:extLst>
              </p:cNvPr>
              <p:cNvSpPr/>
              <p:nvPr/>
            </p:nvSpPr>
            <p:spPr>
              <a:xfrm rot="2700000" flipV="1">
                <a:off x="4407793" y="5384800"/>
                <a:ext cx="1296977" cy="1296977"/>
              </a:xfrm>
              <a:prstGeom prst="arc">
                <a:avLst>
                  <a:gd name="adj1" fmla="val 16200000"/>
                  <a:gd name="adj2" fmla="val 38387"/>
                </a:avLst>
              </a:prstGeom>
              <a:ln w="19050">
                <a:prstDash val="solid"/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fi-FI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fi-FI"/>
              </a:p>
            </p:txBody>
          </p:sp>
        </p:grpSp>
        <p:sp>
          <p:nvSpPr>
            <p:cNvPr id="11" name="Ellipsi 10">
              <a:extLst>
                <a:ext uri="{FF2B5EF4-FFF2-40B4-BE49-F238E27FC236}">
                  <a16:creationId xmlns:a16="http://schemas.microsoft.com/office/drawing/2014/main" id="{4F9663EA-2C33-B356-737A-645BF9A6C4CD}"/>
                </a:ext>
              </a:extLst>
            </p:cNvPr>
            <p:cNvSpPr/>
            <p:nvPr/>
          </p:nvSpPr>
          <p:spPr>
            <a:xfrm>
              <a:off x="5279226" y="5811733"/>
              <a:ext cx="25917" cy="2591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i-FI"/>
              </a:defPPr>
              <a:lvl1pPr marL="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i-FI" sz="2200" err="1"/>
            </a:p>
          </p:txBody>
        </p:sp>
        <p:sp>
          <p:nvSpPr>
            <p:cNvPr id="12" name="Ellipsi 11">
              <a:extLst>
                <a:ext uri="{FF2B5EF4-FFF2-40B4-BE49-F238E27FC236}">
                  <a16:creationId xmlns:a16="http://schemas.microsoft.com/office/drawing/2014/main" id="{EEFA7374-0AD1-7CD4-8532-E0CA0D41BD67}"/>
                </a:ext>
              </a:extLst>
            </p:cNvPr>
            <p:cNvSpPr/>
            <p:nvPr/>
          </p:nvSpPr>
          <p:spPr>
            <a:xfrm>
              <a:off x="5279226" y="5886640"/>
              <a:ext cx="25917" cy="2591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i-FI"/>
              </a:defPPr>
              <a:lvl1pPr marL="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i-FI" sz="2200" err="1"/>
            </a:p>
          </p:txBody>
        </p:sp>
      </p:grpSp>
    </p:spTree>
    <p:extLst>
      <p:ext uri="{BB962C8B-B14F-4D97-AF65-F5344CB8AC3E}">
        <p14:creationId xmlns:p14="http://schemas.microsoft.com/office/powerpoint/2010/main" val="2258705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apaamuotoinen: Muoto 7">
            <a:extLst>
              <a:ext uri="{FF2B5EF4-FFF2-40B4-BE49-F238E27FC236}">
                <a16:creationId xmlns:a16="http://schemas.microsoft.com/office/drawing/2014/main" id="{4F98B5CB-56DA-79EE-57C2-C90514A83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 rot="17453783">
            <a:off x="7437560" y="1702478"/>
            <a:ext cx="4446379" cy="4098500"/>
          </a:xfrm>
          <a:custGeom>
            <a:avLst/>
            <a:gdLst>
              <a:gd name="connsiteX0" fmla="*/ 1744341 w 2975315"/>
              <a:gd name="connsiteY0" fmla="*/ 68989 h 2669455"/>
              <a:gd name="connsiteX1" fmla="*/ 29841 w 2975315"/>
              <a:gd name="connsiteY1" fmla="*/ 1392964 h 2669455"/>
              <a:gd name="connsiteX2" fmla="*/ 753741 w 2975315"/>
              <a:gd name="connsiteY2" fmla="*/ 2345464 h 2669455"/>
              <a:gd name="connsiteX3" fmla="*/ 2011041 w 2975315"/>
              <a:gd name="connsiteY3" fmla="*/ 2669314 h 2669455"/>
              <a:gd name="connsiteX4" fmla="*/ 2801616 w 2975315"/>
              <a:gd name="connsiteY4" fmla="*/ 2316889 h 2669455"/>
              <a:gd name="connsiteX5" fmla="*/ 2944491 w 2975315"/>
              <a:gd name="connsiteY5" fmla="*/ 1088164 h 2669455"/>
              <a:gd name="connsiteX6" fmla="*/ 2363466 w 2975315"/>
              <a:gd name="connsiteY6" fmla="*/ 278539 h 2669455"/>
              <a:gd name="connsiteX7" fmla="*/ 1744341 w 2975315"/>
              <a:gd name="connsiteY7" fmla="*/ 68989 h 2669455"/>
              <a:gd name="connsiteX0" fmla="*/ 1396426 w 2960775"/>
              <a:gd name="connsiteY0" fmla="*/ 85053 h 2599794"/>
              <a:gd name="connsiteX1" fmla="*/ 15301 w 2960775"/>
              <a:gd name="connsiteY1" fmla="*/ 1323303 h 2599794"/>
              <a:gd name="connsiteX2" fmla="*/ 739201 w 2960775"/>
              <a:gd name="connsiteY2" fmla="*/ 2275803 h 2599794"/>
              <a:gd name="connsiteX3" fmla="*/ 1996501 w 2960775"/>
              <a:gd name="connsiteY3" fmla="*/ 2599653 h 2599794"/>
              <a:gd name="connsiteX4" fmla="*/ 2787076 w 2960775"/>
              <a:gd name="connsiteY4" fmla="*/ 2247228 h 2599794"/>
              <a:gd name="connsiteX5" fmla="*/ 2929951 w 2960775"/>
              <a:gd name="connsiteY5" fmla="*/ 1018503 h 2599794"/>
              <a:gd name="connsiteX6" fmla="*/ 2348926 w 2960775"/>
              <a:gd name="connsiteY6" fmla="*/ 208878 h 2599794"/>
              <a:gd name="connsiteX7" fmla="*/ 1396426 w 2960775"/>
              <a:gd name="connsiteY7" fmla="*/ 85053 h 2599794"/>
              <a:gd name="connsiteX0" fmla="*/ 1401079 w 2965428"/>
              <a:gd name="connsiteY0" fmla="*/ 85053 h 2599794"/>
              <a:gd name="connsiteX1" fmla="*/ 19954 w 2965428"/>
              <a:gd name="connsiteY1" fmla="*/ 1323303 h 2599794"/>
              <a:gd name="connsiteX2" fmla="*/ 743854 w 2965428"/>
              <a:gd name="connsiteY2" fmla="*/ 2275803 h 2599794"/>
              <a:gd name="connsiteX3" fmla="*/ 2001154 w 2965428"/>
              <a:gd name="connsiteY3" fmla="*/ 2599653 h 2599794"/>
              <a:gd name="connsiteX4" fmla="*/ 2791729 w 2965428"/>
              <a:gd name="connsiteY4" fmla="*/ 2247228 h 2599794"/>
              <a:gd name="connsiteX5" fmla="*/ 2934604 w 2965428"/>
              <a:gd name="connsiteY5" fmla="*/ 1018503 h 2599794"/>
              <a:gd name="connsiteX6" fmla="*/ 2353579 w 2965428"/>
              <a:gd name="connsiteY6" fmla="*/ 208878 h 2599794"/>
              <a:gd name="connsiteX7" fmla="*/ 1401079 w 2965428"/>
              <a:gd name="connsiteY7" fmla="*/ 85053 h 2599794"/>
              <a:gd name="connsiteX0" fmla="*/ 1262819 w 2827168"/>
              <a:gd name="connsiteY0" fmla="*/ 85053 h 2599794"/>
              <a:gd name="connsiteX1" fmla="*/ 24569 w 2827168"/>
              <a:gd name="connsiteY1" fmla="*/ 1323303 h 2599794"/>
              <a:gd name="connsiteX2" fmla="*/ 605594 w 2827168"/>
              <a:gd name="connsiteY2" fmla="*/ 2275803 h 2599794"/>
              <a:gd name="connsiteX3" fmla="*/ 1862894 w 2827168"/>
              <a:gd name="connsiteY3" fmla="*/ 2599653 h 2599794"/>
              <a:gd name="connsiteX4" fmla="*/ 2653469 w 2827168"/>
              <a:gd name="connsiteY4" fmla="*/ 2247228 h 2599794"/>
              <a:gd name="connsiteX5" fmla="*/ 2796344 w 2827168"/>
              <a:gd name="connsiteY5" fmla="*/ 1018503 h 2599794"/>
              <a:gd name="connsiteX6" fmla="*/ 2215319 w 2827168"/>
              <a:gd name="connsiteY6" fmla="*/ 208878 h 2599794"/>
              <a:gd name="connsiteX7" fmla="*/ 1262819 w 2827168"/>
              <a:gd name="connsiteY7" fmla="*/ 85053 h 2599794"/>
              <a:gd name="connsiteX0" fmla="*/ 1238270 w 2802619"/>
              <a:gd name="connsiteY0" fmla="*/ 85053 h 2599794"/>
              <a:gd name="connsiteX1" fmla="*/ 20 w 2802619"/>
              <a:gd name="connsiteY1" fmla="*/ 1323303 h 2599794"/>
              <a:gd name="connsiteX2" fmla="*/ 581045 w 2802619"/>
              <a:gd name="connsiteY2" fmla="*/ 2275803 h 2599794"/>
              <a:gd name="connsiteX3" fmla="*/ 1838345 w 2802619"/>
              <a:gd name="connsiteY3" fmla="*/ 2599653 h 2599794"/>
              <a:gd name="connsiteX4" fmla="*/ 2628920 w 2802619"/>
              <a:gd name="connsiteY4" fmla="*/ 2247228 h 2599794"/>
              <a:gd name="connsiteX5" fmla="*/ 2771795 w 2802619"/>
              <a:gd name="connsiteY5" fmla="*/ 1018503 h 2599794"/>
              <a:gd name="connsiteX6" fmla="*/ 2190770 w 2802619"/>
              <a:gd name="connsiteY6" fmla="*/ 208878 h 2599794"/>
              <a:gd name="connsiteX7" fmla="*/ 1238270 w 2802619"/>
              <a:gd name="connsiteY7" fmla="*/ 85053 h 2599794"/>
              <a:gd name="connsiteX0" fmla="*/ 1238270 w 2802619"/>
              <a:gd name="connsiteY0" fmla="*/ 85053 h 2599856"/>
              <a:gd name="connsiteX1" fmla="*/ 20 w 2802619"/>
              <a:gd name="connsiteY1" fmla="*/ 1323303 h 2599856"/>
              <a:gd name="connsiteX2" fmla="*/ 581045 w 2802619"/>
              <a:gd name="connsiteY2" fmla="*/ 2275803 h 2599856"/>
              <a:gd name="connsiteX3" fmla="*/ 1838345 w 2802619"/>
              <a:gd name="connsiteY3" fmla="*/ 2599653 h 2599856"/>
              <a:gd name="connsiteX4" fmla="*/ 2628920 w 2802619"/>
              <a:gd name="connsiteY4" fmla="*/ 2247228 h 2599856"/>
              <a:gd name="connsiteX5" fmla="*/ 2771795 w 2802619"/>
              <a:gd name="connsiteY5" fmla="*/ 1018503 h 2599856"/>
              <a:gd name="connsiteX6" fmla="*/ 2190770 w 2802619"/>
              <a:gd name="connsiteY6" fmla="*/ 208878 h 2599856"/>
              <a:gd name="connsiteX7" fmla="*/ 1238270 w 2802619"/>
              <a:gd name="connsiteY7" fmla="*/ 85053 h 2599856"/>
              <a:gd name="connsiteX0" fmla="*/ 1238270 w 2802619"/>
              <a:gd name="connsiteY0" fmla="*/ 85053 h 2601138"/>
              <a:gd name="connsiteX1" fmla="*/ 20 w 2802619"/>
              <a:gd name="connsiteY1" fmla="*/ 1323303 h 2601138"/>
              <a:gd name="connsiteX2" fmla="*/ 581045 w 2802619"/>
              <a:gd name="connsiteY2" fmla="*/ 2275803 h 2601138"/>
              <a:gd name="connsiteX3" fmla="*/ 1838345 w 2802619"/>
              <a:gd name="connsiteY3" fmla="*/ 2599653 h 2601138"/>
              <a:gd name="connsiteX4" fmla="*/ 2628920 w 2802619"/>
              <a:gd name="connsiteY4" fmla="*/ 2247228 h 2601138"/>
              <a:gd name="connsiteX5" fmla="*/ 2771795 w 2802619"/>
              <a:gd name="connsiteY5" fmla="*/ 1018503 h 2601138"/>
              <a:gd name="connsiteX6" fmla="*/ 2190770 w 2802619"/>
              <a:gd name="connsiteY6" fmla="*/ 208878 h 2601138"/>
              <a:gd name="connsiteX7" fmla="*/ 1238270 w 2802619"/>
              <a:gd name="connsiteY7" fmla="*/ 85053 h 2601138"/>
              <a:gd name="connsiteX0" fmla="*/ 1238270 w 2822544"/>
              <a:gd name="connsiteY0" fmla="*/ 85053 h 2601138"/>
              <a:gd name="connsiteX1" fmla="*/ 20 w 2822544"/>
              <a:gd name="connsiteY1" fmla="*/ 1323303 h 2601138"/>
              <a:gd name="connsiteX2" fmla="*/ 581045 w 2822544"/>
              <a:gd name="connsiteY2" fmla="*/ 2275803 h 2601138"/>
              <a:gd name="connsiteX3" fmla="*/ 1838345 w 2822544"/>
              <a:gd name="connsiteY3" fmla="*/ 2599653 h 2601138"/>
              <a:gd name="connsiteX4" fmla="*/ 2628920 w 2822544"/>
              <a:gd name="connsiteY4" fmla="*/ 2247228 h 2601138"/>
              <a:gd name="connsiteX5" fmla="*/ 2771795 w 2822544"/>
              <a:gd name="connsiteY5" fmla="*/ 1018503 h 2601138"/>
              <a:gd name="connsiteX6" fmla="*/ 2190770 w 2822544"/>
              <a:gd name="connsiteY6" fmla="*/ 208878 h 2601138"/>
              <a:gd name="connsiteX7" fmla="*/ 1238270 w 2822544"/>
              <a:gd name="connsiteY7" fmla="*/ 85053 h 2601138"/>
              <a:gd name="connsiteX0" fmla="*/ 1238270 w 2822544"/>
              <a:gd name="connsiteY0" fmla="*/ 85053 h 2601138"/>
              <a:gd name="connsiteX1" fmla="*/ 20 w 2822544"/>
              <a:gd name="connsiteY1" fmla="*/ 1323303 h 2601138"/>
              <a:gd name="connsiteX2" fmla="*/ 581045 w 2822544"/>
              <a:gd name="connsiteY2" fmla="*/ 2275803 h 2601138"/>
              <a:gd name="connsiteX3" fmla="*/ 1838345 w 2822544"/>
              <a:gd name="connsiteY3" fmla="*/ 2599653 h 2601138"/>
              <a:gd name="connsiteX4" fmla="*/ 2628920 w 2822544"/>
              <a:gd name="connsiteY4" fmla="*/ 2247228 h 2601138"/>
              <a:gd name="connsiteX5" fmla="*/ 2771795 w 2822544"/>
              <a:gd name="connsiteY5" fmla="*/ 1018503 h 2601138"/>
              <a:gd name="connsiteX6" fmla="*/ 2190770 w 2822544"/>
              <a:gd name="connsiteY6" fmla="*/ 208878 h 2601138"/>
              <a:gd name="connsiteX7" fmla="*/ 1238270 w 2822544"/>
              <a:gd name="connsiteY7" fmla="*/ 85053 h 2601138"/>
              <a:gd name="connsiteX0" fmla="*/ 1182678 w 2766952"/>
              <a:gd name="connsiteY0" fmla="*/ 90662 h 2606276"/>
              <a:gd name="connsiteX1" fmla="*/ 21 w 2766952"/>
              <a:gd name="connsiteY1" fmla="*/ 1404665 h 2606276"/>
              <a:gd name="connsiteX2" fmla="*/ 525453 w 2766952"/>
              <a:gd name="connsiteY2" fmla="*/ 2281412 h 2606276"/>
              <a:gd name="connsiteX3" fmla="*/ 1782753 w 2766952"/>
              <a:gd name="connsiteY3" fmla="*/ 2605262 h 2606276"/>
              <a:gd name="connsiteX4" fmla="*/ 2573328 w 2766952"/>
              <a:gd name="connsiteY4" fmla="*/ 2252837 h 2606276"/>
              <a:gd name="connsiteX5" fmla="*/ 2716203 w 2766952"/>
              <a:gd name="connsiteY5" fmla="*/ 1024112 h 2606276"/>
              <a:gd name="connsiteX6" fmla="*/ 2135178 w 2766952"/>
              <a:gd name="connsiteY6" fmla="*/ 214487 h 2606276"/>
              <a:gd name="connsiteX7" fmla="*/ 1182678 w 2766952"/>
              <a:gd name="connsiteY7" fmla="*/ 90662 h 2606276"/>
              <a:gd name="connsiteX0" fmla="*/ 1305482 w 2889756"/>
              <a:gd name="connsiteY0" fmla="*/ 93301 h 2608878"/>
              <a:gd name="connsiteX1" fmla="*/ 18 w 2889756"/>
              <a:gd name="connsiteY1" fmla="*/ 1442948 h 2608878"/>
              <a:gd name="connsiteX2" fmla="*/ 648257 w 2889756"/>
              <a:gd name="connsiteY2" fmla="*/ 2284051 h 2608878"/>
              <a:gd name="connsiteX3" fmla="*/ 1905557 w 2889756"/>
              <a:gd name="connsiteY3" fmla="*/ 2607901 h 2608878"/>
              <a:gd name="connsiteX4" fmla="*/ 2696132 w 2889756"/>
              <a:gd name="connsiteY4" fmla="*/ 2255476 h 2608878"/>
              <a:gd name="connsiteX5" fmla="*/ 2839007 w 2889756"/>
              <a:gd name="connsiteY5" fmla="*/ 1026751 h 2608878"/>
              <a:gd name="connsiteX6" fmla="*/ 2257982 w 2889756"/>
              <a:gd name="connsiteY6" fmla="*/ 217126 h 2608878"/>
              <a:gd name="connsiteX7" fmla="*/ 1305482 w 2889756"/>
              <a:gd name="connsiteY7" fmla="*/ 93301 h 2608878"/>
              <a:gd name="connsiteX0" fmla="*/ 1324907 w 2909181"/>
              <a:gd name="connsiteY0" fmla="*/ 93301 h 2609098"/>
              <a:gd name="connsiteX1" fmla="*/ 19443 w 2909181"/>
              <a:gd name="connsiteY1" fmla="*/ 1442948 h 2609098"/>
              <a:gd name="connsiteX2" fmla="*/ 637810 w 2909181"/>
              <a:gd name="connsiteY2" fmla="*/ 2333560 h 2609098"/>
              <a:gd name="connsiteX3" fmla="*/ 1924982 w 2909181"/>
              <a:gd name="connsiteY3" fmla="*/ 2607901 h 2609098"/>
              <a:gd name="connsiteX4" fmla="*/ 2715557 w 2909181"/>
              <a:gd name="connsiteY4" fmla="*/ 2255476 h 2609098"/>
              <a:gd name="connsiteX5" fmla="*/ 2858432 w 2909181"/>
              <a:gd name="connsiteY5" fmla="*/ 1026751 h 2609098"/>
              <a:gd name="connsiteX6" fmla="*/ 2277407 w 2909181"/>
              <a:gd name="connsiteY6" fmla="*/ 217126 h 2609098"/>
              <a:gd name="connsiteX7" fmla="*/ 1324907 w 2909181"/>
              <a:gd name="connsiteY7" fmla="*/ 93301 h 2609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09181" h="2609098">
                <a:moveTo>
                  <a:pt x="1324907" y="93301"/>
                </a:moveTo>
                <a:cubicBezTo>
                  <a:pt x="948580" y="297605"/>
                  <a:pt x="133959" y="1069572"/>
                  <a:pt x="19443" y="1442948"/>
                </a:cubicBezTo>
                <a:cubicBezTo>
                  <a:pt x="-95073" y="1816324"/>
                  <a:pt x="320220" y="2139401"/>
                  <a:pt x="637810" y="2333560"/>
                </a:cubicBezTo>
                <a:cubicBezTo>
                  <a:pt x="955400" y="2527719"/>
                  <a:pt x="1578691" y="2620915"/>
                  <a:pt x="1924982" y="2607901"/>
                </a:cubicBezTo>
                <a:cubicBezTo>
                  <a:pt x="2271273" y="2594887"/>
                  <a:pt x="2474257" y="2519001"/>
                  <a:pt x="2715557" y="2255476"/>
                </a:cubicBezTo>
                <a:cubicBezTo>
                  <a:pt x="2956857" y="1991951"/>
                  <a:pt x="2931457" y="1366476"/>
                  <a:pt x="2858432" y="1026751"/>
                </a:cubicBezTo>
                <a:cubicBezTo>
                  <a:pt x="2747307" y="687026"/>
                  <a:pt x="2532995" y="372701"/>
                  <a:pt x="2277407" y="217126"/>
                </a:cubicBezTo>
                <a:cubicBezTo>
                  <a:pt x="2021820" y="61551"/>
                  <a:pt x="1701234" y="-111003"/>
                  <a:pt x="1324907" y="93301"/>
                </a:cubicBezTo>
                <a:close/>
              </a:path>
            </a:pathLst>
          </a:custGeom>
          <a:solidFill>
            <a:srgbClr val="E1F7F7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1A5C5898-F0CA-0810-3EA1-95AF23A275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3999" y="324668"/>
            <a:ext cx="10865743" cy="13234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377">
              <a:spcBef>
                <a:spcPts val="0"/>
              </a:spcBef>
              <a:defRPr/>
            </a:pPr>
            <a:r>
              <a:rPr kumimoji="0" lang="fi-FI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Suomi.fi-viestejä</a:t>
            </a:r>
            <a:r>
              <a:rPr lang="fi-FI" dirty="0">
                <a:solidFill>
                  <a:schemeClr val="accent1"/>
                </a:solidFill>
                <a:ea typeface="+mn-ea"/>
                <a:cs typeface="+mn-cs"/>
              </a:rPr>
              <a:t> voi käyttää</a:t>
            </a:r>
            <a:r>
              <a:rPr kumimoji="0" lang="fi-FI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lang="fi-FI" dirty="0">
                <a:solidFill>
                  <a:schemeClr val="accent1"/>
                </a:solidFill>
                <a:ea typeface="+mn-ea"/>
                <a:cs typeface="+mn-cs"/>
              </a:rPr>
              <a:t>läheisen</a:t>
            </a:r>
            <a:r>
              <a:rPr kumimoji="0" lang="fi-FI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puolesta</a:t>
            </a:r>
            <a:r>
              <a:rPr lang="fi-FI" dirty="0">
                <a:solidFill>
                  <a:schemeClr val="accent1"/>
                </a:solidFill>
                <a:ea typeface="+mn-ea"/>
                <a:cs typeface="+mn-cs"/>
              </a:rPr>
              <a:t> Suomi.fi-valtuuksien avulla</a:t>
            </a:r>
            <a:endParaRPr kumimoji="0" lang="fi-FI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0865AAF-7B1C-4A4F-70EC-161C2F76B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1" y="1692000"/>
            <a:ext cx="7029676" cy="460800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spcAft>
                <a:spcPts val="800"/>
              </a:spcAft>
              <a:buNone/>
              <a:defRPr/>
            </a:pPr>
            <a:r>
              <a:rPr lang="fi-FI" sz="1900" dirty="0">
                <a:solidFill>
                  <a:srgbClr val="003479"/>
                </a:solidFill>
                <a:ea typeface="+mn-lt"/>
                <a:cs typeface="+mn-lt"/>
              </a:rPr>
              <a:t>Suomi.fi‑viestejä voi käyttää toisen puolesta antamalla toiselle virallisen valtuuden. Tässä digitaalisessa ”valtakirjassa” valitset, saako valtuutettu esimerkiksi vain lukea viestit vai myös poistaa niitä.</a:t>
            </a:r>
            <a:endParaRPr lang="en-US" sz="1900" dirty="0">
              <a:cs typeface="Arial"/>
            </a:endParaRPr>
          </a:p>
          <a:p>
            <a:pPr marL="0" lvl="0" indent="0" defTabSz="914377">
              <a:spcBef>
                <a:spcPts val="0"/>
              </a:spcBef>
              <a:spcAft>
                <a:spcPts val="800"/>
              </a:spcAft>
              <a:buClrTx/>
              <a:buSzTx/>
              <a:buNone/>
              <a:defRPr/>
            </a:pPr>
            <a:r>
              <a:rPr lang="fi-FI" b="1" dirty="0">
                <a:solidFill>
                  <a:srgbClr val="003479"/>
                </a:solidFill>
              </a:rPr>
              <a:t>Valtuuden antaminen itse </a:t>
            </a:r>
            <a:endParaRPr lang="fi-FI" b="1" dirty="0">
              <a:solidFill>
                <a:srgbClr val="003479"/>
              </a:solidFill>
              <a:cs typeface="Arial"/>
            </a:endParaRPr>
          </a:p>
          <a:p>
            <a:pPr marL="285750" lvl="0" indent="-285750" defTabSz="914377">
              <a:spcBef>
                <a:spcPts val="0"/>
              </a:spcBef>
              <a:spcAft>
                <a:spcPts val="800"/>
              </a:spcAft>
              <a:buClrTx/>
              <a:buSzTx/>
              <a:defRPr/>
            </a:pPr>
            <a:r>
              <a:rPr lang="fi-FI" sz="1800" dirty="0">
                <a:solidFill>
                  <a:srgbClr val="003479"/>
                </a:solidFill>
              </a:rPr>
              <a:t>Jos teillä molemmilla on vahvan tunnistautumisen välineet, voitte tehdä valtuuden itse.</a:t>
            </a:r>
            <a:endParaRPr lang="fi-FI" sz="1800" dirty="0">
              <a:solidFill>
                <a:srgbClr val="003479"/>
              </a:solidFill>
              <a:cs typeface="Arial"/>
            </a:endParaRPr>
          </a:p>
          <a:p>
            <a:pPr marL="285750" lvl="0" indent="-285750" defTabSz="914377">
              <a:spcBef>
                <a:spcPts val="0"/>
              </a:spcBef>
              <a:spcAft>
                <a:spcPts val="800"/>
              </a:spcAft>
              <a:buClrTx/>
              <a:buSzTx/>
              <a:defRPr/>
            </a:pPr>
            <a:r>
              <a:rPr lang="fi-FI" sz="1800" dirty="0">
                <a:solidFill>
                  <a:srgbClr val="003479"/>
                </a:solidFill>
              </a:rPr>
              <a:t>Valtuus tehdään osoitteessa </a:t>
            </a:r>
            <a:r>
              <a:rPr lang="fi-FI" sz="1800" b="1" dirty="0">
                <a:solidFill>
                  <a:srgbClr val="003479"/>
                </a:solidFill>
              </a:rPr>
              <a:t>suomi.fi/valtuudet</a:t>
            </a:r>
            <a:r>
              <a:rPr lang="fi-FI" sz="1800" dirty="0">
                <a:solidFill>
                  <a:srgbClr val="003479"/>
                </a:solidFill>
              </a:rPr>
              <a:t> ja se on voimassa heti.</a:t>
            </a:r>
            <a:endParaRPr lang="fi-FI" sz="1800" dirty="0">
              <a:solidFill>
                <a:srgbClr val="003479"/>
              </a:solidFill>
              <a:cs typeface="Arial"/>
            </a:endParaRPr>
          </a:p>
          <a:p>
            <a:pPr marL="285750" lvl="0" indent="-285750" defTabSz="914377">
              <a:spcBef>
                <a:spcPts val="0"/>
              </a:spcBef>
              <a:spcAft>
                <a:spcPts val="1800"/>
              </a:spcAft>
              <a:buClrTx/>
              <a:buSzTx/>
              <a:defRPr/>
            </a:pPr>
            <a:r>
              <a:rPr lang="fi-FI" sz="1800" dirty="0">
                <a:solidFill>
                  <a:srgbClr val="003479"/>
                </a:solidFill>
              </a:rPr>
              <a:t>Toinen teistä hakee valtuutta ja toinen myöntää valtuuden.</a:t>
            </a:r>
            <a:endParaRPr lang="fi-FI" sz="1800" dirty="0">
              <a:solidFill>
                <a:srgbClr val="003479"/>
              </a:solidFill>
              <a:cs typeface="Arial"/>
            </a:endParaRPr>
          </a:p>
          <a:p>
            <a:pPr marL="0" lvl="0" indent="0" defTabSz="914377">
              <a:spcBef>
                <a:spcPts val="0"/>
              </a:spcBef>
              <a:spcAft>
                <a:spcPts val="800"/>
              </a:spcAft>
              <a:buClrTx/>
              <a:buSzTx/>
              <a:buNone/>
              <a:defRPr/>
            </a:pPr>
            <a:r>
              <a:rPr lang="fi-FI" b="1" dirty="0">
                <a:solidFill>
                  <a:srgbClr val="003479"/>
                </a:solidFill>
              </a:rPr>
              <a:t>Valtuuden antaminen DVV:n toimipisteellä</a:t>
            </a:r>
          </a:p>
          <a:p>
            <a:pPr marL="285750" lvl="0" indent="-285750" defTabSz="914377">
              <a:spcBef>
                <a:spcPts val="0"/>
              </a:spcBef>
              <a:spcAft>
                <a:spcPts val="800"/>
              </a:spcAft>
              <a:buClrTx/>
              <a:buSzTx/>
              <a:defRPr/>
            </a:pPr>
            <a:r>
              <a:rPr lang="fi-FI" sz="1800" dirty="0">
                <a:solidFill>
                  <a:srgbClr val="003479"/>
                </a:solidFill>
              </a:rPr>
              <a:t>Jos teillä molemmilla ei ole vahvan tunnistautumisen välineitä, voitte varata ajan DVV:n toimipisteelle.</a:t>
            </a:r>
            <a:endParaRPr lang="fi-FI" sz="1800" dirty="0">
              <a:solidFill>
                <a:srgbClr val="003479"/>
              </a:solidFill>
              <a:cs typeface="Arial"/>
            </a:endParaRPr>
          </a:p>
          <a:p>
            <a:pPr marL="285750" lvl="0" indent="-285750" defTabSz="914377">
              <a:spcBef>
                <a:spcPts val="0"/>
              </a:spcBef>
              <a:spcAft>
                <a:spcPts val="800"/>
              </a:spcAft>
              <a:buClrTx/>
              <a:buSzTx/>
              <a:defRPr/>
            </a:pPr>
            <a:r>
              <a:rPr lang="fi-FI" sz="1800" dirty="0">
                <a:solidFill>
                  <a:srgbClr val="003479"/>
                </a:solidFill>
              </a:rPr>
              <a:t>Toimipisteellä virkailija tekee välillenne valtuutuksen.</a:t>
            </a:r>
            <a:endParaRPr lang="fi-FI" sz="1800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352963FB-8587-E637-E315-6A24A41FBF20}"/>
              </a:ext>
            </a:extLst>
          </p:cNvPr>
          <p:cNvSpPr txBox="1"/>
          <p:nvPr/>
        </p:nvSpPr>
        <p:spPr>
          <a:xfrm>
            <a:off x="8463521" y="3216552"/>
            <a:ext cx="2795887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i-FI" b="0" i="1" u="none" strike="noStrike" kern="1200" cap="none" spc="0" normalizeH="0" baseline="0" noProof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HUOM! Suomi.fi-viestejä ei missään tilanteessa saa käyttää lainaamalla toisen henkilön vahvoja tunnistautumisvälineitä, eli esim. pankkitunnuksia.</a:t>
            </a:r>
            <a:endParaRPr lang="fi-FI" b="0" i="1" u="none" strike="noStrike" kern="1200" cap="none" spc="0" normalizeH="0" baseline="0" noProof="0">
              <a:ln>
                <a:noFill/>
              </a:ln>
              <a:solidFill>
                <a:srgbClr val="003479"/>
              </a:solidFill>
              <a:effectLst/>
              <a:uLnTx/>
              <a:uFillTx/>
              <a:latin typeface="Arial" panose="020B0604020202020204"/>
              <a:cs typeface="Arial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795FBBD5-0C1B-00ED-6708-ADE41151B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04264" y="218459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234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B1E78-7133-4F97-DDFC-E82507DB5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62C262-651E-D68E-CCCB-2FA00E43E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975" y="523895"/>
            <a:ext cx="6127616" cy="1224000"/>
          </a:xfrm>
        </p:spPr>
        <p:txBody>
          <a:bodyPr wrap="square" anchor="ctr">
            <a:noAutofit/>
          </a:bodyPr>
          <a:lstStyle/>
          <a:p>
            <a:r>
              <a:rPr lang="fi-FI" sz="3600" dirty="0">
                <a:solidFill>
                  <a:schemeClr val="accent1"/>
                </a:solidFill>
              </a:rPr>
              <a:t>DVV järjestää kansalaiswebinaareja huhtikuussa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C94468-A999-F158-3BE7-8E5709531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452" y="2251636"/>
            <a:ext cx="5465009" cy="4214991"/>
          </a:xfrm>
        </p:spPr>
        <p:txBody>
          <a:bodyPr wrap="square" anchor="t">
            <a:normAutofit/>
          </a:bodyPr>
          <a:lstStyle/>
          <a:p>
            <a:pPr marL="11430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err="1">
                <a:solidFill>
                  <a:schemeClr val="accent1"/>
                </a:solidFill>
              </a:rPr>
              <a:t>Webinaareissa</a:t>
            </a:r>
            <a:r>
              <a:rPr lang="en-US" sz="2000" b="1">
                <a:solidFill>
                  <a:schemeClr val="accent1"/>
                </a:solidFill>
              </a:rPr>
              <a:t> Digi- ja </a:t>
            </a:r>
            <a:r>
              <a:rPr lang="en-US" sz="2000" b="1" err="1">
                <a:solidFill>
                  <a:schemeClr val="accent1"/>
                </a:solidFill>
              </a:rPr>
              <a:t>väestötietoviraston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err="1">
                <a:solidFill>
                  <a:schemeClr val="accent1"/>
                </a:solidFill>
              </a:rPr>
              <a:t>asiantuntijat</a:t>
            </a:r>
            <a:endParaRPr lang="en-US" sz="2000" b="1">
              <a:solidFill>
                <a:schemeClr val="accent1"/>
              </a:solidFill>
            </a:endParaRPr>
          </a:p>
          <a:p>
            <a:pPr marL="537845" indent="-356870">
              <a:spcAft>
                <a:spcPts val="600"/>
              </a:spcAft>
            </a:pPr>
            <a:r>
              <a:rPr lang="en-US" sz="1800" dirty="0" err="1">
                <a:solidFill>
                  <a:schemeClr val="accent1"/>
                </a:solidFill>
              </a:rPr>
              <a:t>kertovat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mistä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digitaalisessa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viranomaispostissa</a:t>
            </a:r>
            <a:r>
              <a:rPr lang="en-US" sz="1800" dirty="0">
                <a:solidFill>
                  <a:schemeClr val="accent1"/>
                </a:solidFill>
              </a:rPr>
              <a:t> on </a:t>
            </a:r>
            <a:r>
              <a:rPr lang="en-US" sz="1800" dirty="0" err="1">
                <a:solidFill>
                  <a:schemeClr val="accent1"/>
                </a:solidFill>
              </a:rPr>
              <a:t>kyse</a:t>
            </a:r>
            <a:endParaRPr lang="en-US" sz="1800" dirty="0">
              <a:solidFill>
                <a:schemeClr val="accent1"/>
              </a:solidFill>
              <a:cs typeface="Arial"/>
            </a:endParaRPr>
          </a:p>
          <a:p>
            <a:pPr marL="537845" indent="-356870">
              <a:spcAft>
                <a:spcPts val="600"/>
              </a:spcAft>
            </a:pPr>
            <a:r>
              <a:rPr lang="en-US" sz="1800" dirty="0" err="1">
                <a:solidFill>
                  <a:schemeClr val="accent1"/>
                </a:solidFill>
              </a:rPr>
              <a:t>esittelevät</a:t>
            </a:r>
            <a:r>
              <a:rPr lang="en-US" sz="1800" dirty="0">
                <a:solidFill>
                  <a:schemeClr val="accent1"/>
                </a:solidFill>
              </a:rPr>
              <a:t> Suomi.fi-</a:t>
            </a:r>
            <a:r>
              <a:rPr lang="en-US" sz="1800" dirty="0" err="1">
                <a:solidFill>
                  <a:schemeClr val="accent1"/>
                </a:solidFill>
              </a:rPr>
              <a:t>viestien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käyttöä</a:t>
            </a:r>
            <a:r>
              <a:rPr lang="en-US" sz="1800" dirty="0">
                <a:solidFill>
                  <a:schemeClr val="accent1"/>
                </a:solidFill>
              </a:rPr>
              <a:t> ja </a:t>
            </a:r>
            <a:r>
              <a:rPr lang="en-US" sz="1800" dirty="0" err="1">
                <a:solidFill>
                  <a:schemeClr val="accent1"/>
                </a:solidFill>
              </a:rPr>
              <a:t>käytöstä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poistamista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endParaRPr lang="en-US" sz="1800" dirty="0">
              <a:solidFill>
                <a:schemeClr val="accent1"/>
              </a:solidFill>
              <a:cs typeface="Arial"/>
            </a:endParaRPr>
          </a:p>
          <a:p>
            <a:pPr marL="537845" indent="-356870">
              <a:spcAft>
                <a:spcPts val="3000"/>
              </a:spcAft>
            </a:pPr>
            <a:r>
              <a:rPr lang="en-US" sz="1800" dirty="0" err="1">
                <a:solidFill>
                  <a:schemeClr val="accent1"/>
                </a:solidFill>
              </a:rPr>
              <a:t>vastaavat</a:t>
            </a:r>
            <a:r>
              <a:rPr lang="en-US" sz="1800" dirty="0">
                <a:solidFill>
                  <a:schemeClr val="accent1"/>
                </a:solidFill>
              </a:rPr>
              <a:t> </a:t>
            </a:r>
            <a:r>
              <a:rPr lang="en-US" sz="1800" dirty="0" err="1">
                <a:solidFill>
                  <a:schemeClr val="accent1"/>
                </a:solidFill>
              </a:rPr>
              <a:t>yleisökysymyksiin</a:t>
            </a:r>
            <a:r>
              <a:rPr lang="en-US" sz="1800" dirty="0">
                <a:solidFill>
                  <a:schemeClr val="accent1"/>
                </a:solidFill>
              </a:rPr>
              <a:t>.</a:t>
            </a:r>
            <a:endParaRPr lang="en-US" sz="1800" dirty="0">
              <a:solidFill>
                <a:schemeClr val="accent1"/>
              </a:solidFill>
              <a:cs typeface="Arial"/>
            </a:endParaRPr>
          </a:p>
          <a:p>
            <a:pPr marL="180975" indent="0">
              <a:spcAft>
                <a:spcPts val="600"/>
              </a:spcAft>
              <a:buNone/>
            </a:pPr>
            <a:r>
              <a:rPr lang="en-US" sz="2000" dirty="0" err="1">
                <a:solidFill>
                  <a:schemeClr val="accent1"/>
                </a:solidFill>
                <a:highlight>
                  <a:srgbClr val="FFFFFF"/>
                </a:highlight>
              </a:rPr>
              <a:t>Torstaina</a:t>
            </a:r>
            <a:r>
              <a:rPr lang="en-US" sz="2000" dirty="0">
                <a:solidFill>
                  <a:schemeClr val="accent1"/>
                </a:solidFill>
                <a:highlight>
                  <a:srgbClr val="FFFFFF"/>
                </a:highlight>
              </a:rPr>
              <a:t> 9.4. </a:t>
            </a:r>
            <a:r>
              <a:rPr lang="en-US" sz="2000" dirty="0" err="1">
                <a:solidFill>
                  <a:schemeClr val="accent1"/>
                </a:solidFill>
                <a:highlight>
                  <a:srgbClr val="FFFFFF"/>
                </a:highlight>
              </a:rPr>
              <a:t>järjestettävän</a:t>
            </a:r>
            <a:r>
              <a:rPr lang="en-US" sz="2000" dirty="0">
                <a:solidFill>
                  <a:schemeClr val="accent1"/>
                </a:solidFill>
                <a:highlight>
                  <a:srgbClr val="FFFFFF"/>
                </a:highlight>
              </a:rPr>
              <a:t> </a:t>
            </a:r>
            <a:r>
              <a:rPr lang="en-US" sz="2000" dirty="0" err="1">
                <a:solidFill>
                  <a:schemeClr val="accent1"/>
                </a:solidFill>
                <a:highlight>
                  <a:srgbClr val="FFFFFF"/>
                </a:highlight>
              </a:rPr>
              <a:t>webinaarin</a:t>
            </a:r>
            <a:r>
              <a:rPr lang="en-US" sz="2000" dirty="0">
                <a:solidFill>
                  <a:schemeClr val="accent1"/>
                </a:solidFill>
                <a:highlight>
                  <a:srgbClr val="FFFFFF"/>
                </a:highlight>
              </a:rPr>
              <a:t> </a:t>
            </a:r>
            <a:r>
              <a:rPr lang="en-US" sz="2000" dirty="0" err="1">
                <a:solidFill>
                  <a:schemeClr val="accent1"/>
                </a:solidFill>
                <a:highlight>
                  <a:srgbClr val="FFFFFF"/>
                </a:highlight>
              </a:rPr>
              <a:t>voi</a:t>
            </a:r>
            <a:r>
              <a:rPr lang="en-US" sz="2000" dirty="0">
                <a:solidFill>
                  <a:schemeClr val="accent1"/>
                </a:solidFill>
                <a:highlight>
                  <a:srgbClr val="FFFFFF"/>
                </a:highlight>
              </a:rPr>
              <a:t> </a:t>
            </a:r>
            <a:r>
              <a:rPr lang="en-US" sz="2000" dirty="0" err="1">
                <a:solidFill>
                  <a:schemeClr val="accent1"/>
                </a:solidFill>
                <a:highlight>
                  <a:srgbClr val="FFFFFF"/>
                </a:highlight>
              </a:rPr>
              <a:t>myös</a:t>
            </a:r>
            <a:r>
              <a:rPr lang="en-US" sz="2000" dirty="0">
                <a:solidFill>
                  <a:schemeClr val="accent1"/>
                </a:solidFill>
                <a:highlight>
                  <a:srgbClr val="FFFFFF"/>
                </a:highlight>
              </a:rPr>
              <a:t> </a:t>
            </a:r>
            <a:r>
              <a:rPr lang="en-US" sz="2000" dirty="0" err="1">
                <a:solidFill>
                  <a:schemeClr val="accent1"/>
                </a:solidFill>
                <a:highlight>
                  <a:srgbClr val="FFFFFF"/>
                </a:highlight>
              </a:rPr>
              <a:t>katsoa</a:t>
            </a:r>
            <a:r>
              <a:rPr lang="en-US" sz="2000" dirty="0">
                <a:solidFill>
                  <a:schemeClr val="accent1"/>
                </a:solidFill>
                <a:highlight>
                  <a:srgbClr val="FFFFFF"/>
                </a:highlight>
              </a:rPr>
              <a:t> </a:t>
            </a:r>
            <a:r>
              <a:rPr lang="en-US" sz="2000" dirty="0" err="1">
                <a:solidFill>
                  <a:schemeClr val="accent1"/>
                </a:solidFill>
                <a:highlight>
                  <a:srgbClr val="FFFFFF"/>
                </a:highlight>
              </a:rPr>
              <a:t>suorana</a:t>
            </a:r>
            <a:r>
              <a:rPr lang="en-US" sz="2000" dirty="0">
                <a:solidFill>
                  <a:schemeClr val="accent1"/>
                </a:solidFill>
                <a:highlight>
                  <a:srgbClr val="FFFFFF"/>
                </a:highlight>
              </a:rPr>
              <a:t> </a:t>
            </a:r>
            <a:r>
              <a:rPr lang="en-US" sz="2000" dirty="0" err="1">
                <a:solidFill>
                  <a:schemeClr val="accent1"/>
                </a:solidFill>
                <a:highlight>
                  <a:srgbClr val="FFFFFF"/>
                </a:highlight>
              </a:rPr>
              <a:t>Yle</a:t>
            </a:r>
            <a:r>
              <a:rPr lang="en-US" sz="2000" dirty="0">
                <a:solidFill>
                  <a:schemeClr val="accent1"/>
                </a:solidFill>
                <a:highlight>
                  <a:srgbClr val="FFFFFF"/>
                </a:highlight>
              </a:rPr>
              <a:t> </a:t>
            </a:r>
            <a:r>
              <a:rPr lang="en-US" sz="2000" dirty="0" err="1">
                <a:solidFill>
                  <a:schemeClr val="accent1"/>
                </a:solidFill>
                <a:highlight>
                  <a:srgbClr val="FFFFFF"/>
                </a:highlight>
              </a:rPr>
              <a:t>Areenassa</a:t>
            </a:r>
            <a:r>
              <a:rPr lang="en-US" sz="2000" dirty="0">
                <a:solidFill>
                  <a:schemeClr val="accent1"/>
                </a:solidFill>
                <a:highlight>
                  <a:srgbClr val="FFFFFF"/>
                </a:highlight>
              </a:rPr>
              <a:t>. </a:t>
            </a:r>
            <a:r>
              <a:rPr lang="en-US" sz="2000" dirty="0" err="1">
                <a:solidFill>
                  <a:schemeClr val="accent1"/>
                </a:solidFill>
                <a:highlight>
                  <a:srgbClr val="FFFFFF"/>
                </a:highlight>
              </a:rPr>
              <a:t>Tallenne</a:t>
            </a:r>
            <a:r>
              <a:rPr lang="en-US" sz="2000" dirty="0">
                <a:solidFill>
                  <a:schemeClr val="accent1"/>
                </a:solidFill>
                <a:highlight>
                  <a:srgbClr val="FFFFFF"/>
                </a:highlight>
              </a:rPr>
              <a:t> on </a:t>
            </a:r>
            <a:r>
              <a:rPr lang="en-US" sz="2000" dirty="0" err="1">
                <a:solidFill>
                  <a:schemeClr val="accent1"/>
                </a:solidFill>
                <a:highlight>
                  <a:srgbClr val="FFFFFF"/>
                </a:highlight>
              </a:rPr>
              <a:t>katsottavissa</a:t>
            </a:r>
            <a:r>
              <a:rPr lang="en-US" sz="2000" dirty="0">
                <a:solidFill>
                  <a:schemeClr val="accent1"/>
                </a:solidFill>
                <a:highlight>
                  <a:srgbClr val="FFFFFF"/>
                </a:highlight>
              </a:rPr>
              <a:t> </a:t>
            </a:r>
            <a:r>
              <a:rPr lang="en-US" sz="2000" dirty="0" err="1">
                <a:solidFill>
                  <a:schemeClr val="accent1"/>
                </a:solidFill>
                <a:highlight>
                  <a:srgbClr val="FFFFFF"/>
                </a:highlight>
              </a:rPr>
              <a:t>palvelussa</a:t>
            </a:r>
            <a:r>
              <a:rPr lang="en-US" sz="2000" dirty="0">
                <a:solidFill>
                  <a:schemeClr val="accent1"/>
                </a:solidFill>
                <a:highlight>
                  <a:srgbClr val="FFFFFF"/>
                </a:highlight>
              </a:rPr>
              <a:t> 30 </a:t>
            </a:r>
            <a:r>
              <a:rPr lang="en-US" sz="2000" dirty="0" err="1">
                <a:solidFill>
                  <a:schemeClr val="accent1"/>
                </a:solidFill>
                <a:highlight>
                  <a:srgbClr val="FFFFFF"/>
                </a:highlight>
              </a:rPr>
              <a:t>päivää</a:t>
            </a:r>
            <a:r>
              <a:rPr lang="en-US" sz="2000" dirty="0">
                <a:solidFill>
                  <a:schemeClr val="accent1"/>
                </a:solidFill>
                <a:highlight>
                  <a:srgbClr val="FFFFFF"/>
                </a:highlight>
              </a:rPr>
              <a:t>.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11" name="Suorakulmio 12">
            <a:extLst>
              <a:ext uri="{FF2B5EF4-FFF2-40B4-BE49-F238E27FC236}">
                <a16:creationId xmlns:a16="http://schemas.microsoft.com/office/drawing/2014/main" id="{DFD58904-3B72-FE49-8128-FEF27755BEFC}"/>
              </a:ext>
            </a:extLst>
          </p:cNvPr>
          <p:cNvSpPr/>
          <p:nvPr/>
        </p:nvSpPr>
        <p:spPr>
          <a:xfrm>
            <a:off x="6718852" y="0"/>
            <a:ext cx="4607340" cy="6858000"/>
          </a:xfrm>
          <a:prstGeom prst="rect">
            <a:avLst/>
          </a:prstGeom>
          <a:solidFill>
            <a:srgbClr val="DAF6F5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0000" tIns="540000" rIns="360000" bIns="45720" rtlCol="0" anchor="t"/>
          <a:lstStyle/>
          <a:p>
            <a:pPr>
              <a:spcAft>
                <a:spcPts val="1200"/>
              </a:spcAft>
              <a:defRPr/>
            </a:pPr>
            <a:endParaRPr lang="fi-FI" sz="2000" b="1">
              <a:solidFill>
                <a:schemeClr val="accent1"/>
              </a:solidFill>
              <a:latin typeface="Arial" panose="020B0604020202020204"/>
            </a:endParaRPr>
          </a:p>
          <a:p>
            <a:pPr>
              <a:spcAft>
                <a:spcPts val="1200"/>
              </a:spcAft>
              <a:defRPr/>
            </a:pPr>
            <a:endParaRPr lang="fi-FI" sz="2000" b="1">
              <a:solidFill>
                <a:schemeClr val="accent1"/>
              </a:solidFill>
              <a:latin typeface="Arial" panose="020B0604020202020204"/>
            </a:endParaRPr>
          </a:p>
          <a:p>
            <a:pPr>
              <a:spcAft>
                <a:spcPts val="1200"/>
              </a:spcAft>
              <a:defRPr/>
            </a:pPr>
            <a:endParaRPr lang="fi-FI" sz="2000" b="1">
              <a:solidFill>
                <a:schemeClr val="accent1"/>
              </a:solidFill>
              <a:latin typeface="Arial" panose="020B0604020202020204"/>
            </a:endParaRPr>
          </a:p>
          <a:p>
            <a:pPr>
              <a:spcAft>
                <a:spcPts val="1200"/>
              </a:spcAft>
              <a:defRPr/>
            </a:pPr>
            <a:endParaRPr lang="fi-FI" sz="2000" b="1">
              <a:solidFill>
                <a:schemeClr val="accent1"/>
              </a:solidFill>
              <a:latin typeface="Arial" panose="020B0604020202020204"/>
            </a:endParaRPr>
          </a:p>
          <a:p>
            <a:pPr>
              <a:spcAft>
                <a:spcPts val="1200"/>
              </a:spcAft>
              <a:defRPr/>
            </a:pPr>
            <a:r>
              <a:rPr lang="fi-FI" sz="2000" b="1">
                <a:solidFill>
                  <a:schemeClr val="accent1"/>
                </a:solidFill>
                <a:latin typeface="Arial" panose="020B0604020202020204"/>
              </a:rPr>
              <a:t>Webinaarien ajankohdat</a:t>
            </a:r>
            <a:endParaRPr lang="en-US" sz="2000">
              <a:solidFill>
                <a:schemeClr val="accent1"/>
              </a:solidFill>
              <a:cs typeface="Arial"/>
            </a:endParaRPr>
          </a:p>
          <a:p>
            <a:pPr>
              <a:defRPr/>
            </a:pPr>
            <a:r>
              <a:rPr lang="fi-FI" b="1">
                <a:solidFill>
                  <a:schemeClr val="accent1"/>
                </a:solidFill>
                <a:latin typeface="Arial" panose="020B0604020202020204"/>
              </a:rPr>
              <a:t>to 9.4. klo 10</a:t>
            </a:r>
            <a:r>
              <a:rPr lang="fi-FI">
                <a:solidFill>
                  <a:schemeClr val="accent1"/>
                </a:solidFill>
                <a:latin typeface="Arial" panose="020B0604020202020204"/>
              </a:rPr>
              <a:t> (suomenkielinen)</a:t>
            </a:r>
            <a:endParaRPr lang="fi-FI">
              <a:solidFill>
                <a:schemeClr val="accent1"/>
              </a:solidFill>
              <a:latin typeface="Arial" panose="020B0604020202020204"/>
              <a:cs typeface="Arial"/>
            </a:endParaRPr>
          </a:p>
          <a:p>
            <a:pPr>
              <a:defRPr/>
            </a:pPr>
            <a:r>
              <a:rPr lang="fi-FI" b="1">
                <a:solidFill>
                  <a:schemeClr val="accent1"/>
                </a:solidFill>
                <a:latin typeface="Arial" panose="020B0604020202020204"/>
              </a:rPr>
              <a:t>ma 13.4. klo 10</a:t>
            </a:r>
            <a:r>
              <a:rPr lang="fi-FI">
                <a:solidFill>
                  <a:schemeClr val="accent1"/>
                </a:solidFill>
                <a:latin typeface="Arial" panose="020B0604020202020204"/>
              </a:rPr>
              <a:t> (ruotsinkielinen)</a:t>
            </a:r>
            <a:endParaRPr lang="fi-FI">
              <a:solidFill>
                <a:schemeClr val="accent1"/>
              </a:solidFill>
              <a:cs typeface="Arial"/>
            </a:endParaRPr>
          </a:p>
          <a:p>
            <a:pPr>
              <a:defRPr/>
            </a:pPr>
            <a:r>
              <a:rPr lang="fi-FI" b="1">
                <a:solidFill>
                  <a:schemeClr val="accent1"/>
                </a:solidFill>
                <a:latin typeface="Arial" panose="020B0604020202020204"/>
              </a:rPr>
              <a:t>ma 13.4</a:t>
            </a:r>
            <a:r>
              <a:rPr kumimoji="0" lang="fi-FI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  <a:r>
              <a:rPr lang="fi-FI" b="1">
                <a:solidFill>
                  <a:schemeClr val="accent1"/>
                </a:solidFill>
                <a:latin typeface="Arial" panose="020B0604020202020204"/>
              </a:rPr>
              <a:t> klo 13 </a:t>
            </a:r>
            <a:r>
              <a:rPr lang="fi-FI">
                <a:solidFill>
                  <a:schemeClr val="accent1"/>
                </a:solidFill>
                <a:latin typeface="Arial" panose="020B0604020202020204"/>
              </a:rPr>
              <a:t>(englanninkielinen)</a:t>
            </a:r>
            <a:endParaRPr lang="fi-FI">
              <a:solidFill>
                <a:schemeClr val="accent1"/>
              </a:solidFill>
              <a:cs typeface="Arial"/>
            </a:endParaRPr>
          </a:p>
          <a:p>
            <a:pPr>
              <a:defRPr/>
            </a:pPr>
            <a:r>
              <a:rPr lang="fi-FI" b="1">
                <a:solidFill>
                  <a:schemeClr val="accent1"/>
                </a:solidFill>
                <a:latin typeface="Arial" panose="020B0604020202020204"/>
              </a:rPr>
              <a:t>to 16.4</a:t>
            </a:r>
            <a:r>
              <a:rPr kumimoji="0" lang="fi-FI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  <a:r>
              <a:rPr lang="fi-FI" b="1">
                <a:solidFill>
                  <a:schemeClr val="accent1"/>
                </a:solidFill>
                <a:latin typeface="Arial" panose="020B0604020202020204"/>
              </a:rPr>
              <a:t> klo 13</a:t>
            </a:r>
            <a:r>
              <a:rPr lang="fi-FI">
                <a:solidFill>
                  <a:schemeClr val="accent1"/>
                </a:solidFill>
                <a:latin typeface="Arial" panose="020B0604020202020204"/>
              </a:rPr>
              <a:t> (suomenkielinen)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fi-FI">
                <a:solidFill>
                  <a:schemeClr val="accent1"/>
                </a:solidFill>
                <a:cs typeface="Arial"/>
              </a:rPr>
              <a:t>Ilmoittautumislinkit Digi- ja väestötietoviraston verkkosivuilla </a:t>
            </a:r>
            <a:r>
              <a:rPr lang="fi-FI" b="1">
                <a:solidFill>
                  <a:schemeClr val="accent1"/>
                </a:solidFill>
                <a:cs typeface="Arial"/>
              </a:rPr>
              <a:t>dvv.fi/tapahtumat</a:t>
            </a:r>
            <a:r>
              <a:rPr lang="fi-FI">
                <a:solidFill>
                  <a:schemeClr val="accent1"/>
                </a:solidFill>
                <a:cs typeface="Arial"/>
              </a:rPr>
              <a:t>.</a:t>
            </a:r>
          </a:p>
          <a:p>
            <a:pPr>
              <a:spcAft>
                <a:spcPts val="1200"/>
              </a:spcAft>
              <a:defRPr/>
            </a:pPr>
            <a:r>
              <a:rPr lang="fi-FI">
                <a:solidFill>
                  <a:schemeClr val="accent1"/>
                </a:solidFill>
                <a:cs typeface="Arial"/>
              </a:rPr>
              <a:t>Webinaarit tallennetaan. Linkki tallenteeseen lähetetään ilmoittautuneille ja jaetaan myös viraston viestintäkanavissa.</a:t>
            </a:r>
          </a:p>
          <a:p>
            <a:pPr marL="0" marR="0" lvl="0" indent="0" algn="ctr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1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/>
              <a:cs typeface="Arial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6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/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695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FF0D2D5-CF9F-4AF8-876D-78E8DC6328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582DB-4EE0-48E5-B8B8-342F4BE96E16}" type="datetime1">
              <a:rPr lang="fi-FI" smtClean="0"/>
              <a:t>1.4.2026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8126C82-1D51-428A-B654-E507C1581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[Esittäjä, Esityksen nimi]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4FF479E-76A3-4B0D-BE42-42955C5E7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80CC61-DB77-4485-B460-D8E4038D4204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noFill/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i-FI" sz="12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BCB6D2B6-251B-05C3-F25F-9A61BE1E0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84000" y="-1224000"/>
            <a:ext cx="10260000" cy="1224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>
                <a:solidFill>
                  <a:schemeClr val="bg2">
                    <a:lumMod val="20000"/>
                    <a:lumOff val="80000"/>
                  </a:schemeClr>
                </a:solidFill>
              </a:rPr>
              <a:t>Lopetusdia</a:t>
            </a:r>
          </a:p>
        </p:txBody>
      </p:sp>
    </p:spTree>
    <p:extLst>
      <p:ext uri="{BB962C8B-B14F-4D97-AF65-F5344CB8AC3E}">
        <p14:creationId xmlns:p14="http://schemas.microsoft.com/office/powerpoint/2010/main" val="1156706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4">
            <a:extLst>
              <a:ext uri="{FF2B5EF4-FFF2-40B4-BE49-F238E27FC236}">
                <a16:creationId xmlns:a16="http://schemas.microsoft.com/office/drawing/2014/main" id="{F5202633-44AE-A490-4F27-60F973F296F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36092" y="801586"/>
            <a:ext cx="6016285" cy="162437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00777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Mistä digitaalisessa viranomaisviestinnässä on kyse?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9F6460E-8BF6-A2F0-885F-14390A05DCCB}"/>
              </a:ext>
            </a:extLst>
          </p:cNvPr>
          <p:cNvSpPr txBox="1">
            <a:spLocks/>
          </p:cNvSpPr>
          <p:nvPr/>
        </p:nvSpPr>
        <p:spPr>
          <a:xfrm>
            <a:off x="736093" y="2530033"/>
            <a:ext cx="6016285" cy="40431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fi-FI"/>
            </a:defPPr>
            <a:lvl1pPr marL="0" algn="l" defTabSz="914377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400" b="0" i="0" u="none" strike="noStrike" kern="1200" cap="none" spc="0" normalizeH="0" baseline="0" noProof="0">
              <a:ln>
                <a:noFill/>
              </a:ln>
              <a:solidFill>
                <a:srgbClr val="00347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i="0" u="none" strike="noStrike" kern="1200" cap="none" spc="0" normalizeH="0" baseline="0" noProof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Lakia muutetaan </a:t>
            </a: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niin, että </a:t>
            </a:r>
            <a:r>
              <a:rPr kumimoji="0" lang="fi-FI" sz="2400" b="1" i="0" u="none" strike="noStrike" kern="1200" cap="none" spc="0" normalizeH="0" baseline="0" noProof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viranomaiset viestivät digitaalisesti </a:t>
            </a:r>
            <a:r>
              <a:rPr kumimoji="0" lang="fi-FI" sz="2400" i="0" u="none" strike="noStrike" kern="1200" cap="none" spc="0" normalizeH="0" baseline="0" noProof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niille, jotka käyttävät viranomaisten digitaalisia palveluja muutenkin.</a:t>
            </a:r>
          </a:p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2400">
              <a:solidFill>
                <a:srgbClr val="003479"/>
              </a:solidFill>
              <a:latin typeface="Arial" panose="020B0604020202020204"/>
              <a:cs typeface="Arial"/>
            </a:endParaRPr>
          </a:p>
          <a:p>
            <a:pPr>
              <a:defRPr/>
            </a:pPr>
            <a:r>
              <a:rPr lang="fi-FI" sz="2400">
                <a:solidFill>
                  <a:srgbClr val="003479"/>
                </a:solidFill>
                <a:latin typeface="Arial" panose="020B0604020202020204"/>
                <a:cs typeface="Arial"/>
              </a:rPr>
              <a:t>Viranomaisposti toimitetaan </a:t>
            </a:r>
            <a:r>
              <a:rPr lang="fi-FI" sz="2400" b="1">
                <a:solidFill>
                  <a:srgbClr val="003479"/>
                </a:solidFill>
                <a:latin typeface="Arial" panose="020B0604020202020204"/>
                <a:cs typeface="Arial"/>
              </a:rPr>
              <a:t>Suomi.fi-viesteihin</a:t>
            </a:r>
            <a:r>
              <a:rPr lang="fi-FI" sz="2400">
                <a:solidFill>
                  <a:srgbClr val="003479"/>
                </a:solidFill>
                <a:latin typeface="Arial" panose="020B0604020202020204"/>
                <a:cs typeface="Arial"/>
              </a:rPr>
              <a:t>, joka on julkishallinnon turvallinen digitaalinen postilaatikko.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1428D88-9E2D-8B07-C391-8713E7B65717}"/>
              </a:ext>
            </a:extLst>
          </p:cNvPr>
          <p:cNvSpPr txBox="1"/>
          <p:nvPr/>
        </p:nvSpPr>
        <p:spPr>
          <a:xfrm>
            <a:off x="7874854" y="6045318"/>
            <a:ext cx="3811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Esimerkkikuva Suomi.fi-viesteihin saapuneista viesteistä.</a:t>
            </a:r>
          </a:p>
        </p:txBody>
      </p:sp>
      <p:pic>
        <p:nvPicPr>
          <p:cNvPr id="6" name="Kuva 5" descr="Henkilö pitää kädessään älypuhelinta, jonka näytöllä on Suomi.fi-tunnistus-palvelun näkymä verkkoselaimessa. Palvelussa ilmoitetaan henkilölle, että Suomi.fi-viestit-palvelu tulee hänen käyttöönsä.">
            <a:extLst>
              <a:ext uri="{FF2B5EF4-FFF2-40B4-BE49-F238E27FC236}">
                <a16:creationId xmlns:a16="http://schemas.microsoft.com/office/drawing/2014/main" id="{E93F1E1D-DE0A-168E-2058-82D1E0CCD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8" r="29077"/>
          <a:stretch/>
        </p:blipFill>
        <p:spPr>
          <a:xfrm>
            <a:off x="7689988" y="-549460"/>
            <a:ext cx="4870939" cy="836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297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B24FC482-E92D-8778-AE92-01004C827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381" y="1727214"/>
            <a:ext cx="6107288" cy="431244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fi-FI" sz="2000" b="1">
                <a:solidFill>
                  <a:srgbClr val="003479"/>
                </a:solidFill>
              </a:rPr>
              <a:t>Digitaalisesti asioivat saavat viranomaisten lähettämän postin jatkossa digitaalisesti.</a:t>
            </a:r>
            <a:endParaRPr lang="fi-FI" sz="2000" b="1">
              <a:solidFill>
                <a:srgbClr val="003479"/>
              </a:solidFill>
              <a:cs typeface="Arial"/>
            </a:endParaRPr>
          </a:p>
          <a:p>
            <a:pPr marL="285750" indent="-285750">
              <a:spcAft>
                <a:spcPts val="1200"/>
              </a:spcAft>
              <a:buClrTx/>
              <a:buSzTx/>
            </a:pPr>
            <a:r>
              <a:rPr lang="fi-FI" sz="2000" b="1">
                <a:solidFill>
                  <a:srgbClr val="003479"/>
                </a:solidFill>
              </a:rPr>
              <a:t>Vuoden 2025 keväästä </a:t>
            </a:r>
            <a:r>
              <a:rPr lang="fi-FI" sz="2000">
                <a:solidFill>
                  <a:srgbClr val="003479"/>
                </a:solidFill>
              </a:rPr>
              <a:t>alkaen tunnistautuville </a:t>
            </a:r>
            <a:br>
              <a:rPr lang="fi-FI" sz="2000"/>
            </a:br>
            <a:r>
              <a:rPr lang="fi-FI" sz="2000">
                <a:solidFill>
                  <a:srgbClr val="003479"/>
                </a:solidFill>
              </a:rPr>
              <a:t>henkilöille on ehdotettu sähköisiin viesteihin siirtymistä.</a:t>
            </a:r>
            <a:endParaRPr lang="fi-FI" sz="2000">
              <a:solidFill>
                <a:srgbClr val="003479"/>
              </a:solidFill>
              <a:cs typeface="Arial"/>
            </a:endParaRPr>
          </a:p>
          <a:p>
            <a:pPr marL="285750" indent="-285750">
              <a:spcAft>
                <a:spcPts val="1200"/>
              </a:spcAft>
              <a:buClrTx/>
              <a:buSzTx/>
            </a:pPr>
            <a:r>
              <a:rPr lang="fi-FI" sz="2000" b="1">
                <a:solidFill>
                  <a:srgbClr val="003479"/>
                </a:solidFill>
              </a:rPr>
              <a:t>Lain voimaantulon jälkeen 14.4.2026 eteenpäin </a:t>
            </a:r>
            <a:r>
              <a:rPr lang="fi-FI" sz="2000">
                <a:solidFill>
                  <a:srgbClr val="003479"/>
                </a:solidFill>
              </a:rPr>
              <a:t>henkilö ohjataan ottamaan sähköiset viestit käyttöön tunnistautumisen yhteydessä ilman erillistä suostumusta. </a:t>
            </a:r>
            <a:endParaRPr lang="fi-FI" sz="2000">
              <a:solidFill>
                <a:srgbClr val="003479"/>
              </a:solidFill>
              <a:cs typeface="Arial"/>
            </a:endParaRPr>
          </a:p>
          <a:p>
            <a:pPr marL="0" lvl="0" indent="0" defTabSz="914377">
              <a:spcAft>
                <a:spcPts val="1200"/>
              </a:spcAft>
              <a:buNone/>
              <a:defRPr/>
            </a:pPr>
            <a:r>
              <a:rPr lang="fi-FI" sz="2000" b="1">
                <a:solidFill>
                  <a:srgbClr val="003479"/>
                </a:solidFill>
              </a:rPr>
              <a:t>Myöhemmin</a:t>
            </a:r>
            <a:r>
              <a:rPr lang="fi-FI" sz="2000">
                <a:solidFill>
                  <a:srgbClr val="003479"/>
                </a:solidFill>
              </a:rPr>
              <a:t> on tulossa mahdollisuus valita, mistä digipostipalvelusta käyttäjä haluaa lukea viranomaisten lähettämän postin.</a:t>
            </a:r>
            <a:endParaRPr lang="fi-FI" sz="2000">
              <a:solidFill>
                <a:srgbClr val="003479"/>
              </a:solidFill>
              <a:cs typeface="Arial"/>
            </a:endParaRPr>
          </a:p>
        </p:txBody>
      </p:sp>
      <p:sp>
        <p:nvSpPr>
          <p:cNvPr id="39" name="Otsikko 4">
            <a:extLst>
              <a:ext uri="{FF2B5EF4-FFF2-40B4-BE49-F238E27FC236}">
                <a16:creationId xmlns:a16="http://schemas.microsoft.com/office/drawing/2014/main" id="{D166CF57-3431-B5E4-6ED3-1FC74059E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382" y="732252"/>
            <a:ext cx="6267547" cy="1005913"/>
          </a:xfrm>
        </p:spPr>
        <p:txBody>
          <a:bodyPr anchor="t">
            <a:noAutofit/>
          </a:bodyPr>
          <a:lstStyle/>
          <a:p>
            <a:r>
              <a:rPr lang="fi-FI">
                <a:solidFill>
                  <a:schemeClr val="tx2"/>
                </a:solidFill>
              </a:rPr>
              <a:t>Mikä muuttuu 14.4.2026? </a:t>
            </a:r>
            <a:endParaRPr lang="fi-FI">
              <a:solidFill>
                <a:schemeClr val="tx2"/>
              </a:solidFill>
              <a:cs typeface="Arial"/>
            </a:endParaRPr>
          </a:p>
        </p:txBody>
      </p:sp>
      <p:grpSp>
        <p:nvGrpSpPr>
          <p:cNvPr id="33" name="Ryhmä 32" descr="Kuvituskuva. Postilaatikkosymboli, josta on nuoli älypuhelinsymboliin.">
            <a:extLst>
              <a:ext uri="{FF2B5EF4-FFF2-40B4-BE49-F238E27FC236}">
                <a16:creationId xmlns:a16="http://schemas.microsoft.com/office/drawing/2014/main" id="{63BF20E5-5911-DD46-D88B-C5EF7CF18996}"/>
              </a:ext>
            </a:extLst>
          </p:cNvPr>
          <p:cNvGrpSpPr/>
          <p:nvPr/>
        </p:nvGrpSpPr>
        <p:grpSpPr>
          <a:xfrm>
            <a:off x="6872984" y="1497312"/>
            <a:ext cx="4357958" cy="4352861"/>
            <a:chOff x="6734785" y="1466428"/>
            <a:chExt cx="4357958" cy="4352861"/>
          </a:xfrm>
        </p:grpSpPr>
        <p:sp>
          <p:nvSpPr>
            <p:cNvPr id="3" name="Vapaamuotoinen: Muoto 2">
              <a:extLst>
                <a:ext uri="{FF2B5EF4-FFF2-40B4-BE49-F238E27FC236}">
                  <a16:creationId xmlns:a16="http://schemas.microsoft.com/office/drawing/2014/main" id="{650D960A-2EAD-67A2-9FDD-A6358C4818FF}"/>
                </a:ext>
              </a:extLst>
            </p:cNvPr>
            <p:cNvSpPr>
              <a:spLocks/>
            </p:cNvSpPr>
            <p:nvPr/>
          </p:nvSpPr>
          <p:spPr>
            <a:xfrm rot="17453783">
              <a:off x="6737333" y="1463880"/>
              <a:ext cx="4352861" cy="4357958"/>
            </a:xfrm>
            <a:custGeom>
              <a:avLst/>
              <a:gdLst>
                <a:gd name="connsiteX0" fmla="*/ 1744341 w 2975315"/>
                <a:gd name="connsiteY0" fmla="*/ 68989 h 2669455"/>
                <a:gd name="connsiteX1" fmla="*/ 29841 w 2975315"/>
                <a:gd name="connsiteY1" fmla="*/ 1392964 h 2669455"/>
                <a:gd name="connsiteX2" fmla="*/ 753741 w 2975315"/>
                <a:gd name="connsiteY2" fmla="*/ 2345464 h 2669455"/>
                <a:gd name="connsiteX3" fmla="*/ 2011041 w 2975315"/>
                <a:gd name="connsiteY3" fmla="*/ 2669314 h 2669455"/>
                <a:gd name="connsiteX4" fmla="*/ 2801616 w 2975315"/>
                <a:gd name="connsiteY4" fmla="*/ 2316889 h 2669455"/>
                <a:gd name="connsiteX5" fmla="*/ 2944491 w 2975315"/>
                <a:gd name="connsiteY5" fmla="*/ 1088164 h 2669455"/>
                <a:gd name="connsiteX6" fmla="*/ 2363466 w 2975315"/>
                <a:gd name="connsiteY6" fmla="*/ 278539 h 2669455"/>
                <a:gd name="connsiteX7" fmla="*/ 1744341 w 2975315"/>
                <a:gd name="connsiteY7" fmla="*/ 68989 h 2669455"/>
                <a:gd name="connsiteX0" fmla="*/ 1396426 w 2960775"/>
                <a:gd name="connsiteY0" fmla="*/ 85053 h 2599794"/>
                <a:gd name="connsiteX1" fmla="*/ 15301 w 2960775"/>
                <a:gd name="connsiteY1" fmla="*/ 1323303 h 2599794"/>
                <a:gd name="connsiteX2" fmla="*/ 739201 w 2960775"/>
                <a:gd name="connsiteY2" fmla="*/ 2275803 h 2599794"/>
                <a:gd name="connsiteX3" fmla="*/ 1996501 w 2960775"/>
                <a:gd name="connsiteY3" fmla="*/ 2599653 h 2599794"/>
                <a:gd name="connsiteX4" fmla="*/ 2787076 w 2960775"/>
                <a:gd name="connsiteY4" fmla="*/ 2247228 h 2599794"/>
                <a:gd name="connsiteX5" fmla="*/ 2929951 w 2960775"/>
                <a:gd name="connsiteY5" fmla="*/ 1018503 h 2599794"/>
                <a:gd name="connsiteX6" fmla="*/ 2348926 w 2960775"/>
                <a:gd name="connsiteY6" fmla="*/ 208878 h 2599794"/>
                <a:gd name="connsiteX7" fmla="*/ 1396426 w 2960775"/>
                <a:gd name="connsiteY7" fmla="*/ 85053 h 2599794"/>
                <a:gd name="connsiteX0" fmla="*/ 1401079 w 2965428"/>
                <a:gd name="connsiteY0" fmla="*/ 85053 h 2599794"/>
                <a:gd name="connsiteX1" fmla="*/ 19954 w 2965428"/>
                <a:gd name="connsiteY1" fmla="*/ 1323303 h 2599794"/>
                <a:gd name="connsiteX2" fmla="*/ 743854 w 2965428"/>
                <a:gd name="connsiteY2" fmla="*/ 2275803 h 2599794"/>
                <a:gd name="connsiteX3" fmla="*/ 2001154 w 2965428"/>
                <a:gd name="connsiteY3" fmla="*/ 2599653 h 2599794"/>
                <a:gd name="connsiteX4" fmla="*/ 2791729 w 2965428"/>
                <a:gd name="connsiteY4" fmla="*/ 2247228 h 2599794"/>
                <a:gd name="connsiteX5" fmla="*/ 2934604 w 2965428"/>
                <a:gd name="connsiteY5" fmla="*/ 1018503 h 2599794"/>
                <a:gd name="connsiteX6" fmla="*/ 2353579 w 2965428"/>
                <a:gd name="connsiteY6" fmla="*/ 208878 h 2599794"/>
                <a:gd name="connsiteX7" fmla="*/ 1401079 w 2965428"/>
                <a:gd name="connsiteY7" fmla="*/ 85053 h 2599794"/>
                <a:gd name="connsiteX0" fmla="*/ 1262819 w 2827168"/>
                <a:gd name="connsiteY0" fmla="*/ 85053 h 2599794"/>
                <a:gd name="connsiteX1" fmla="*/ 24569 w 2827168"/>
                <a:gd name="connsiteY1" fmla="*/ 1323303 h 2599794"/>
                <a:gd name="connsiteX2" fmla="*/ 605594 w 2827168"/>
                <a:gd name="connsiteY2" fmla="*/ 2275803 h 2599794"/>
                <a:gd name="connsiteX3" fmla="*/ 1862894 w 2827168"/>
                <a:gd name="connsiteY3" fmla="*/ 2599653 h 2599794"/>
                <a:gd name="connsiteX4" fmla="*/ 2653469 w 2827168"/>
                <a:gd name="connsiteY4" fmla="*/ 2247228 h 2599794"/>
                <a:gd name="connsiteX5" fmla="*/ 2796344 w 2827168"/>
                <a:gd name="connsiteY5" fmla="*/ 1018503 h 2599794"/>
                <a:gd name="connsiteX6" fmla="*/ 2215319 w 2827168"/>
                <a:gd name="connsiteY6" fmla="*/ 208878 h 2599794"/>
                <a:gd name="connsiteX7" fmla="*/ 1262819 w 2827168"/>
                <a:gd name="connsiteY7" fmla="*/ 85053 h 2599794"/>
                <a:gd name="connsiteX0" fmla="*/ 1238270 w 2802619"/>
                <a:gd name="connsiteY0" fmla="*/ 85053 h 2599794"/>
                <a:gd name="connsiteX1" fmla="*/ 20 w 2802619"/>
                <a:gd name="connsiteY1" fmla="*/ 1323303 h 2599794"/>
                <a:gd name="connsiteX2" fmla="*/ 581045 w 2802619"/>
                <a:gd name="connsiteY2" fmla="*/ 2275803 h 2599794"/>
                <a:gd name="connsiteX3" fmla="*/ 1838345 w 2802619"/>
                <a:gd name="connsiteY3" fmla="*/ 2599653 h 2599794"/>
                <a:gd name="connsiteX4" fmla="*/ 2628920 w 2802619"/>
                <a:gd name="connsiteY4" fmla="*/ 2247228 h 2599794"/>
                <a:gd name="connsiteX5" fmla="*/ 2771795 w 2802619"/>
                <a:gd name="connsiteY5" fmla="*/ 1018503 h 2599794"/>
                <a:gd name="connsiteX6" fmla="*/ 2190770 w 2802619"/>
                <a:gd name="connsiteY6" fmla="*/ 208878 h 2599794"/>
                <a:gd name="connsiteX7" fmla="*/ 1238270 w 2802619"/>
                <a:gd name="connsiteY7" fmla="*/ 85053 h 2599794"/>
                <a:gd name="connsiteX0" fmla="*/ 1238270 w 2802619"/>
                <a:gd name="connsiteY0" fmla="*/ 85053 h 2599856"/>
                <a:gd name="connsiteX1" fmla="*/ 20 w 2802619"/>
                <a:gd name="connsiteY1" fmla="*/ 1323303 h 2599856"/>
                <a:gd name="connsiteX2" fmla="*/ 581045 w 2802619"/>
                <a:gd name="connsiteY2" fmla="*/ 2275803 h 2599856"/>
                <a:gd name="connsiteX3" fmla="*/ 1838345 w 2802619"/>
                <a:gd name="connsiteY3" fmla="*/ 2599653 h 2599856"/>
                <a:gd name="connsiteX4" fmla="*/ 2628920 w 2802619"/>
                <a:gd name="connsiteY4" fmla="*/ 2247228 h 2599856"/>
                <a:gd name="connsiteX5" fmla="*/ 2771795 w 2802619"/>
                <a:gd name="connsiteY5" fmla="*/ 1018503 h 2599856"/>
                <a:gd name="connsiteX6" fmla="*/ 2190770 w 2802619"/>
                <a:gd name="connsiteY6" fmla="*/ 208878 h 2599856"/>
                <a:gd name="connsiteX7" fmla="*/ 1238270 w 2802619"/>
                <a:gd name="connsiteY7" fmla="*/ 85053 h 2599856"/>
                <a:gd name="connsiteX0" fmla="*/ 1238270 w 2802619"/>
                <a:gd name="connsiteY0" fmla="*/ 85053 h 2601138"/>
                <a:gd name="connsiteX1" fmla="*/ 20 w 2802619"/>
                <a:gd name="connsiteY1" fmla="*/ 1323303 h 2601138"/>
                <a:gd name="connsiteX2" fmla="*/ 581045 w 2802619"/>
                <a:gd name="connsiteY2" fmla="*/ 2275803 h 2601138"/>
                <a:gd name="connsiteX3" fmla="*/ 1838345 w 2802619"/>
                <a:gd name="connsiteY3" fmla="*/ 2599653 h 2601138"/>
                <a:gd name="connsiteX4" fmla="*/ 2628920 w 2802619"/>
                <a:gd name="connsiteY4" fmla="*/ 2247228 h 2601138"/>
                <a:gd name="connsiteX5" fmla="*/ 2771795 w 2802619"/>
                <a:gd name="connsiteY5" fmla="*/ 1018503 h 2601138"/>
                <a:gd name="connsiteX6" fmla="*/ 2190770 w 2802619"/>
                <a:gd name="connsiteY6" fmla="*/ 208878 h 2601138"/>
                <a:gd name="connsiteX7" fmla="*/ 1238270 w 2802619"/>
                <a:gd name="connsiteY7" fmla="*/ 85053 h 2601138"/>
                <a:gd name="connsiteX0" fmla="*/ 1238270 w 2822544"/>
                <a:gd name="connsiteY0" fmla="*/ 85053 h 2601138"/>
                <a:gd name="connsiteX1" fmla="*/ 20 w 2822544"/>
                <a:gd name="connsiteY1" fmla="*/ 1323303 h 2601138"/>
                <a:gd name="connsiteX2" fmla="*/ 581045 w 2822544"/>
                <a:gd name="connsiteY2" fmla="*/ 2275803 h 2601138"/>
                <a:gd name="connsiteX3" fmla="*/ 1838345 w 2822544"/>
                <a:gd name="connsiteY3" fmla="*/ 2599653 h 2601138"/>
                <a:gd name="connsiteX4" fmla="*/ 2628920 w 2822544"/>
                <a:gd name="connsiteY4" fmla="*/ 2247228 h 2601138"/>
                <a:gd name="connsiteX5" fmla="*/ 2771795 w 2822544"/>
                <a:gd name="connsiteY5" fmla="*/ 1018503 h 2601138"/>
                <a:gd name="connsiteX6" fmla="*/ 2190770 w 2822544"/>
                <a:gd name="connsiteY6" fmla="*/ 208878 h 2601138"/>
                <a:gd name="connsiteX7" fmla="*/ 1238270 w 2822544"/>
                <a:gd name="connsiteY7" fmla="*/ 85053 h 2601138"/>
                <a:gd name="connsiteX0" fmla="*/ 1238270 w 2822544"/>
                <a:gd name="connsiteY0" fmla="*/ 85053 h 2601138"/>
                <a:gd name="connsiteX1" fmla="*/ 20 w 2822544"/>
                <a:gd name="connsiteY1" fmla="*/ 1323303 h 2601138"/>
                <a:gd name="connsiteX2" fmla="*/ 581045 w 2822544"/>
                <a:gd name="connsiteY2" fmla="*/ 2275803 h 2601138"/>
                <a:gd name="connsiteX3" fmla="*/ 1838345 w 2822544"/>
                <a:gd name="connsiteY3" fmla="*/ 2599653 h 2601138"/>
                <a:gd name="connsiteX4" fmla="*/ 2628920 w 2822544"/>
                <a:gd name="connsiteY4" fmla="*/ 2247228 h 2601138"/>
                <a:gd name="connsiteX5" fmla="*/ 2771795 w 2822544"/>
                <a:gd name="connsiteY5" fmla="*/ 1018503 h 2601138"/>
                <a:gd name="connsiteX6" fmla="*/ 2190770 w 2822544"/>
                <a:gd name="connsiteY6" fmla="*/ 208878 h 2601138"/>
                <a:gd name="connsiteX7" fmla="*/ 1238270 w 2822544"/>
                <a:gd name="connsiteY7" fmla="*/ 85053 h 2601138"/>
                <a:gd name="connsiteX0" fmla="*/ 1182678 w 2766952"/>
                <a:gd name="connsiteY0" fmla="*/ 90662 h 2606276"/>
                <a:gd name="connsiteX1" fmla="*/ 21 w 2766952"/>
                <a:gd name="connsiteY1" fmla="*/ 1404665 h 2606276"/>
                <a:gd name="connsiteX2" fmla="*/ 525453 w 2766952"/>
                <a:gd name="connsiteY2" fmla="*/ 2281412 h 2606276"/>
                <a:gd name="connsiteX3" fmla="*/ 1782753 w 2766952"/>
                <a:gd name="connsiteY3" fmla="*/ 2605262 h 2606276"/>
                <a:gd name="connsiteX4" fmla="*/ 2573328 w 2766952"/>
                <a:gd name="connsiteY4" fmla="*/ 2252837 h 2606276"/>
                <a:gd name="connsiteX5" fmla="*/ 2716203 w 2766952"/>
                <a:gd name="connsiteY5" fmla="*/ 1024112 h 2606276"/>
                <a:gd name="connsiteX6" fmla="*/ 2135178 w 2766952"/>
                <a:gd name="connsiteY6" fmla="*/ 214487 h 2606276"/>
                <a:gd name="connsiteX7" fmla="*/ 1182678 w 2766952"/>
                <a:gd name="connsiteY7" fmla="*/ 90662 h 2606276"/>
                <a:gd name="connsiteX0" fmla="*/ 1305482 w 2889756"/>
                <a:gd name="connsiteY0" fmla="*/ 93301 h 2608878"/>
                <a:gd name="connsiteX1" fmla="*/ 18 w 2889756"/>
                <a:gd name="connsiteY1" fmla="*/ 1442948 h 2608878"/>
                <a:gd name="connsiteX2" fmla="*/ 648257 w 2889756"/>
                <a:gd name="connsiteY2" fmla="*/ 2284051 h 2608878"/>
                <a:gd name="connsiteX3" fmla="*/ 1905557 w 2889756"/>
                <a:gd name="connsiteY3" fmla="*/ 2607901 h 2608878"/>
                <a:gd name="connsiteX4" fmla="*/ 2696132 w 2889756"/>
                <a:gd name="connsiteY4" fmla="*/ 2255476 h 2608878"/>
                <a:gd name="connsiteX5" fmla="*/ 2839007 w 2889756"/>
                <a:gd name="connsiteY5" fmla="*/ 1026751 h 2608878"/>
                <a:gd name="connsiteX6" fmla="*/ 2257982 w 2889756"/>
                <a:gd name="connsiteY6" fmla="*/ 217126 h 2608878"/>
                <a:gd name="connsiteX7" fmla="*/ 1305482 w 2889756"/>
                <a:gd name="connsiteY7" fmla="*/ 93301 h 2608878"/>
                <a:gd name="connsiteX0" fmla="*/ 1324907 w 2909181"/>
                <a:gd name="connsiteY0" fmla="*/ 93301 h 2609098"/>
                <a:gd name="connsiteX1" fmla="*/ 19443 w 2909181"/>
                <a:gd name="connsiteY1" fmla="*/ 1442948 h 2609098"/>
                <a:gd name="connsiteX2" fmla="*/ 637810 w 2909181"/>
                <a:gd name="connsiteY2" fmla="*/ 2333560 h 2609098"/>
                <a:gd name="connsiteX3" fmla="*/ 1924982 w 2909181"/>
                <a:gd name="connsiteY3" fmla="*/ 2607901 h 2609098"/>
                <a:gd name="connsiteX4" fmla="*/ 2715557 w 2909181"/>
                <a:gd name="connsiteY4" fmla="*/ 2255476 h 2609098"/>
                <a:gd name="connsiteX5" fmla="*/ 2858432 w 2909181"/>
                <a:gd name="connsiteY5" fmla="*/ 1026751 h 2609098"/>
                <a:gd name="connsiteX6" fmla="*/ 2277407 w 2909181"/>
                <a:gd name="connsiteY6" fmla="*/ 217126 h 2609098"/>
                <a:gd name="connsiteX7" fmla="*/ 1324907 w 2909181"/>
                <a:gd name="connsiteY7" fmla="*/ 93301 h 260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09181" h="2609098">
                  <a:moveTo>
                    <a:pt x="1324907" y="93301"/>
                  </a:moveTo>
                  <a:cubicBezTo>
                    <a:pt x="948580" y="297605"/>
                    <a:pt x="133959" y="1069572"/>
                    <a:pt x="19443" y="1442948"/>
                  </a:cubicBezTo>
                  <a:cubicBezTo>
                    <a:pt x="-95073" y="1816324"/>
                    <a:pt x="320220" y="2139401"/>
                    <a:pt x="637810" y="2333560"/>
                  </a:cubicBezTo>
                  <a:cubicBezTo>
                    <a:pt x="955400" y="2527719"/>
                    <a:pt x="1578691" y="2620915"/>
                    <a:pt x="1924982" y="2607901"/>
                  </a:cubicBezTo>
                  <a:cubicBezTo>
                    <a:pt x="2271273" y="2594887"/>
                    <a:pt x="2474257" y="2519001"/>
                    <a:pt x="2715557" y="2255476"/>
                  </a:cubicBezTo>
                  <a:cubicBezTo>
                    <a:pt x="2956857" y="1991951"/>
                    <a:pt x="2931457" y="1366476"/>
                    <a:pt x="2858432" y="1026751"/>
                  </a:cubicBezTo>
                  <a:cubicBezTo>
                    <a:pt x="2747307" y="687026"/>
                    <a:pt x="2532995" y="372701"/>
                    <a:pt x="2277407" y="217126"/>
                  </a:cubicBezTo>
                  <a:cubicBezTo>
                    <a:pt x="2021820" y="61551"/>
                    <a:pt x="1701234" y="-111003"/>
                    <a:pt x="1324907" y="93301"/>
                  </a:cubicBezTo>
                  <a:close/>
                </a:path>
              </a:pathLst>
            </a:custGeom>
            <a:solidFill>
              <a:srgbClr val="E1F7F7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2200"/>
            </a:p>
          </p:txBody>
        </p:sp>
        <p:sp>
          <p:nvSpPr>
            <p:cNvPr id="4" name="Vapaamuotoinen: Muoto 3">
              <a:extLst>
                <a:ext uri="{FF2B5EF4-FFF2-40B4-BE49-F238E27FC236}">
                  <a16:creationId xmlns:a16="http://schemas.microsoft.com/office/drawing/2014/main" id="{6414D1D9-F51C-53FB-E926-DEFF15A2F48F}"/>
                </a:ext>
              </a:extLst>
            </p:cNvPr>
            <p:cNvSpPr/>
            <p:nvPr/>
          </p:nvSpPr>
          <p:spPr>
            <a:xfrm rot="19918147">
              <a:off x="7975514" y="2214352"/>
              <a:ext cx="442169" cy="195262"/>
            </a:xfrm>
            <a:custGeom>
              <a:avLst/>
              <a:gdLst>
                <a:gd name="connsiteX0" fmla="*/ 0 w 498157"/>
                <a:gd name="connsiteY0" fmla="*/ 7620 h 202882"/>
                <a:gd name="connsiteX1" fmla="*/ 248603 w 498157"/>
                <a:gd name="connsiteY1" fmla="*/ 202882 h 202882"/>
                <a:gd name="connsiteX2" fmla="*/ 498158 w 498157"/>
                <a:gd name="connsiteY2" fmla="*/ 0 h 202882"/>
                <a:gd name="connsiteX0" fmla="*/ 0 w 442169"/>
                <a:gd name="connsiteY0" fmla="*/ 0 h 195262"/>
                <a:gd name="connsiteX1" fmla="*/ 248603 w 442169"/>
                <a:gd name="connsiteY1" fmla="*/ 195262 h 195262"/>
                <a:gd name="connsiteX2" fmla="*/ 442169 w 442169"/>
                <a:gd name="connsiteY2" fmla="*/ 48899 h 19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2169" h="195262">
                  <a:moveTo>
                    <a:pt x="0" y="0"/>
                  </a:moveTo>
                  <a:lnTo>
                    <a:pt x="248603" y="195262"/>
                  </a:lnTo>
                  <a:cubicBezTo>
                    <a:pt x="331470" y="127635"/>
                    <a:pt x="358349" y="116526"/>
                    <a:pt x="442169" y="48899"/>
                  </a:cubicBezTo>
                </a:path>
              </a:pathLst>
            </a:custGeom>
            <a:noFill/>
            <a:ln w="28575" cap="rnd">
              <a:solidFill>
                <a:schemeClr val="accent2">
                  <a:lumMod val="7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5" name="Vapaamuotoinen: Muoto 4">
              <a:extLst>
                <a:ext uri="{FF2B5EF4-FFF2-40B4-BE49-F238E27FC236}">
                  <a16:creationId xmlns:a16="http://schemas.microsoft.com/office/drawing/2014/main" id="{0B0AB2F4-695E-AFF8-A418-3715665FA0E0}"/>
                </a:ext>
              </a:extLst>
            </p:cNvPr>
            <p:cNvSpPr/>
            <p:nvPr/>
          </p:nvSpPr>
          <p:spPr>
            <a:xfrm rot="19918147">
              <a:off x="7987770" y="2177794"/>
              <a:ext cx="515303" cy="344805"/>
            </a:xfrm>
            <a:custGeom>
              <a:avLst/>
              <a:gdLst>
                <a:gd name="connsiteX0" fmla="*/ 952 w 515303"/>
                <a:gd name="connsiteY0" fmla="*/ 0 h 344805"/>
                <a:gd name="connsiteX1" fmla="*/ 955 w 515303"/>
                <a:gd name="connsiteY1" fmla="*/ 952 h 344805"/>
                <a:gd name="connsiteX2" fmla="*/ 0 w 515303"/>
                <a:gd name="connsiteY2" fmla="*/ 952 h 344805"/>
                <a:gd name="connsiteX3" fmla="*/ 332806 w 515303"/>
                <a:gd name="connsiteY3" fmla="*/ 952 h 344805"/>
                <a:gd name="connsiteX4" fmla="*/ 515303 w 515303"/>
                <a:gd name="connsiteY4" fmla="*/ 98113 h 344805"/>
                <a:gd name="connsiteX5" fmla="*/ 515303 w 515303"/>
                <a:gd name="connsiteY5" fmla="*/ 344805 h 344805"/>
                <a:gd name="connsiteX6" fmla="*/ 1905 w 515303"/>
                <a:gd name="connsiteY6" fmla="*/ 344805 h 344805"/>
                <a:gd name="connsiteX7" fmla="*/ 955 w 515303"/>
                <a:gd name="connsiteY7" fmla="*/ 952 h 344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5303" h="344805">
                  <a:moveTo>
                    <a:pt x="952" y="0"/>
                  </a:moveTo>
                  <a:lnTo>
                    <a:pt x="955" y="952"/>
                  </a:lnTo>
                  <a:lnTo>
                    <a:pt x="0" y="952"/>
                  </a:lnTo>
                  <a:close/>
                  <a:moveTo>
                    <a:pt x="332806" y="952"/>
                  </a:moveTo>
                  <a:lnTo>
                    <a:pt x="515303" y="98113"/>
                  </a:lnTo>
                  <a:lnTo>
                    <a:pt x="515303" y="344805"/>
                  </a:lnTo>
                  <a:cubicBezTo>
                    <a:pt x="343853" y="344805"/>
                    <a:pt x="172403" y="344805"/>
                    <a:pt x="1905" y="344805"/>
                  </a:cubicBezTo>
                  <a:lnTo>
                    <a:pt x="955" y="952"/>
                  </a:lnTo>
                  <a:close/>
                </a:path>
              </a:pathLst>
            </a:custGeom>
            <a:noFill/>
            <a:ln w="38100" cap="rnd">
              <a:solidFill>
                <a:schemeClr val="accent2">
                  <a:lumMod val="7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i-FI"/>
            </a:p>
          </p:txBody>
        </p:sp>
        <p:grpSp>
          <p:nvGrpSpPr>
            <p:cNvPr id="7" name="Kuva 3">
              <a:extLst>
                <a:ext uri="{FF2B5EF4-FFF2-40B4-BE49-F238E27FC236}">
                  <a16:creationId xmlns:a16="http://schemas.microsoft.com/office/drawing/2014/main" id="{F0F1E116-9EED-F77D-5CB8-A18DC67D1F6F}"/>
                </a:ext>
              </a:extLst>
            </p:cNvPr>
            <p:cNvGrpSpPr/>
            <p:nvPr/>
          </p:nvGrpSpPr>
          <p:grpSpPr>
            <a:xfrm>
              <a:off x="9073983" y="3451795"/>
              <a:ext cx="1218632" cy="2070332"/>
              <a:chOff x="9412842" y="3393477"/>
              <a:chExt cx="1218632" cy="2070332"/>
            </a:xfrm>
            <a:noFill/>
          </p:grpSpPr>
          <p:sp>
            <p:nvSpPr>
              <p:cNvPr id="8" name="Vapaamuotoinen: Muoto 7">
                <a:extLst>
                  <a:ext uri="{FF2B5EF4-FFF2-40B4-BE49-F238E27FC236}">
                    <a16:creationId xmlns:a16="http://schemas.microsoft.com/office/drawing/2014/main" id="{430A5145-CDF5-AA1A-7AB1-A113DE02D122}"/>
                  </a:ext>
                </a:extLst>
              </p:cNvPr>
              <p:cNvSpPr/>
              <p:nvPr/>
            </p:nvSpPr>
            <p:spPr>
              <a:xfrm>
                <a:off x="9421792" y="3735052"/>
                <a:ext cx="1199241" cy="14915"/>
              </a:xfrm>
              <a:custGeom>
                <a:avLst/>
                <a:gdLst>
                  <a:gd name="connsiteX0" fmla="*/ 0 w 1199241"/>
                  <a:gd name="connsiteY0" fmla="*/ 0 h 14915"/>
                  <a:gd name="connsiteX1" fmla="*/ 1199242 w 1199241"/>
                  <a:gd name="connsiteY1" fmla="*/ 0 h 14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99241" h="14915">
                    <a:moveTo>
                      <a:pt x="0" y="0"/>
                    </a:moveTo>
                    <a:lnTo>
                      <a:pt x="1199242" y="0"/>
                    </a:lnTo>
                  </a:path>
                </a:pathLst>
              </a:custGeom>
              <a:noFill/>
              <a:ln w="5715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9" name="Kuva 3">
                <a:extLst>
                  <a:ext uri="{FF2B5EF4-FFF2-40B4-BE49-F238E27FC236}">
                    <a16:creationId xmlns:a16="http://schemas.microsoft.com/office/drawing/2014/main" id="{0FD03C36-8E38-831D-E2A3-009D3ED5ED35}"/>
                  </a:ext>
                </a:extLst>
              </p:cNvPr>
              <p:cNvGrpSpPr/>
              <p:nvPr/>
            </p:nvGrpSpPr>
            <p:grpSpPr>
              <a:xfrm>
                <a:off x="9412842" y="3393477"/>
                <a:ext cx="1218632" cy="2070332"/>
                <a:chOff x="9412842" y="3393477"/>
                <a:chExt cx="1218632" cy="2070332"/>
              </a:xfrm>
              <a:noFill/>
            </p:grpSpPr>
            <p:sp>
              <p:nvSpPr>
                <p:cNvPr id="10" name="Vapaamuotoinen: Muoto 9">
                  <a:extLst>
                    <a:ext uri="{FF2B5EF4-FFF2-40B4-BE49-F238E27FC236}">
                      <a16:creationId xmlns:a16="http://schemas.microsoft.com/office/drawing/2014/main" id="{1C7F73B8-8F51-3445-AE63-B1955A2AE583}"/>
                    </a:ext>
                  </a:extLst>
                </p:cNvPr>
                <p:cNvSpPr/>
                <p:nvPr/>
              </p:nvSpPr>
              <p:spPr>
                <a:xfrm>
                  <a:off x="9412842" y="3393477"/>
                  <a:ext cx="1218632" cy="2070332"/>
                </a:xfrm>
                <a:custGeom>
                  <a:avLst/>
                  <a:gdLst>
                    <a:gd name="connsiteX0" fmla="*/ 1062015 w 1218632"/>
                    <a:gd name="connsiteY0" fmla="*/ 0 h 2070332"/>
                    <a:gd name="connsiteX1" fmla="*/ 1218633 w 1218632"/>
                    <a:gd name="connsiteY1" fmla="*/ 156617 h 2070332"/>
                    <a:gd name="connsiteX2" fmla="*/ 1218633 w 1218632"/>
                    <a:gd name="connsiteY2" fmla="*/ 1913716 h 2070332"/>
                    <a:gd name="connsiteX3" fmla="*/ 1062015 w 1218632"/>
                    <a:gd name="connsiteY3" fmla="*/ 2070333 h 2070332"/>
                    <a:gd name="connsiteX4" fmla="*/ 156617 w 1218632"/>
                    <a:gd name="connsiteY4" fmla="*/ 2070333 h 2070332"/>
                    <a:gd name="connsiteX5" fmla="*/ 0 w 1218632"/>
                    <a:gd name="connsiteY5" fmla="*/ 1913715 h 2070332"/>
                    <a:gd name="connsiteX6" fmla="*/ 0 w 1218632"/>
                    <a:gd name="connsiteY6" fmla="*/ 156617 h 2070332"/>
                    <a:gd name="connsiteX7" fmla="*/ 156617 w 1218632"/>
                    <a:gd name="connsiteY7" fmla="*/ 0 h 2070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218632" h="2070332">
                      <a:moveTo>
                        <a:pt x="1062015" y="0"/>
                      </a:moveTo>
                      <a:cubicBezTo>
                        <a:pt x="1148513" y="0"/>
                        <a:pt x="1218633" y="70120"/>
                        <a:pt x="1218633" y="156617"/>
                      </a:cubicBezTo>
                      <a:lnTo>
                        <a:pt x="1218633" y="1913716"/>
                      </a:lnTo>
                      <a:cubicBezTo>
                        <a:pt x="1218633" y="2000213"/>
                        <a:pt x="1148513" y="2070333"/>
                        <a:pt x="1062015" y="2070333"/>
                      </a:cubicBezTo>
                      <a:lnTo>
                        <a:pt x="156617" y="2070333"/>
                      </a:lnTo>
                      <a:cubicBezTo>
                        <a:pt x="70120" y="2070333"/>
                        <a:pt x="0" y="2000213"/>
                        <a:pt x="0" y="1913715"/>
                      </a:cubicBezTo>
                      <a:lnTo>
                        <a:pt x="0" y="156617"/>
                      </a:lnTo>
                      <a:cubicBezTo>
                        <a:pt x="0" y="70120"/>
                        <a:pt x="70120" y="0"/>
                        <a:pt x="156617" y="0"/>
                      </a:cubicBezTo>
                      <a:close/>
                    </a:path>
                  </a:pathLst>
                </a:custGeom>
                <a:noFill/>
                <a:ln w="57150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1" name="Vapaamuotoinen: Muoto 10">
                  <a:extLst>
                    <a:ext uri="{FF2B5EF4-FFF2-40B4-BE49-F238E27FC236}">
                      <a16:creationId xmlns:a16="http://schemas.microsoft.com/office/drawing/2014/main" id="{CEF97B83-A61A-CBBD-688A-E10E83EC9F8D}"/>
                    </a:ext>
                  </a:extLst>
                </p:cNvPr>
                <p:cNvSpPr/>
                <p:nvPr/>
              </p:nvSpPr>
              <p:spPr>
                <a:xfrm>
                  <a:off x="9421792" y="5195323"/>
                  <a:ext cx="1199241" cy="14915"/>
                </a:xfrm>
                <a:custGeom>
                  <a:avLst/>
                  <a:gdLst>
                    <a:gd name="connsiteX0" fmla="*/ 0 w 1199241"/>
                    <a:gd name="connsiteY0" fmla="*/ 0 h 14915"/>
                    <a:gd name="connsiteX1" fmla="*/ 1199242 w 1199241"/>
                    <a:gd name="connsiteY1" fmla="*/ 0 h 14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99241" h="14915">
                      <a:moveTo>
                        <a:pt x="0" y="0"/>
                      </a:moveTo>
                      <a:lnTo>
                        <a:pt x="1199242" y="0"/>
                      </a:lnTo>
                    </a:path>
                  </a:pathLst>
                </a:custGeom>
                <a:noFill/>
                <a:ln w="57150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2" name="Vapaamuotoinen: Muoto 11">
                  <a:extLst>
                    <a:ext uri="{FF2B5EF4-FFF2-40B4-BE49-F238E27FC236}">
                      <a16:creationId xmlns:a16="http://schemas.microsoft.com/office/drawing/2014/main" id="{27B381E8-D5CD-32A9-3CDC-20D6DC0EBC37}"/>
                    </a:ext>
                  </a:extLst>
                </p:cNvPr>
                <p:cNvSpPr/>
                <p:nvPr/>
              </p:nvSpPr>
              <p:spPr>
                <a:xfrm>
                  <a:off x="9960257" y="5335532"/>
                  <a:ext cx="122310" cy="14915"/>
                </a:xfrm>
                <a:custGeom>
                  <a:avLst/>
                  <a:gdLst>
                    <a:gd name="connsiteX0" fmla="*/ 0 w 122310"/>
                    <a:gd name="connsiteY0" fmla="*/ 0 h 14915"/>
                    <a:gd name="connsiteX1" fmla="*/ 122311 w 122310"/>
                    <a:gd name="connsiteY1" fmla="*/ 0 h 14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2310" h="14915">
                      <a:moveTo>
                        <a:pt x="0" y="0"/>
                      </a:moveTo>
                      <a:lnTo>
                        <a:pt x="122311" y="0"/>
                      </a:lnTo>
                    </a:path>
                  </a:pathLst>
                </a:custGeom>
                <a:noFill/>
                <a:ln w="57150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grpSp>
              <p:nvGrpSpPr>
                <p:cNvPr id="13" name="Kuva 3">
                  <a:extLst>
                    <a:ext uri="{FF2B5EF4-FFF2-40B4-BE49-F238E27FC236}">
                      <a16:creationId xmlns:a16="http://schemas.microsoft.com/office/drawing/2014/main" id="{5B0BC6A9-CD92-F8D0-B238-E57ACBA7FD50}"/>
                    </a:ext>
                  </a:extLst>
                </p:cNvPr>
                <p:cNvGrpSpPr/>
                <p:nvPr/>
              </p:nvGrpSpPr>
              <p:grpSpPr>
                <a:xfrm>
                  <a:off x="9785741" y="3573960"/>
                  <a:ext cx="471343" cy="14915"/>
                  <a:chOff x="9785741" y="3573960"/>
                  <a:chExt cx="471343" cy="14915"/>
                </a:xfrm>
                <a:noFill/>
              </p:grpSpPr>
              <p:sp>
                <p:nvSpPr>
                  <p:cNvPr id="14" name="Vapaamuotoinen: Muoto 13">
                    <a:extLst>
                      <a:ext uri="{FF2B5EF4-FFF2-40B4-BE49-F238E27FC236}">
                        <a16:creationId xmlns:a16="http://schemas.microsoft.com/office/drawing/2014/main" id="{DB8A7F65-F7F9-F1C0-C3DE-34354D7A46AE}"/>
                      </a:ext>
                    </a:extLst>
                  </p:cNvPr>
                  <p:cNvSpPr/>
                  <p:nvPr/>
                </p:nvSpPr>
                <p:spPr>
                  <a:xfrm>
                    <a:off x="9930426" y="3573960"/>
                    <a:ext cx="326659" cy="14915"/>
                  </a:xfrm>
                  <a:custGeom>
                    <a:avLst/>
                    <a:gdLst>
                      <a:gd name="connsiteX0" fmla="*/ 0 w 326659"/>
                      <a:gd name="connsiteY0" fmla="*/ 0 h 14915"/>
                      <a:gd name="connsiteX1" fmla="*/ 326659 w 326659"/>
                      <a:gd name="connsiteY1" fmla="*/ 0 h 149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26659" h="14915">
                        <a:moveTo>
                          <a:pt x="0" y="0"/>
                        </a:moveTo>
                        <a:lnTo>
                          <a:pt x="326659" y="0"/>
                        </a:lnTo>
                      </a:path>
                    </a:pathLst>
                  </a:custGeom>
                  <a:noFill/>
                  <a:ln w="57150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fi-FI"/>
                  </a:p>
                </p:txBody>
              </p:sp>
              <p:sp>
                <p:nvSpPr>
                  <p:cNvPr id="15" name="Vapaamuotoinen: Muoto 14">
                    <a:extLst>
                      <a:ext uri="{FF2B5EF4-FFF2-40B4-BE49-F238E27FC236}">
                        <a16:creationId xmlns:a16="http://schemas.microsoft.com/office/drawing/2014/main" id="{6BE63C0D-5C70-A353-47B9-0940087704BF}"/>
                      </a:ext>
                    </a:extLst>
                  </p:cNvPr>
                  <p:cNvSpPr/>
                  <p:nvPr/>
                </p:nvSpPr>
                <p:spPr>
                  <a:xfrm>
                    <a:off x="9785741" y="3573960"/>
                    <a:ext cx="14915" cy="14915"/>
                  </a:xfrm>
                  <a:custGeom>
                    <a:avLst/>
                    <a:gdLst>
                      <a:gd name="connsiteX0" fmla="*/ 0 w 14915"/>
                      <a:gd name="connsiteY0" fmla="*/ 0 h 14915"/>
                      <a:gd name="connsiteX1" fmla="*/ 0 w 14915"/>
                      <a:gd name="connsiteY1" fmla="*/ 0 h 149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4915" h="14915">
                        <a:moveTo>
                          <a:pt x="0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57150" cap="rnd">
                    <a:solidFill>
                      <a:schemeClr val="tx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fi-FI"/>
                  </a:p>
                </p:txBody>
              </p:sp>
            </p:grpSp>
          </p:grpSp>
        </p:grpSp>
        <p:grpSp>
          <p:nvGrpSpPr>
            <p:cNvPr id="16" name="Kuva 3">
              <a:extLst>
                <a:ext uri="{FF2B5EF4-FFF2-40B4-BE49-F238E27FC236}">
                  <a16:creationId xmlns:a16="http://schemas.microsoft.com/office/drawing/2014/main" id="{38E7CD27-2085-2376-893D-3975E58CD2CA}"/>
                </a:ext>
              </a:extLst>
            </p:cNvPr>
            <p:cNvGrpSpPr/>
            <p:nvPr/>
          </p:nvGrpSpPr>
          <p:grpSpPr>
            <a:xfrm>
              <a:off x="10320070" y="3085730"/>
              <a:ext cx="271470" cy="349033"/>
              <a:chOff x="10612084" y="3022070"/>
              <a:chExt cx="271470" cy="349033"/>
            </a:xfrm>
          </p:grpSpPr>
          <p:sp>
            <p:nvSpPr>
              <p:cNvPr id="17" name="Vapaamuotoinen: Muoto 16">
                <a:extLst>
                  <a:ext uri="{FF2B5EF4-FFF2-40B4-BE49-F238E27FC236}">
                    <a16:creationId xmlns:a16="http://schemas.microsoft.com/office/drawing/2014/main" id="{8864596B-5EF5-BC42-8CAC-20C00AC6F8E2}"/>
                  </a:ext>
                </a:extLst>
              </p:cNvPr>
              <p:cNvSpPr/>
              <p:nvPr/>
            </p:nvSpPr>
            <p:spPr>
              <a:xfrm>
                <a:off x="10752294" y="3327846"/>
                <a:ext cx="131260" cy="43256"/>
              </a:xfrm>
              <a:custGeom>
                <a:avLst/>
                <a:gdLst>
                  <a:gd name="connsiteX0" fmla="*/ 0 w 131260"/>
                  <a:gd name="connsiteY0" fmla="*/ 43256 h 43256"/>
                  <a:gd name="connsiteX1" fmla="*/ 131260 w 131260"/>
                  <a:gd name="connsiteY1" fmla="*/ 0 h 43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1260" h="43256">
                    <a:moveTo>
                      <a:pt x="0" y="43256"/>
                    </a:moveTo>
                    <a:lnTo>
                      <a:pt x="131260" y="0"/>
                    </a:lnTo>
                  </a:path>
                </a:pathLst>
              </a:custGeom>
              <a:ln w="57150" cap="rnd">
                <a:solidFill>
                  <a:schemeClr val="accent2">
                    <a:lumMod val="75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18" name="Vapaamuotoinen: Muoto 17">
                <a:extLst>
                  <a:ext uri="{FF2B5EF4-FFF2-40B4-BE49-F238E27FC236}">
                    <a16:creationId xmlns:a16="http://schemas.microsoft.com/office/drawing/2014/main" id="{72B1FFB3-AB14-491E-37FD-FCEC11B2DF23}"/>
                  </a:ext>
                </a:extLst>
              </p:cNvPr>
              <p:cNvSpPr/>
              <p:nvPr/>
            </p:nvSpPr>
            <p:spPr>
              <a:xfrm>
                <a:off x="10612084" y="3022070"/>
                <a:ext cx="79054" cy="232688"/>
              </a:xfrm>
              <a:custGeom>
                <a:avLst/>
                <a:gdLst>
                  <a:gd name="connsiteX0" fmla="*/ 0 w 79054"/>
                  <a:gd name="connsiteY0" fmla="*/ 232689 h 232688"/>
                  <a:gd name="connsiteX1" fmla="*/ 79055 w 79054"/>
                  <a:gd name="connsiteY1" fmla="*/ 0 h 232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9054" h="232688">
                    <a:moveTo>
                      <a:pt x="0" y="232689"/>
                    </a:moveTo>
                    <a:lnTo>
                      <a:pt x="79055" y="0"/>
                    </a:lnTo>
                  </a:path>
                </a:pathLst>
              </a:custGeom>
              <a:ln w="57150" cap="rnd">
                <a:solidFill>
                  <a:schemeClr val="accent2">
                    <a:lumMod val="75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</p:grpSp>
        <p:grpSp>
          <p:nvGrpSpPr>
            <p:cNvPr id="19" name="Kuva 3">
              <a:extLst>
                <a:ext uri="{FF2B5EF4-FFF2-40B4-BE49-F238E27FC236}">
                  <a16:creationId xmlns:a16="http://schemas.microsoft.com/office/drawing/2014/main" id="{927197DE-D583-5DE8-A042-7DCE4E53D806}"/>
                </a:ext>
              </a:extLst>
            </p:cNvPr>
            <p:cNvGrpSpPr/>
            <p:nvPr/>
          </p:nvGrpSpPr>
          <p:grpSpPr>
            <a:xfrm>
              <a:off x="7695149" y="1624470"/>
              <a:ext cx="1099014" cy="1847331"/>
              <a:chOff x="7931689" y="3022070"/>
              <a:chExt cx="754746" cy="1390165"/>
            </a:xfrm>
          </p:grpSpPr>
          <p:sp>
            <p:nvSpPr>
              <p:cNvPr id="20" name="Vapaamuotoinen: Muoto 19">
                <a:extLst>
                  <a:ext uri="{FF2B5EF4-FFF2-40B4-BE49-F238E27FC236}">
                    <a16:creationId xmlns:a16="http://schemas.microsoft.com/office/drawing/2014/main" id="{3D2F97B8-BEBC-67DA-0669-355EAE99DF98}"/>
                  </a:ext>
                </a:extLst>
              </p:cNvPr>
              <p:cNvSpPr/>
              <p:nvPr/>
            </p:nvSpPr>
            <p:spPr>
              <a:xfrm>
                <a:off x="7977929" y="3277132"/>
                <a:ext cx="663759" cy="619011"/>
              </a:xfrm>
              <a:custGeom>
                <a:avLst/>
                <a:gdLst>
                  <a:gd name="connsiteX0" fmla="*/ 0 w 663759"/>
                  <a:gd name="connsiteY0" fmla="*/ 2983 h 619011"/>
                  <a:gd name="connsiteX1" fmla="*/ 0 w 663759"/>
                  <a:gd name="connsiteY1" fmla="*/ 619012 h 619011"/>
                  <a:gd name="connsiteX2" fmla="*/ 663759 w 663759"/>
                  <a:gd name="connsiteY2" fmla="*/ 619012 h 619011"/>
                  <a:gd name="connsiteX3" fmla="*/ 663759 w 663759"/>
                  <a:gd name="connsiteY3" fmla="*/ 0 h 61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3759" h="619011">
                    <a:moveTo>
                      <a:pt x="0" y="2983"/>
                    </a:moveTo>
                    <a:lnTo>
                      <a:pt x="0" y="619012"/>
                    </a:lnTo>
                    <a:lnTo>
                      <a:pt x="663759" y="619012"/>
                    </a:lnTo>
                    <a:lnTo>
                      <a:pt x="663759" y="0"/>
                    </a:lnTo>
                  </a:path>
                </a:pathLst>
              </a:custGeom>
              <a:noFill/>
              <a:ln w="5715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21" name="Vapaamuotoinen: Muoto 20">
                <a:extLst>
                  <a:ext uri="{FF2B5EF4-FFF2-40B4-BE49-F238E27FC236}">
                    <a16:creationId xmlns:a16="http://schemas.microsoft.com/office/drawing/2014/main" id="{1DA2F73C-33B8-815E-5183-DAFD854D94A4}"/>
                  </a:ext>
                </a:extLst>
              </p:cNvPr>
              <p:cNvSpPr/>
              <p:nvPr/>
            </p:nvSpPr>
            <p:spPr>
              <a:xfrm>
                <a:off x="8103223" y="3430766"/>
                <a:ext cx="413171" cy="14915"/>
              </a:xfrm>
              <a:custGeom>
                <a:avLst/>
                <a:gdLst>
                  <a:gd name="connsiteX0" fmla="*/ 0 w 413171"/>
                  <a:gd name="connsiteY0" fmla="*/ 0 h 14915"/>
                  <a:gd name="connsiteX1" fmla="*/ 413172 w 413171"/>
                  <a:gd name="connsiteY1" fmla="*/ 0 h 14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3171" h="14915">
                    <a:moveTo>
                      <a:pt x="0" y="0"/>
                    </a:moveTo>
                    <a:lnTo>
                      <a:pt x="413172" y="0"/>
                    </a:lnTo>
                  </a:path>
                </a:pathLst>
              </a:custGeom>
              <a:noFill/>
              <a:ln w="5715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22" name="Vapaamuotoinen: Muoto 21">
                <a:extLst>
                  <a:ext uri="{FF2B5EF4-FFF2-40B4-BE49-F238E27FC236}">
                    <a16:creationId xmlns:a16="http://schemas.microsoft.com/office/drawing/2014/main" id="{3D99AFE7-6C20-2D9D-3C5D-7064BFDA9968}"/>
                  </a:ext>
                </a:extLst>
              </p:cNvPr>
              <p:cNvSpPr/>
              <p:nvPr/>
            </p:nvSpPr>
            <p:spPr>
              <a:xfrm>
                <a:off x="7931689" y="3022070"/>
                <a:ext cx="754746" cy="250587"/>
              </a:xfrm>
              <a:custGeom>
                <a:avLst/>
                <a:gdLst>
                  <a:gd name="connsiteX0" fmla="*/ 1492 w 754746"/>
                  <a:gd name="connsiteY0" fmla="*/ 250588 h 250587"/>
                  <a:gd name="connsiteX1" fmla="*/ 754747 w 754746"/>
                  <a:gd name="connsiteY1" fmla="*/ 250588 h 250587"/>
                  <a:gd name="connsiteX2" fmla="*/ 677184 w 754746"/>
                  <a:gd name="connsiteY2" fmla="*/ 0 h 250587"/>
                  <a:gd name="connsiteX3" fmla="*/ 77563 w 754746"/>
                  <a:gd name="connsiteY3" fmla="*/ 0 h 250587"/>
                  <a:gd name="connsiteX4" fmla="*/ 0 w 754746"/>
                  <a:gd name="connsiteY4" fmla="*/ 250588 h 250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4746" h="250587">
                    <a:moveTo>
                      <a:pt x="1492" y="250588"/>
                    </a:moveTo>
                    <a:lnTo>
                      <a:pt x="754747" y="250588"/>
                    </a:lnTo>
                    <a:cubicBezTo>
                      <a:pt x="729390" y="167059"/>
                      <a:pt x="702541" y="83529"/>
                      <a:pt x="677184" y="0"/>
                    </a:cubicBezTo>
                    <a:lnTo>
                      <a:pt x="77563" y="0"/>
                    </a:lnTo>
                    <a:cubicBezTo>
                      <a:pt x="52206" y="83529"/>
                      <a:pt x="26849" y="167059"/>
                      <a:pt x="0" y="250588"/>
                    </a:cubicBezTo>
                    <a:close/>
                  </a:path>
                </a:pathLst>
              </a:custGeom>
              <a:noFill/>
              <a:ln w="5715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23" name="Vapaamuotoinen: Muoto 22">
                <a:extLst>
                  <a:ext uri="{FF2B5EF4-FFF2-40B4-BE49-F238E27FC236}">
                    <a16:creationId xmlns:a16="http://schemas.microsoft.com/office/drawing/2014/main" id="{F41B46B4-E0B0-9DD9-D340-B107A3BBD4FF}"/>
                  </a:ext>
                </a:extLst>
              </p:cNvPr>
              <p:cNvSpPr/>
              <p:nvPr/>
            </p:nvSpPr>
            <p:spPr>
              <a:xfrm>
                <a:off x="8112172" y="4397320"/>
                <a:ext cx="395272" cy="14915"/>
              </a:xfrm>
              <a:custGeom>
                <a:avLst/>
                <a:gdLst>
                  <a:gd name="connsiteX0" fmla="*/ 0 w 395272"/>
                  <a:gd name="connsiteY0" fmla="*/ 0 h 14915"/>
                  <a:gd name="connsiteX1" fmla="*/ 395273 w 395272"/>
                  <a:gd name="connsiteY1" fmla="*/ 0 h 14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5272" h="14915">
                    <a:moveTo>
                      <a:pt x="0" y="0"/>
                    </a:moveTo>
                    <a:lnTo>
                      <a:pt x="395273" y="0"/>
                    </a:lnTo>
                  </a:path>
                </a:pathLst>
              </a:custGeom>
              <a:noFill/>
              <a:ln w="5715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24" name="Vapaamuotoinen: Muoto 23">
                <a:extLst>
                  <a:ext uri="{FF2B5EF4-FFF2-40B4-BE49-F238E27FC236}">
                    <a16:creationId xmlns:a16="http://schemas.microsoft.com/office/drawing/2014/main" id="{E7772144-447F-E731-3C16-25B8FFC98194}"/>
                  </a:ext>
                </a:extLst>
              </p:cNvPr>
              <p:cNvSpPr/>
              <p:nvPr/>
            </p:nvSpPr>
            <p:spPr>
              <a:xfrm>
                <a:off x="8310554" y="3914043"/>
                <a:ext cx="14915" cy="471343"/>
              </a:xfrm>
              <a:custGeom>
                <a:avLst/>
                <a:gdLst>
                  <a:gd name="connsiteX0" fmla="*/ 0 w 14915"/>
                  <a:gd name="connsiteY0" fmla="*/ 0 h 471343"/>
                  <a:gd name="connsiteX1" fmla="*/ 0 w 14915"/>
                  <a:gd name="connsiteY1" fmla="*/ 471344 h 47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915" h="471343">
                    <a:moveTo>
                      <a:pt x="0" y="0"/>
                    </a:moveTo>
                    <a:lnTo>
                      <a:pt x="0" y="471344"/>
                    </a:lnTo>
                  </a:path>
                </a:pathLst>
              </a:custGeom>
              <a:solidFill>
                <a:srgbClr val="002E5F"/>
              </a:solidFill>
              <a:ln w="5715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</p:grpSp>
        <p:grpSp>
          <p:nvGrpSpPr>
            <p:cNvPr id="25" name="Kuva 66">
              <a:extLst>
                <a:ext uri="{FF2B5EF4-FFF2-40B4-BE49-F238E27FC236}">
                  <a16:creationId xmlns:a16="http://schemas.microsoft.com/office/drawing/2014/main" id="{E3BE4227-82C9-2F32-A148-7F5D029142AD}"/>
                </a:ext>
              </a:extLst>
            </p:cNvPr>
            <p:cNvGrpSpPr/>
            <p:nvPr/>
          </p:nvGrpSpPr>
          <p:grpSpPr>
            <a:xfrm>
              <a:off x="9376553" y="4314963"/>
              <a:ext cx="612000" cy="432000"/>
              <a:chOff x="6735885" y="4959339"/>
              <a:chExt cx="515302" cy="344804"/>
            </a:xfrm>
            <a:noFill/>
          </p:grpSpPr>
          <p:sp>
            <p:nvSpPr>
              <p:cNvPr id="26" name="Vapaamuotoinen: Muoto 25">
                <a:extLst>
                  <a:ext uri="{FF2B5EF4-FFF2-40B4-BE49-F238E27FC236}">
                    <a16:creationId xmlns:a16="http://schemas.microsoft.com/office/drawing/2014/main" id="{E41280D2-967F-0A12-FFBF-96E23E8EBF4C}"/>
                  </a:ext>
                </a:extLst>
              </p:cNvPr>
              <p:cNvSpPr/>
              <p:nvPr/>
            </p:nvSpPr>
            <p:spPr>
              <a:xfrm>
                <a:off x="6735885" y="4959339"/>
                <a:ext cx="515302" cy="344804"/>
              </a:xfrm>
              <a:custGeom>
                <a:avLst/>
                <a:gdLst>
                  <a:gd name="connsiteX0" fmla="*/ 0 w 515302"/>
                  <a:gd name="connsiteY0" fmla="*/ 952 h 344804"/>
                  <a:gd name="connsiteX1" fmla="*/ 515303 w 515302"/>
                  <a:gd name="connsiteY1" fmla="*/ 952 h 344804"/>
                  <a:gd name="connsiteX2" fmla="*/ 515303 w 515302"/>
                  <a:gd name="connsiteY2" fmla="*/ 344805 h 344804"/>
                  <a:gd name="connsiteX3" fmla="*/ 1905 w 515302"/>
                  <a:gd name="connsiteY3" fmla="*/ 344805 h 344804"/>
                  <a:gd name="connsiteX4" fmla="*/ 952 w 515302"/>
                  <a:gd name="connsiteY4" fmla="*/ 0 h 344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5302" h="344804">
                    <a:moveTo>
                      <a:pt x="0" y="952"/>
                    </a:moveTo>
                    <a:cubicBezTo>
                      <a:pt x="171450" y="952"/>
                      <a:pt x="343853" y="952"/>
                      <a:pt x="515303" y="952"/>
                    </a:cubicBezTo>
                    <a:cubicBezTo>
                      <a:pt x="515303" y="115253"/>
                      <a:pt x="515303" y="229553"/>
                      <a:pt x="515303" y="344805"/>
                    </a:cubicBezTo>
                    <a:cubicBezTo>
                      <a:pt x="343853" y="344805"/>
                      <a:pt x="172403" y="344805"/>
                      <a:pt x="1905" y="344805"/>
                    </a:cubicBezTo>
                    <a:cubicBezTo>
                      <a:pt x="1905" y="229553"/>
                      <a:pt x="1905" y="115253"/>
                      <a:pt x="952" y="0"/>
                    </a:cubicBezTo>
                    <a:close/>
                  </a:path>
                </a:pathLst>
              </a:custGeom>
              <a:noFill/>
              <a:ln w="38100" cap="rnd">
                <a:solidFill>
                  <a:schemeClr val="accent2">
                    <a:lumMod val="75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27" name="Vapaamuotoinen: Muoto 26">
                <a:extLst>
                  <a:ext uri="{FF2B5EF4-FFF2-40B4-BE49-F238E27FC236}">
                    <a16:creationId xmlns:a16="http://schemas.microsoft.com/office/drawing/2014/main" id="{DE4577E3-9A4C-A896-0205-2D3B83E3AB86}"/>
                  </a:ext>
                </a:extLst>
              </p:cNvPr>
              <p:cNvSpPr/>
              <p:nvPr/>
            </p:nvSpPr>
            <p:spPr>
              <a:xfrm>
                <a:off x="6747315" y="4969816"/>
                <a:ext cx="498157" cy="202882"/>
              </a:xfrm>
              <a:custGeom>
                <a:avLst/>
                <a:gdLst>
                  <a:gd name="connsiteX0" fmla="*/ 0 w 498157"/>
                  <a:gd name="connsiteY0" fmla="*/ 7620 h 202882"/>
                  <a:gd name="connsiteX1" fmla="*/ 248603 w 498157"/>
                  <a:gd name="connsiteY1" fmla="*/ 202882 h 202882"/>
                  <a:gd name="connsiteX2" fmla="*/ 498158 w 498157"/>
                  <a:gd name="connsiteY2" fmla="*/ 0 h 2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98157" h="202882">
                    <a:moveTo>
                      <a:pt x="0" y="7620"/>
                    </a:moveTo>
                    <a:cubicBezTo>
                      <a:pt x="82868" y="72390"/>
                      <a:pt x="165735" y="137160"/>
                      <a:pt x="248603" y="202882"/>
                    </a:cubicBezTo>
                    <a:cubicBezTo>
                      <a:pt x="331470" y="135255"/>
                      <a:pt x="414338" y="67627"/>
                      <a:pt x="498158" y="0"/>
                    </a:cubicBezTo>
                  </a:path>
                </a:pathLst>
              </a:custGeom>
              <a:noFill/>
              <a:ln w="38100" cap="rnd">
                <a:solidFill>
                  <a:schemeClr val="accent2">
                    <a:lumMod val="75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28" name="Vapaamuotoinen: Muoto 27">
                <a:extLst>
                  <a:ext uri="{FF2B5EF4-FFF2-40B4-BE49-F238E27FC236}">
                    <a16:creationId xmlns:a16="http://schemas.microsoft.com/office/drawing/2014/main" id="{CB056882-8166-E464-3D2D-7F65FB204DCA}"/>
                  </a:ext>
                </a:extLst>
              </p:cNvPr>
              <p:cNvSpPr/>
              <p:nvPr/>
            </p:nvSpPr>
            <p:spPr>
              <a:xfrm>
                <a:off x="6740648" y="5124122"/>
                <a:ext cx="186690" cy="106679"/>
              </a:xfrm>
              <a:custGeom>
                <a:avLst/>
                <a:gdLst>
                  <a:gd name="connsiteX0" fmla="*/ 0 w 186690"/>
                  <a:gd name="connsiteY0" fmla="*/ 106680 h 106679"/>
                  <a:gd name="connsiteX1" fmla="*/ 186690 w 186690"/>
                  <a:gd name="connsiteY1" fmla="*/ 0 h 10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6690" h="106679">
                    <a:moveTo>
                      <a:pt x="0" y="106680"/>
                    </a:moveTo>
                    <a:cubicBezTo>
                      <a:pt x="61913" y="71438"/>
                      <a:pt x="124777" y="35242"/>
                      <a:pt x="186690" y="0"/>
                    </a:cubicBezTo>
                  </a:path>
                </a:pathLst>
              </a:custGeom>
              <a:noFill/>
              <a:ln w="38100" cap="rnd">
                <a:solidFill>
                  <a:schemeClr val="accent2">
                    <a:lumMod val="75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29" name="Vapaamuotoinen: Muoto 28">
                <a:extLst>
                  <a:ext uri="{FF2B5EF4-FFF2-40B4-BE49-F238E27FC236}">
                    <a16:creationId xmlns:a16="http://schemas.microsoft.com/office/drawing/2014/main" id="{5184A37D-82E0-9D00-E8DE-7ED033F6D775}"/>
                  </a:ext>
                </a:extLst>
              </p:cNvPr>
              <p:cNvSpPr/>
              <p:nvPr/>
            </p:nvSpPr>
            <p:spPr>
              <a:xfrm>
                <a:off x="7064498" y="5124122"/>
                <a:ext cx="182879" cy="108584"/>
              </a:xfrm>
              <a:custGeom>
                <a:avLst/>
                <a:gdLst>
                  <a:gd name="connsiteX0" fmla="*/ 182880 w 182879"/>
                  <a:gd name="connsiteY0" fmla="*/ 108585 h 108584"/>
                  <a:gd name="connsiteX1" fmla="*/ 0 w 182879"/>
                  <a:gd name="connsiteY1" fmla="*/ 0 h 108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2879" h="108584">
                    <a:moveTo>
                      <a:pt x="182880" y="108585"/>
                    </a:moveTo>
                    <a:cubicBezTo>
                      <a:pt x="121920" y="72390"/>
                      <a:pt x="60960" y="36195"/>
                      <a:pt x="0" y="0"/>
                    </a:cubicBezTo>
                  </a:path>
                </a:pathLst>
              </a:custGeom>
              <a:noFill/>
              <a:ln w="38100" cap="rnd">
                <a:solidFill>
                  <a:schemeClr val="accent2">
                    <a:lumMod val="75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</p:grpSp>
        <p:sp>
          <p:nvSpPr>
            <p:cNvPr id="30" name="Vapaamuotoinen: Muoto 29">
              <a:extLst>
                <a:ext uri="{FF2B5EF4-FFF2-40B4-BE49-F238E27FC236}">
                  <a16:creationId xmlns:a16="http://schemas.microsoft.com/office/drawing/2014/main" id="{9F2101A5-EC22-4F0E-690B-99D0A7F4AF3E}"/>
                </a:ext>
              </a:extLst>
            </p:cNvPr>
            <p:cNvSpPr/>
            <p:nvPr/>
          </p:nvSpPr>
          <p:spPr>
            <a:xfrm rot="19918147">
              <a:off x="8032735" y="2412191"/>
              <a:ext cx="186690" cy="106679"/>
            </a:xfrm>
            <a:custGeom>
              <a:avLst/>
              <a:gdLst>
                <a:gd name="connsiteX0" fmla="*/ 0 w 186690"/>
                <a:gd name="connsiteY0" fmla="*/ 106680 h 106679"/>
                <a:gd name="connsiteX1" fmla="*/ 186690 w 186690"/>
                <a:gd name="connsiteY1" fmla="*/ 0 h 106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6690" h="106679">
                  <a:moveTo>
                    <a:pt x="0" y="106680"/>
                  </a:moveTo>
                  <a:cubicBezTo>
                    <a:pt x="61913" y="71438"/>
                    <a:pt x="124777" y="35242"/>
                    <a:pt x="186690" y="0"/>
                  </a:cubicBezTo>
                </a:path>
              </a:pathLst>
            </a:custGeom>
            <a:noFill/>
            <a:ln w="28575" cap="rnd">
              <a:solidFill>
                <a:schemeClr val="accent2">
                  <a:lumMod val="7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Vapaamuotoinen: Muoto 30">
              <a:extLst>
                <a:ext uri="{FF2B5EF4-FFF2-40B4-BE49-F238E27FC236}">
                  <a16:creationId xmlns:a16="http://schemas.microsoft.com/office/drawing/2014/main" id="{A282E95F-B536-243E-D6E4-A05D40CF7492}"/>
                </a:ext>
              </a:extLst>
            </p:cNvPr>
            <p:cNvSpPr/>
            <p:nvPr/>
          </p:nvSpPr>
          <p:spPr>
            <a:xfrm rot="19918147">
              <a:off x="8319266" y="2260782"/>
              <a:ext cx="182879" cy="108584"/>
            </a:xfrm>
            <a:custGeom>
              <a:avLst/>
              <a:gdLst>
                <a:gd name="connsiteX0" fmla="*/ 182880 w 182879"/>
                <a:gd name="connsiteY0" fmla="*/ 108585 h 108584"/>
                <a:gd name="connsiteX1" fmla="*/ 0 w 182879"/>
                <a:gd name="connsiteY1" fmla="*/ 0 h 10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879" h="108584">
                  <a:moveTo>
                    <a:pt x="182880" y="108585"/>
                  </a:moveTo>
                  <a:cubicBezTo>
                    <a:pt x="121920" y="72390"/>
                    <a:pt x="60960" y="36195"/>
                    <a:pt x="0" y="0"/>
                  </a:cubicBezTo>
                </a:path>
              </a:pathLst>
            </a:custGeom>
            <a:noFill/>
            <a:ln w="28575" cap="rnd">
              <a:solidFill>
                <a:schemeClr val="accent2">
                  <a:lumMod val="7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Vapaamuotoinen: Muoto 31">
              <a:extLst>
                <a:ext uri="{FF2B5EF4-FFF2-40B4-BE49-F238E27FC236}">
                  <a16:creationId xmlns:a16="http://schemas.microsoft.com/office/drawing/2014/main" id="{54174520-0AB9-79A8-791E-703691E71014}"/>
                </a:ext>
              </a:extLst>
            </p:cNvPr>
            <p:cNvSpPr/>
            <p:nvPr/>
          </p:nvSpPr>
          <p:spPr>
            <a:xfrm flipH="1">
              <a:off x="8924143" y="2130979"/>
              <a:ext cx="1084638" cy="1116142"/>
            </a:xfrm>
            <a:custGeom>
              <a:avLst/>
              <a:gdLst>
                <a:gd name="connsiteX0" fmla="*/ 474506 w 474506"/>
                <a:gd name="connsiteY0" fmla="*/ 0 h 1360714"/>
                <a:gd name="connsiteX1" fmla="*/ 6420 w 474506"/>
                <a:gd name="connsiteY1" fmla="*/ 1360714 h 1360714"/>
                <a:gd name="connsiteX0" fmla="*/ 780173 w 780173"/>
                <a:gd name="connsiteY0" fmla="*/ 0 h 1360714"/>
                <a:gd name="connsiteX1" fmla="*/ 312087 w 780173"/>
                <a:gd name="connsiteY1" fmla="*/ 1360714 h 1360714"/>
                <a:gd name="connsiteX0" fmla="*/ 946651 w 946651"/>
                <a:gd name="connsiteY0" fmla="*/ 0 h 1360714"/>
                <a:gd name="connsiteX1" fmla="*/ 478565 w 946651"/>
                <a:gd name="connsiteY1" fmla="*/ 1360714 h 1360714"/>
                <a:gd name="connsiteX0" fmla="*/ 820076 w 820076"/>
                <a:gd name="connsiteY0" fmla="*/ 0 h 1360714"/>
                <a:gd name="connsiteX1" fmla="*/ 351990 w 820076"/>
                <a:gd name="connsiteY1" fmla="*/ 1360714 h 1360714"/>
                <a:gd name="connsiteX0" fmla="*/ 810631 w 810631"/>
                <a:gd name="connsiteY0" fmla="*/ 0 h 1469571"/>
                <a:gd name="connsiteX1" fmla="*/ 364316 w 810631"/>
                <a:gd name="connsiteY1" fmla="*/ 1469571 h 1469571"/>
                <a:gd name="connsiteX0" fmla="*/ 839565 w 839565"/>
                <a:gd name="connsiteY0" fmla="*/ 0 h 1469571"/>
                <a:gd name="connsiteX1" fmla="*/ 327936 w 839565"/>
                <a:gd name="connsiteY1" fmla="*/ 1469571 h 1469571"/>
                <a:gd name="connsiteX0" fmla="*/ 979862 w 979862"/>
                <a:gd name="connsiteY0" fmla="*/ 0 h 911518"/>
                <a:gd name="connsiteX1" fmla="*/ 199292 w 979862"/>
                <a:gd name="connsiteY1" fmla="*/ 911518 h 911518"/>
                <a:gd name="connsiteX0" fmla="*/ 995986 w 995986"/>
                <a:gd name="connsiteY0" fmla="*/ 0 h 1119947"/>
                <a:gd name="connsiteX1" fmla="*/ 188522 w 995986"/>
                <a:gd name="connsiteY1" fmla="*/ 1119947 h 1119947"/>
                <a:gd name="connsiteX0" fmla="*/ 979862 w 979862"/>
                <a:gd name="connsiteY0" fmla="*/ 0 h 1072882"/>
                <a:gd name="connsiteX1" fmla="*/ 199293 w 979862"/>
                <a:gd name="connsiteY1" fmla="*/ 1072882 h 1072882"/>
                <a:gd name="connsiteX0" fmla="*/ 1044765 w 1044765"/>
                <a:gd name="connsiteY0" fmla="*/ 0 h 1072882"/>
                <a:gd name="connsiteX1" fmla="*/ 264196 w 1044765"/>
                <a:gd name="connsiteY1" fmla="*/ 1072882 h 1072882"/>
                <a:gd name="connsiteX0" fmla="*/ 1078864 w 1078864"/>
                <a:gd name="connsiteY0" fmla="*/ 2 h 1072884"/>
                <a:gd name="connsiteX1" fmla="*/ 298295 w 1078864"/>
                <a:gd name="connsiteY1" fmla="*/ 1072884 h 1072884"/>
                <a:gd name="connsiteX0" fmla="*/ 1082824 w 1082824"/>
                <a:gd name="connsiteY0" fmla="*/ 3 h 992203"/>
                <a:gd name="connsiteX1" fmla="*/ 295531 w 1082824"/>
                <a:gd name="connsiteY1" fmla="*/ 992203 h 992203"/>
                <a:gd name="connsiteX0" fmla="*/ 1080645 w 1080645"/>
                <a:gd name="connsiteY0" fmla="*/ 72780 h 1064980"/>
                <a:gd name="connsiteX1" fmla="*/ 293352 w 1080645"/>
                <a:gd name="connsiteY1" fmla="*/ 1064980 h 1064980"/>
                <a:gd name="connsiteX0" fmla="*/ 1084638 w 1084638"/>
                <a:gd name="connsiteY0" fmla="*/ 70154 h 1116142"/>
                <a:gd name="connsiteX1" fmla="*/ 290622 w 1084638"/>
                <a:gd name="connsiteY1" fmla="*/ 1116142 h 1116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84638" h="1116142">
                  <a:moveTo>
                    <a:pt x="1084638" y="70154"/>
                  </a:moveTo>
                  <a:cubicBezTo>
                    <a:pt x="-396885" y="-301348"/>
                    <a:pt x="-34563" y="913902"/>
                    <a:pt x="290622" y="1116142"/>
                  </a:cubicBezTo>
                </a:path>
              </a:pathLst>
            </a:custGeom>
            <a:ln w="38100">
              <a:solidFill>
                <a:schemeClr val="tx2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>
                <a:solidFill>
                  <a:srgbClr val="00347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5187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5F008-01E1-85A1-F23E-4D521B90F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tsikko 4">
            <a:extLst>
              <a:ext uri="{FF2B5EF4-FFF2-40B4-BE49-F238E27FC236}">
                <a16:creationId xmlns:a16="http://schemas.microsoft.com/office/drawing/2014/main" id="{2605EE05-8F28-EF2F-778B-81BA6389C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425" y="486349"/>
            <a:ext cx="10989936" cy="764720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accent1"/>
                </a:solidFill>
              </a:rPr>
              <a:t>Keitä muutos koskee</a:t>
            </a:r>
          </a:p>
        </p:txBody>
      </p:sp>
      <p:sp>
        <p:nvSpPr>
          <p:cNvPr id="45" name="Vapaamuotoinen: Muoto 44">
            <a:extLst>
              <a:ext uri="{FF2B5EF4-FFF2-40B4-BE49-F238E27FC236}">
                <a16:creationId xmlns:a16="http://schemas.microsoft.com/office/drawing/2014/main" id="{660BCB37-31DF-EE7C-AE65-8944EDA2D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5424" y="1711995"/>
            <a:ext cx="468000" cy="468000"/>
          </a:xfrm>
          <a:custGeom>
            <a:avLst/>
            <a:gdLst>
              <a:gd name="connsiteX0" fmla="*/ 180975 w 361950"/>
              <a:gd name="connsiteY0" fmla="*/ 0 h 371475"/>
              <a:gd name="connsiteX1" fmla="*/ 361950 w 361950"/>
              <a:gd name="connsiteY1" fmla="*/ 185738 h 371475"/>
              <a:gd name="connsiteX2" fmla="*/ 180975 w 361950"/>
              <a:gd name="connsiteY2" fmla="*/ 371475 h 371475"/>
              <a:gd name="connsiteX3" fmla="*/ 0 w 361950"/>
              <a:gd name="connsiteY3" fmla="*/ 185738 h 371475"/>
              <a:gd name="connsiteX4" fmla="*/ 180975 w 361950"/>
              <a:gd name="connsiteY4" fmla="*/ 0 h 371475"/>
              <a:gd name="connsiteX5" fmla="*/ 266196 w 361950"/>
              <a:gd name="connsiteY5" fmla="*/ 127551 h 371475"/>
              <a:gd name="connsiteX6" fmla="*/ 244931 w 361950"/>
              <a:gd name="connsiteY6" fmla="*/ 129231 h 371475"/>
              <a:gd name="connsiteX7" fmla="*/ 165042 w 361950"/>
              <a:gd name="connsiteY7" fmla="*/ 224886 h 371475"/>
              <a:gd name="connsiteX8" fmla="*/ 131314 w 361950"/>
              <a:gd name="connsiteY8" fmla="*/ 190271 h 371475"/>
              <a:gd name="connsiteX9" fmla="*/ 109986 w 361950"/>
              <a:gd name="connsiteY9" fmla="*/ 190271 h 371475"/>
              <a:gd name="connsiteX10" fmla="*/ 109986 w 361950"/>
              <a:gd name="connsiteY10" fmla="*/ 212160 h 371475"/>
              <a:gd name="connsiteX11" fmla="*/ 155230 w 361950"/>
              <a:gd name="connsiteY11" fmla="*/ 258594 h 371475"/>
              <a:gd name="connsiteX12" fmla="*/ 177344 w 361950"/>
              <a:gd name="connsiteY12" fmla="*/ 257723 h 371475"/>
              <a:gd name="connsiteX13" fmla="*/ 267832 w 361950"/>
              <a:gd name="connsiteY13" fmla="*/ 149376 h 371475"/>
              <a:gd name="connsiteX14" fmla="*/ 266196 w 361950"/>
              <a:gd name="connsiteY14" fmla="*/ 127551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61950" h="371475">
                <a:moveTo>
                  <a:pt x="180975" y="0"/>
                </a:moveTo>
                <a:cubicBezTo>
                  <a:pt x="280768" y="0"/>
                  <a:pt x="361950" y="83319"/>
                  <a:pt x="361950" y="185738"/>
                </a:cubicBezTo>
                <a:cubicBezTo>
                  <a:pt x="361950" y="288156"/>
                  <a:pt x="280768" y="371475"/>
                  <a:pt x="180975" y="371475"/>
                </a:cubicBezTo>
                <a:cubicBezTo>
                  <a:pt x="81182" y="371475"/>
                  <a:pt x="0" y="288156"/>
                  <a:pt x="0" y="185738"/>
                </a:cubicBezTo>
                <a:cubicBezTo>
                  <a:pt x="0" y="83319"/>
                  <a:pt x="81182" y="0"/>
                  <a:pt x="180975" y="0"/>
                </a:cubicBezTo>
                <a:close/>
                <a:moveTo>
                  <a:pt x="266196" y="127551"/>
                </a:moveTo>
                <a:cubicBezTo>
                  <a:pt x="259872" y="121988"/>
                  <a:pt x="250352" y="122739"/>
                  <a:pt x="244931" y="129231"/>
                </a:cubicBezTo>
                <a:lnTo>
                  <a:pt x="165042" y="224886"/>
                </a:lnTo>
                <a:lnTo>
                  <a:pt x="131314" y="190271"/>
                </a:lnTo>
                <a:cubicBezTo>
                  <a:pt x="125425" y="184226"/>
                  <a:pt x="115876" y="184226"/>
                  <a:pt x="109986" y="190271"/>
                </a:cubicBezTo>
                <a:cubicBezTo>
                  <a:pt x="104096" y="196315"/>
                  <a:pt x="104096" y="206115"/>
                  <a:pt x="109986" y="212160"/>
                </a:cubicBezTo>
                <a:lnTo>
                  <a:pt x="155230" y="258594"/>
                </a:lnTo>
                <a:cubicBezTo>
                  <a:pt x="161441" y="264970"/>
                  <a:pt x="171627" y="264568"/>
                  <a:pt x="177344" y="257723"/>
                </a:cubicBezTo>
                <a:lnTo>
                  <a:pt x="267832" y="149376"/>
                </a:lnTo>
                <a:cubicBezTo>
                  <a:pt x="273253" y="142886"/>
                  <a:pt x="272520" y="133115"/>
                  <a:pt x="266196" y="127551"/>
                </a:cubicBezTo>
                <a:close/>
              </a:path>
            </a:pathLst>
          </a:custGeom>
          <a:solidFill>
            <a:srgbClr val="00C0B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169D0758-7063-F24E-559C-3E0414B1F090}"/>
              </a:ext>
            </a:extLst>
          </p:cNvPr>
          <p:cNvSpPr txBox="1"/>
          <p:nvPr/>
        </p:nvSpPr>
        <p:spPr>
          <a:xfrm>
            <a:off x="1088444" y="1764681"/>
            <a:ext cx="3542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fi-FI" sz="2400" b="1">
                <a:solidFill>
                  <a:schemeClr val="accent1"/>
                </a:solidFill>
              </a:rPr>
              <a:t>Muutos koskee</a:t>
            </a: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5E91493C-95BD-FD2C-B6B5-CD5CF6ABF3D2}"/>
              </a:ext>
            </a:extLst>
          </p:cNvPr>
          <p:cNvSpPr txBox="1"/>
          <p:nvPr/>
        </p:nvSpPr>
        <p:spPr>
          <a:xfrm>
            <a:off x="774435" y="2423318"/>
            <a:ext cx="5225957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9D8D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000">
                <a:solidFill>
                  <a:srgbClr val="003479"/>
                </a:solidFill>
                <a:latin typeface="Arial" panose="020B0604020202020204"/>
              </a:rPr>
              <a:t>t</a:t>
            </a:r>
            <a:r>
              <a:rPr kumimoji="0" lang="fi-FI" sz="2000" b="0" i="0" u="none" strike="noStrike" kern="1200" cap="none" spc="0" normalizeH="0" baseline="0" noProof="0" err="1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äysi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-ikäisiä henkilöitä</a:t>
            </a:r>
            <a:r>
              <a:rPr lang="fi-FI" sz="2000">
                <a:solidFill>
                  <a:srgbClr val="003479"/>
                </a:solidFill>
                <a:latin typeface="Arial" panose="020B0604020202020204"/>
              </a:rPr>
              <a:t>, jotka tunnistautuvat viranomaisten verkkopalveluihin.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9D8D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000">
                <a:solidFill>
                  <a:srgbClr val="003479"/>
                </a:solidFill>
                <a:latin typeface="Arial" panose="020B0604020202020204"/>
              </a:rPr>
              <a:t>v</a:t>
            </a:r>
            <a:r>
              <a:rPr kumimoji="0" lang="fi-FI" sz="2000" b="0" i="0" u="none" strike="noStrike" kern="1200" cap="none" spc="0" normalizeH="0" baseline="0" noProof="0" err="1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ain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tunnistautuvaa henkilöä itseään, vaikka hän asioisi toisen puolesta.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C0F124A8-4C26-9CBE-F74E-FC3529134D3D}"/>
              </a:ext>
            </a:extLst>
          </p:cNvPr>
          <p:cNvSpPr txBox="1"/>
          <p:nvPr/>
        </p:nvSpPr>
        <p:spPr>
          <a:xfrm>
            <a:off x="505423" y="4374802"/>
            <a:ext cx="5225957" cy="2139554"/>
          </a:xfrm>
          <a:prstGeom prst="rect">
            <a:avLst/>
          </a:prstGeom>
          <a:solidFill>
            <a:srgbClr val="E1F7F7"/>
          </a:solidFill>
        </p:spPr>
        <p:txBody>
          <a:bodyPr wrap="square" lIns="216000" tIns="144000" rIns="180000" bIns="144000">
            <a:noAutofit/>
          </a:bodyPr>
          <a:lstStyle/>
          <a:p>
            <a:pPr lvl="0">
              <a:spcAft>
                <a:spcPts val="600"/>
              </a:spcAft>
              <a:buClr>
                <a:srgbClr val="69D8D7"/>
              </a:buClr>
              <a:defRPr/>
            </a:pPr>
            <a:r>
              <a:rPr lang="fi-FI" sz="1600">
                <a:solidFill>
                  <a:srgbClr val="003479"/>
                </a:solidFill>
              </a:rPr>
              <a:t>Lain voimaantulon jälkeen henkilö ohjataan ottamaan käyttöön sähköinen postilaatikko Suomi.fi-viesteissä, kun hän kirjautuu johonkin viranomaisen digitaaliseen palveluun. </a:t>
            </a:r>
          </a:p>
          <a:p>
            <a:pPr lvl="0">
              <a:buClr>
                <a:srgbClr val="69D8D7"/>
              </a:buClr>
              <a:defRPr/>
            </a:pPr>
            <a:r>
              <a:rPr lang="fi-FI" sz="1600">
                <a:solidFill>
                  <a:srgbClr val="003479"/>
                </a:solidFill>
              </a:rPr>
              <a:t>Suomi.fi-viestin </a:t>
            </a:r>
            <a:r>
              <a:rPr lang="fi-FI" sz="1600" err="1">
                <a:solidFill>
                  <a:srgbClr val="003479"/>
                </a:solidFill>
              </a:rPr>
              <a:t>käyttööntulon</a:t>
            </a:r>
            <a:r>
              <a:rPr lang="fi-FI" sz="1600">
                <a:solidFill>
                  <a:srgbClr val="003479"/>
                </a:solidFill>
              </a:rPr>
              <a:t> jälkeen </a:t>
            </a:r>
            <a:r>
              <a:rPr lang="fi-FI" sz="1600" b="1">
                <a:solidFill>
                  <a:srgbClr val="003479"/>
                </a:solidFill>
              </a:rPr>
              <a:t>henkilö saa viranomaisten lähettämän postin digitaalisesti</a:t>
            </a:r>
            <a:r>
              <a:rPr lang="fi-FI" sz="1600">
                <a:solidFill>
                  <a:srgbClr val="003479"/>
                </a:solidFill>
              </a:rPr>
              <a:t>. Paperipostiin palaaminen on mahdollista.</a:t>
            </a:r>
          </a:p>
        </p:txBody>
      </p:sp>
      <p:pic>
        <p:nvPicPr>
          <p:cNvPr id="34" name="Kuva 7" descr="Kuva, joka sisältää kohteen Matkapuhelin, teksti, Kannettava viestintäväline, Viestintälaite&#10;&#10;Tekoälyn generoima sisältö voi olla virheellistä.">
            <a:extLst>
              <a:ext uri="{FF2B5EF4-FFF2-40B4-BE49-F238E27FC236}">
                <a16:creationId xmlns:a16="http://schemas.microsoft.com/office/drawing/2014/main" id="{5D3DBAFB-C31A-C483-D909-A08DBD533B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6" r="26031"/>
          <a:stretch>
            <a:fillRect/>
          </a:stretch>
        </p:blipFill>
        <p:spPr>
          <a:xfrm>
            <a:off x="6460621" y="0"/>
            <a:ext cx="57414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87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3D5D0-FC14-E67B-18F5-770090F12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361895D5-5DB9-69BE-1A11-9F11FB0E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425" y="486349"/>
            <a:ext cx="10989936" cy="764720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accent1"/>
                </a:solidFill>
              </a:rPr>
              <a:t>Keitä muutos ei koske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3C23C0E2-74CB-245B-D963-CA0CDBCBBF39}"/>
              </a:ext>
            </a:extLst>
          </p:cNvPr>
          <p:cNvSpPr txBox="1"/>
          <p:nvPr/>
        </p:nvSpPr>
        <p:spPr>
          <a:xfrm>
            <a:off x="1088445" y="1764681"/>
            <a:ext cx="48524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fi-FI" sz="2400" b="1">
                <a:solidFill>
                  <a:schemeClr val="accent1"/>
                </a:solidFill>
              </a:rPr>
              <a:t>Ei vaadi toimenpiteitä</a:t>
            </a: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91156584-A748-E8F2-8635-2494D48874C2}"/>
              </a:ext>
            </a:extLst>
          </p:cNvPr>
          <p:cNvSpPr txBox="1"/>
          <p:nvPr/>
        </p:nvSpPr>
        <p:spPr>
          <a:xfrm>
            <a:off x="774436" y="2424143"/>
            <a:ext cx="5225957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lvl="0" indent="-285750">
              <a:spcAft>
                <a:spcPts val="600"/>
              </a:spcAft>
              <a:buClr>
                <a:srgbClr val="7030A0"/>
              </a:buClr>
              <a:buFont typeface="Arial" panose="020B0604020202020204" pitchFamily="34" charset="0"/>
              <a:buChar char="•"/>
              <a:defRPr/>
            </a:pPr>
            <a:r>
              <a:rPr lang="fi-FI" sz="2000">
                <a:solidFill>
                  <a:srgbClr val="003479"/>
                </a:solidFill>
              </a:rPr>
              <a:t>henkilöiltä, joilla on jo sähköiset viestit käytössä.</a:t>
            </a:r>
          </a:p>
          <a:p>
            <a:pPr marL="285750" lvl="0" indent="-285750">
              <a:spcAft>
                <a:spcPts val="600"/>
              </a:spcAft>
              <a:buClr>
                <a:srgbClr val="7030A0"/>
              </a:buClr>
              <a:buFont typeface="Arial" panose="020B0604020202020204" pitchFamily="34" charset="0"/>
              <a:buChar char="•"/>
              <a:defRPr/>
            </a:pPr>
            <a:r>
              <a:rPr lang="fi-FI" sz="2000">
                <a:solidFill>
                  <a:srgbClr val="003479"/>
                </a:solidFill>
              </a:rPr>
              <a:t>henkilöiltä, jotka eivät asioi digitaalisesti.</a:t>
            </a:r>
          </a:p>
          <a:p>
            <a:pPr marL="285750" lvl="0" indent="-285750">
              <a:spcAft>
                <a:spcPts val="600"/>
              </a:spcAft>
              <a:buClr>
                <a:srgbClr val="7030A0"/>
              </a:buClr>
              <a:buFont typeface="Arial" panose="020B0604020202020204" pitchFamily="34" charset="0"/>
              <a:buChar char="•"/>
              <a:defRPr/>
            </a:pPr>
            <a:r>
              <a:rPr lang="fi-FI" sz="2000">
                <a:solidFill>
                  <a:srgbClr val="003479"/>
                </a:solidFill>
              </a:rPr>
              <a:t>henkilöiltä, joilla on edunvalvonta tai vahvistettu edunvalvontavaltuutus.</a:t>
            </a:r>
          </a:p>
          <a:p>
            <a:pPr marL="285750" lvl="0" indent="-285750">
              <a:spcAft>
                <a:spcPts val="600"/>
              </a:spcAft>
              <a:buClr>
                <a:srgbClr val="7030A0"/>
              </a:buClr>
              <a:buFont typeface="Arial" panose="020B0604020202020204" pitchFamily="34" charset="0"/>
              <a:buChar char="•"/>
              <a:defRPr/>
            </a:pPr>
            <a:r>
              <a:rPr lang="fi-FI" sz="2000">
                <a:solidFill>
                  <a:srgbClr val="003479"/>
                </a:solidFill>
              </a:rPr>
              <a:t>alaikäisiltä.</a:t>
            </a:r>
          </a:p>
          <a:p>
            <a:pPr marL="285750" lvl="0" indent="-285750">
              <a:spcAft>
                <a:spcPts val="600"/>
              </a:spcAft>
              <a:buClr>
                <a:srgbClr val="7030A0"/>
              </a:buClr>
              <a:buFont typeface="Arial" panose="020B0604020202020204" pitchFamily="34" charset="0"/>
              <a:buChar char="•"/>
              <a:defRPr/>
            </a:pPr>
            <a:r>
              <a:rPr lang="fi-FI" sz="2000">
                <a:solidFill>
                  <a:srgbClr val="003479"/>
                </a:solidFill>
              </a:rPr>
              <a:t>yrityksiltä.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B52B5C97-6C64-1551-5E5E-99FA1D4334C0}"/>
              </a:ext>
            </a:extLst>
          </p:cNvPr>
          <p:cNvSpPr txBox="1"/>
          <p:nvPr/>
        </p:nvSpPr>
        <p:spPr>
          <a:xfrm>
            <a:off x="505423" y="5222835"/>
            <a:ext cx="5225957" cy="1291520"/>
          </a:xfrm>
          <a:prstGeom prst="rect">
            <a:avLst/>
          </a:prstGeom>
          <a:solidFill>
            <a:srgbClr val="7030A0">
              <a:alpha val="14000"/>
            </a:srgbClr>
          </a:solidFill>
        </p:spPr>
        <p:txBody>
          <a:bodyPr wrap="square" lIns="216000" tIns="144000" rIns="180000" bIns="144000" anchor="t">
            <a:noAutofit/>
          </a:bodyPr>
          <a:lstStyle/>
          <a:p>
            <a:pPr>
              <a:buClr>
                <a:srgbClr val="69D8D7"/>
              </a:buClr>
              <a:defRPr/>
            </a:pPr>
            <a:r>
              <a:rPr lang="fi-FI" sz="1600" b="1">
                <a:solidFill>
                  <a:srgbClr val="003479"/>
                </a:solidFill>
                <a:latin typeface="Arial"/>
                <a:cs typeface="Arial"/>
              </a:rPr>
              <a:t>Henkilön ei tarvitse tehdä mitään ennen tai jälkeen lain voimaantulon</a:t>
            </a:r>
            <a:r>
              <a:rPr lang="fi-FI" sz="1600">
                <a:solidFill>
                  <a:srgbClr val="003479"/>
                </a:solidFill>
                <a:latin typeface="Arial"/>
                <a:cs typeface="Arial"/>
              </a:rPr>
              <a:t>. Halukkuudesta saada viranomaisposti paperilla ei tarvitse ilmoittaa Digi- ja väestötietovirastolle, eikä muille viranomaisille.</a:t>
            </a:r>
            <a:endParaRPr lang="fi-FI">
              <a:solidFill>
                <a:srgbClr val="003479"/>
              </a:solidFill>
              <a:latin typeface="Arial"/>
              <a:cs typeface="Arial"/>
            </a:endParaRPr>
          </a:p>
        </p:txBody>
      </p:sp>
      <p:grpSp>
        <p:nvGrpSpPr>
          <p:cNvPr id="25" name="Ryhmä 24">
            <a:extLst>
              <a:ext uri="{FF2B5EF4-FFF2-40B4-BE49-F238E27FC236}">
                <a16:creationId xmlns:a16="http://schemas.microsoft.com/office/drawing/2014/main" id="{99F35A68-BA2A-1BE9-B285-B1DFAD04B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5424" y="1711996"/>
            <a:ext cx="468000" cy="468000"/>
            <a:chOff x="6735408" y="4319405"/>
            <a:chExt cx="468000" cy="468000"/>
          </a:xfrm>
          <a:solidFill>
            <a:srgbClr val="7030A0"/>
          </a:solidFill>
        </p:grpSpPr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664B1FAC-D3E8-C6C3-FDC7-D19469A2AD50}"/>
                </a:ext>
              </a:extLst>
            </p:cNvPr>
            <p:cNvSpPr/>
            <p:nvPr/>
          </p:nvSpPr>
          <p:spPr>
            <a:xfrm>
              <a:off x="6735408" y="4319405"/>
              <a:ext cx="468000" cy="468000"/>
            </a:xfrm>
            <a:custGeom>
              <a:avLst/>
              <a:gdLst>
                <a:gd name="connsiteX0" fmla="*/ 180975 w 361950"/>
                <a:gd name="connsiteY0" fmla="*/ 0 h 371475"/>
                <a:gd name="connsiteX1" fmla="*/ 361950 w 361950"/>
                <a:gd name="connsiteY1" fmla="*/ 185738 h 371475"/>
                <a:gd name="connsiteX2" fmla="*/ 180975 w 361950"/>
                <a:gd name="connsiteY2" fmla="*/ 371475 h 371475"/>
                <a:gd name="connsiteX3" fmla="*/ 0 w 361950"/>
                <a:gd name="connsiteY3" fmla="*/ 185738 h 371475"/>
                <a:gd name="connsiteX4" fmla="*/ 180975 w 361950"/>
                <a:gd name="connsiteY4" fmla="*/ 0 h 371475"/>
                <a:gd name="connsiteX5" fmla="*/ 266196 w 361950"/>
                <a:gd name="connsiteY5" fmla="*/ 127551 h 371475"/>
                <a:gd name="connsiteX6" fmla="*/ 244931 w 361950"/>
                <a:gd name="connsiteY6" fmla="*/ 129231 h 371475"/>
                <a:gd name="connsiteX7" fmla="*/ 165042 w 361950"/>
                <a:gd name="connsiteY7" fmla="*/ 224886 h 371475"/>
                <a:gd name="connsiteX8" fmla="*/ 131314 w 361950"/>
                <a:gd name="connsiteY8" fmla="*/ 190271 h 371475"/>
                <a:gd name="connsiteX9" fmla="*/ 109986 w 361950"/>
                <a:gd name="connsiteY9" fmla="*/ 190271 h 371475"/>
                <a:gd name="connsiteX10" fmla="*/ 109986 w 361950"/>
                <a:gd name="connsiteY10" fmla="*/ 212160 h 371475"/>
                <a:gd name="connsiteX11" fmla="*/ 155230 w 361950"/>
                <a:gd name="connsiteY11" fmla="*/ 258594 h 371475"/>
                <a:gd name="connsiteX12" fmla="*/ 177344 w 361950"/>
                <a:gd name="connsiteY12" fmla="*/ 257723 h 371475"/>
                <a:gd name="connsiteX13" fmla="*/ 267832 w 361950"/>
                <a:gd name="connsiteY13" fmla="*/ 149376 h 371475"/>
                <a:gd name="connsiteX14" fmla="*/ 266196 w 361950"/>
                <a:gd name="connsiteY14" fmla="*/ 127551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1950" h="371475">
                  <a:moveTo>
                    <a:pt x="180975" y="0"/>
                  </a:moveTo>
                  <a:cubicBezTo>
                    <a:pt x="280768" y="0"/>
                    <a:pt x="361950" y="83319"/>
                    <a:pt x="361950" y="185738"/>
                  </a:cubicBezTo>
                  <a:cubicBezTo>
                    <a:pt x="361950" y="288156"/>
                    <a:pt x="280768" y="371475"/>
                    <a:pt x="180975" y="371475"/>
                  </a:cubicBezTo>
                  <a:cubicBezTo>
                    <a:pt x="81182" y="371475"/>
                    <a:pt x="0" y="288156"/>
                    <a:pt x="0" y="185738"/>
                  </a:cubicBezTo>
                  <a:cubicBezTo>
                    <a:pt x="0" y="83319"/>
                    <a:pt x="81182" y="0"/>
                    <a:pt x="180975" y="0"/>
                  </a:cubicBezTo>
                  <a:close/>
                  <a:moveTo>
                    <a:pt x="266196" y="127551"/>
                  </a:moveTo>
                  <a:cubicBezTo>
                    <a:pt x="259872" y="121988"/>
                    <a:pt x="250352" y="122739"/>
                    <a:pt x="244931" y="129231"/>
                  </a:cubicBezTo>
                  <a:lnTo>
                    <a:pt x="165042" y="224886"/>
                  </a:lnTo>
                  <a:lnTo>
                    <a:pt x="131314" y="190271"/>
                  </a:lnTo>
                  <a:cubicBezTo>
                    <a:pt x="125425" y="184226"/>
                    <a:pt x="115876" y="184226"/>
                    <a:pt x="109986" y="190271"/>
                  </a:cubicBezTo>
                  <a:cubicBezTo>
                    <a:pt x="104096" y="196315"/>
                    <a:pt x="104096" y="206115"/>
                    <a:pt x="109986" y="212160"/>
                  </a:cubicBezTo>
                  <a:lnTo>
                    <a:pt x="155230" y="258594"/>
                  </a:lnTo>
                  <a:cubicBezTo>
                    <a:pt x="161441" y="264970"/>
                    <a:pt x="171627" y="264568"/>
                    <a:pt x="177344" y="257723"/>
                  </a:cubicBezTo>
                  <a:lnTo>
                    <a:pt x="267832" y="149376"/>
                  </a:lnTo>
                  <a:cubicBezTo>
                    <a:pt x="273253" y="142886"/>
                    <a:pt x="272520" y="133115"/>
                    <a:pt x="266196" y="127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3" name="Ellipsi 12">
              <a:extLst>
                <a:ext uri="{FF2B5EF4-FFF2-40B4-BE49-F238E27FC236}">
                  <a16:creationId xmlns:a16="http://schemas.microsoft.com/office/drawing/2014/main" id="{56CF6CC0-CB84-812F-22C0-2899C5F8C76E}"/>
                </a:ext>
              </a:extLst>
            </p:cNvPr>
            <p:cNvSpPr/>
            <p:nvPr/>
          </p:nvSpPr>
          <p:spPr>
            <a:xfrm>
              <a:off x="6816080" y="4365104"/>
              <a:ext cx="288032" cy="36004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2200"/>
            </a:p>
          </p:txBody>
        </p:sp>
        <p:grpSp>
          <p:nvGrpSpPr>
            <p:cNvPr id="24" name="Ryhmä 23">
              <a:extLst>
                <a:ext uri="{FF2B5EF4-FFF2-40B4-BE49-F238E27FC236}">
                  <a16:creationId xmlns:a16="http://schemas.microsoft.com/office/drawing/2014/main" id="{4724358A-961B-2191-0372-FE21CD205E2C}"/>
                </a:ext>
              </a:extLst>
            </p:cNvPr>
            <p:cNvGrpSpPr/>
            <p:nvPr/>
          </p:nvGrpSpPr>
          <p:grpSpPr>
            <a:xfrm>
              <a:off x="6897400" y="4469136"/>
              <a:ext cx="144016" cy="168538"/>
              <a:chOff x="5699956" y="3452742"/>
              <a:chExt cx="144016" cy="168538"/>
            </a:xfrm>
            <a:grpFill/>
          </p:grpSpPr>
          <p:cxnSp>
            <p:nvCxnSpPr>
              <p:cNvPr id="15" name="Suora yhdysviiva 14">
                <a:extLst>
                  <a:ext uri="{FF2B5EF4-FFF2-40B4-BE49-F238E27FC236}">
                    <a16:creationId xmlns:a16="http://schemas.microsoft.com/office/drawing/2014/main" id="{92EC03AC-5B70-B8E5-4EA5-6A01CB8C76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99956" y="3452743"/>
                <a:ext cx="144016" cy="168537"/>
              </a:xfrm>
              <a:prstGeom prst="line">
                <a:avLst/>
              </a:prstGeom>
              <a:grpFill/>
              <a:ln w="31750" cap="rnd">
                <a:solidFill>
                  <a:srgbClr val="F7F7F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uora yhdysviiva 22">
                <a:extLst>
                  <a:ext uri="{FF2B5EF4-FFF2-40B4-BE49-F238E27FC236}">
                    <a16:creationId xmlns:a16="http://schemas.microsoft.com/office/drawing/2014/main" id="{93D8069B-5509-6472-6EAE-EAFE9E256B6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699956" y="3452742"/>
                <a:ext cx="144016" cy="168537"/>
              </a:xfrm>
              <a:prstGeom prst="line">
                <a:avLst/>
              </a:prstGeom>
              <a:grpFill/>
              <a:ln w="31750" cap="rnd">
                <a:solidFill>
                  <a:srgbClr val="F7F7F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Tekstiruutu 3">
            <a:extLst>
              <a:ext uri="{FF2B5EF4-FFF2-40B4-BE49-F238E27FC236}">
                <a16:creationId xmlns:a16="http://schemas.microsoft.com/office/drawing/2014/main" id="{8227B569-4EA1-00F5-2EAE-3BEDD67BDF35}"/>
              </a:ext>
            </a:extLst>
          </p:cNvPr>
          <p:cNvSpPr txBox="1"/>
          <p:nvPr/>
        </p:nvSpPr>
        <p:spPr>
          <a:xfrm>
            <a:off x="7481104" y="3013501"/>
            <a:ext cx="33123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fi-FI" sz="2400" i="1">
                <a:solidFill>
                  <a:schemeClr val="accent1"/>
                </a:solidFill>
              </a:rPr>
              <a:t>Tähän esim. paperikirjeistä kuvituskuva / </a:t>
            </a:r>
            <a:r>
              <a:rPr lang="fi-FI" sz="2400" i="1" err="1">
                <a:solidFill>
                  <a:schemeClr val="accent1"/>
                </a:solidFill>
              </a:rPr>
              <a:t>Karo</a:t>
            </a:r>
            <a:endParaRPr lang="fi-FI" sz="2400" i="1">
              <a:solidFill>
                <a:schemeClr val="accent1"/>
              </a:solidFill>
            </a:endParaRPr>
          </a:p>
        </p:txBody>
      </p:sp>
      <p:pic>
        <p:nvPicPr>
          <p:cNvPr id="9" name="Kuva 8" descr="Kirjekuori ja paperi.">
            <a:extLst>
              <a:ext uri="{FF2B5EF4-FFF2-40B4-BE49-F238E27FC236}">
                <a16:creationId xmlns:a16="http://schemas.microsoft.com/office/drawing/2014/main" id="{5B9DE229-8B3E-3999-8DB7-110C740B3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9" r="33218"/>
          <a:stretch>
            <a:fillRect/>
          </a:stretch>
        </p:blipFill>
        <p:spPr>
          <a:xfrm>
            <a:off x="6460621" y="0"/>
            <a:ext cx="5731378" cy="6858000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47FB0CCF-91FA-516A-3E1F-4B6D068A1197}"/>
              </a:ext>
            </a:extLst>
          </p:cNvPr>
          <p:cNvSpPr txBox="1"/>
          <p:nvPr/>
        </p:nvSpPr>
        <p:spPr>
          <a:xfrm>
            <a:off x="8575181" y="6480863"/>
            <a:ext cx="3472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000">
                <a:solidFill>
                  <a:schemeClr val="tx2"/>
                </a:solidFill>
              </a:rPr>
              <a:t>Kuvituskuva: </a:t>
            </a:r>
            <a:r>
              <a:rPr lang="fi-FI" sz="1000" err="1">
                <a:solidFill>
                  <a:schemeClr val="tx2"/>
                </a:solidFill>
              </a:rPr>
              <a:t>Mediamodifier</a:t>
            </a:r>
            <a:r>
              <a:rPr lang="fi-FI" sz="1000">
                <a:solidFill>
                  <a:schemeClr val="tx2"/>
                </a:solidFill>
              </a:rPr>
              <a:t>, </a:t>
            </a:r>
            <a:r>
              <a:rPr lang="fi-FI" sz="1000" err="1">
                <a:solidFill>
                  <a:schemeClr val="tx2"/>
                </a:solidFill>
              </a:rPr>
              <a:t>Unsplash</a:t>
            </a:r>
            <a:endParaRPr lang="fi-FI" sz="10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864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989E5-B575-E58A-0834-BE58BCBAC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tsikko 4">
            <a:extLst>
              <a:ext uri="{FF2B5EF4-FFF2-40B4-BE49-F238E27FC236}">
                <a16:creationId xmlns:a16="http://schemas.microsoft.com/office/drawing/2014/main" id="{24D3636E-9F28-F6D2-FAC1-297BE5B37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951" y="651735"/>
            <a:ext cx="5957319" cy="1224000"/>
          </a:xfrm>
        </p:spPr>
        <p:txBody>
          <a:bodyPr>
            <a:noAutofit/>
          </a:bodyPr>
          <a:lstStyle/>
          <a:p>
            <a:r>
              <a:rPr lang="fi-FI" sz="2800" dirty="0">
                <a:solidFill>
                  <a:schemeClr val="accent1"/>
                </a:solidFill>
                <a:ea typeface="+mj-lt"/>
                <a:cs typeface="+mj-lt"/>
              </a:rPr>
              <a:t>Voit lukea viranomaisten digitaalisen postin millä tahansa internetiin yhdistetyllä laitteella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8" name="Kuva 7" descr="Suomi.fi-viestien Saapuneet-kansion käyttöliittymä älypuhelimen ruudulla.">
            <a:extLst>
              <a:ext uri="{FF2B5EF4-FFF2-40B4-BE49-F238E27FC236}">
                <a16:creationId xmlns:a16="http://schemas.microsoft.com/office/drawing/2014/main" id="{A8E5B709-A4BE-E714-92E3-E01E28221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0" r="26629"/>
          <a:stretch>
            <a:fillRect/>
          </a:stretch>
        </p:blipFill>
        <p:spPr>
          <a:xfrm>
            <a:off x="-1028" y="0"/>
            <a:ext cx="5295870" cy="6858000"/>
          </a:xfrm>
          <a:prstGeom prst="rect">
            <a:avLst/>
          </a:prstGeom>
        </p:spPr>
      </p:pic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DC958424-CC74-046E-469C-22F4F4DC49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53951" y="2023586"/>
            <a:ext cx="6155336" cy="4176000"/>
          </a:xfrm>
        </p:spPr>
        <p:txBody>
          <a:bodyPr>
            <a:noAutofit/>
          </a:bodyPr>
          <a:lstStyle/>
          <a:p>
            <a:pPr marL="73025" indent="0" defTabSz="914377">
              <a:spcAft>
                <a:spcPts val="600"/>
              </a:spcAft>
              <a:buClr>
                <a:srgbClr val="002E5F"/>
              </a:buClr>
              <a:buSzTx/>
              <a:buNone/>
              <a:defRPr/>
            </a:pPr>
            <a:r>
              <a:rPr lang="fi-FI" b="1" dirty="0">
                <a:solidFill>
                  <a:srgbClr val="003479"/>
                </a:solidFill>
                <a:latin typeface="Arial"/>
                <a:cs typeface="Arial"/>
              </a:rPr>
              <a:t>Nettiselaimella</a:t>
            </a:r>
            <a:r>
              <a:rPr lang="fi-FI" b="1" kern="1200" dirty="0">
                <a:solidFill>
                  <a:srgbClr val="003479"/>
                </a:solidFill>
                <a:latin typeface="Arial"/>
                <a:cs typeface="Arial"/>
              </a:rPr>
              <a:t> </a:t>
            </a:r>
            <a:r>
              <a:rPr lang="fi-FI" dirty="0">
                <a:solidFill>
                  <a:srgbClr val="003479"/>
                </a:solidFill>
                <a:latin typeface="Arial"/>
                <a:cs typeface="Arial"/>
              </a:rPr>
              <a:t>kirjoita osoitteeksi </a:t>
            </a:r>
            <a:r>
              <a:rPr lang="fi-FI" b="1" dirty="0">
                <a:solidFill>
                  <a:srgbClr val="003479"/>
                </a:solidFill>
                <a:latin typeface="Arial"/>
                <a:cs typeface="Arial"/>
              </a:rPr>
              <a:t>suomi</a:t>
            </a:r>
            <a:r>
              <a:rPr lang="fi-FI" b="1" kern="1200" dirty="0">
                <a:solidFill>
                  <a:srgbClr val="003479"/>
                </a:solidFill>
                <a:latin typeface="Arial"/>
                <a:cs typeface="Arial"/>
              </a:rPr>
              <a:t>.fi/viestit</a:t>
            </a:r>
            <a:endParaRPr lang="en-US" dirty="0">
              <a:latin typeface="Arial"/>
              <a:cs typeface="Arial"/>
            </a:endParaRPr>
          </a:p>
          <a:p>
            <a:pPr marL="73025" indent="0" defTabSz="914377">
              <a:spcAft>
                <a:spcPts val="600"/>
              </a:spcAft>
              <a:buClr>
                <a:srgbClr val="002E5F"/>
              </a:buClr>
              <a:buSzTx/>
              <a:buNone/>
              <a:defRPr/>
            </a:pPr>
            <a:r>
              <a:rPr lang="fi-FI" dirty="0">
                <a:solidFill>
                  <a:srgbClr val="003479"/>
                </a:solidFill>
                <a:latin typeface="Arial"/>
                <a:cs typeface="Arial"/>
              </a:rPr>
              <a:t>Tunnistaudu</a:t>
            </a:r>
            <a:r>
              <a:rPr lang="fi-FI" kern="1200" dirty="0">
                <a:solidFill>
                  <a:srgbClr val="003479"/>
                </a:solidFill>
                <a:latin typeface="Arial"/>
                <a:cs typeface="Arial"/>
              </a:rPr>
              <a:t> vahvoilla tunnistautumisvälineillä</a:t>
            </a:r>
            <a:endParaRPr lang="fi-FI" dirty="0">
              <a:solidFill>
                <a:srgbClr val="003479"/>
              </a:solidFill>
              <a:latin typeface="Arial"/>
              <a:cs typeface="Arial"/>
            </a:endParaRPr>
          </a:p>
          <a:p>
            <a:pPr marL="968375" lvl="1" indent="-285750" defTabSz="914377">
              <a:spcAft>
                <a:spcPts val="600"/>
              </a:spcAft>
              <a:buClr>
                <a:srgbClr val="002E5F"/>
              </a:buClr>
              <a:buSzTx/>
              <a:buFont typeface="Courier New" panose="020B0604020202020204" pitchFamily="34" charset="0"/>
              <a:buChar char="o"/>
              <a:defRPr/>
            </a:pPr>
            <a:r>
              <a:rPr lang="fi-FI" dirty="0">
                <a:solidFill>
                  <a:srgbClr val="003479"/>
                </a:solidFill>
                <a:latin typeface="Arial"/>
                <a:cs typeface="Arial"/>
              </a:rPr>
              <a:t>pankkitunnukset</a:t>
            </a:r>
            <a:endParaRPr lang="fi-FI" dirty="0">
              <a:latin typeface="Arial"/>
              <a:cs typeface="Arial"/>
            </a:endParaRPr>
          </a:p>
          <a:p>
            <a:pPr marL="968375" lvl="1" indent="-285750" defTabSz="914377">
              <a:spcAft>
                <a:spcPts val="600"/>
              </a:spcAft>
              <a:buClr>
                <a:srgbClr val="002E5F"/>
              </a:buClr>
              <a:buSzTx/>
              <a:buFont typeface="Courier New" panose="020B0604020202020204" pitchFamily="34" charset="0"/>
              <a:buChar char="o"/>
              <a:defRPr/>
            </a:pPr>
            <a:r>
              <a:rPr lang="fi-FI" dirty="0">
                <a:solidFill>
                  <a:srgbClr val="003479"/>
                </a:solidFill>
                <a:latin typeface="Arial"/>
                <a:cs typeface="Arial"/>
              </a:rPr>
              <a:t>mobiilivarmenne</a:t>
            </a:r>
            <a:r>
              <a:rPr lang="fi-FI" kern="1200" dirty="0">
                <a:solidFill>
                  <a:srgbClr val="003479"/>
                </a:solidFill>
                <a:latin typeface="Arial"/>
                <a:cs typeface="Arial"/>
              </a:rPr>
              <a:t> </a:t>
            </a:r>
            <a:r>
              <a:rPr lang="fi-FI" dirty="0">
                <a:solidFill>
                  <a:srgbClr val="003479"/>
                </a:solidFill>
                <a:latin typeface="Arial"/>
                <a:cs typeface="Arial"/>
              </a:rPr>
              <a:t>tai</a:t>
            </a:r>
            <a:endParaRPr lang="fi-FI" dirty="0">
              <a:latin typeface="Arial"/>
              <a:cs typeface="Arial"/>
            </a:endParaRPr>
          </a:p>
          <a:p>
            <a:pPr marL="968375" lvl="1" indent="-285750" defTabSz="914377">
              <a:spcAft>
                <a:spcPts val="600"/>
              </a:spcAft>
              <a:buClr>
                <a:srgbClr val="002E5F"/>
              </a:buClr>
              <a:buSzTx/>
              <a:buFont typeface="Courier New" panose="020B0604020202020204" pitchFamily="34" charset="0"/>
              <a:buChar char="o"/>
              <a:defRPr/>
            </a:pPr>
            <a:r>
              <a:rPr lang="fi-FI" dirty="0">
                <a:solidFill>
                  <a:srgbClr val="003479"/>
                </a:solidFill>
                <a:latin typeface="Arial"/>
                <a:cs typeface="Arial"/>
              </a:rPr>
              <a:t>henkilökortti</a:t>
            </a:r>
            <a:r>
              <a:rPr lang="fi-FI" kern="1200" dirty="0">
                <a:solidFill>
                  <a:srgbClr val="003479"/>
                </a:solidFill>
                <a:latin typeface="Arial"/>
                <a:cs typeface="Arial"/>
              </a:rPr>
              <a:t>, jossa varmenne</a:t>
            </a:r>
            <a:r>
              <a:rPr lang="fi-FI" dirty="0">
                <a:solidFill>
                  <a:srgbClr val="003479"/>
                </a:solidFill>
                <a:latin typeface="Arial"/>
                <a:cs typeface="Arial"/>
              </a:rPr>
              <a:t>.</a:t>
            </a:r>
            <a:endParaRPr lang="fi-FI" dirty="0">
              <a:cs typeface="Arial"/>
            </a:endParaRPr>
          </a:p>
          <a:p>
            <a:pPr marL="0" indent="-151765" defTabSz="914377">
              <a:spcBef>
                <a:spcPts val="1800"/>
              </a:spcBef>
              <a:spcAft>
                <a:spcPts val="600"/>
              </a:spcAft>
              <a:buClr>
                <a:srgbClr val="002E5F"/>
              </a:buClr>
              <a:buSzTx/>
              <a:buNone/>
              <a:defRPr/>
            </a:pPr>
            <a:r>
              <a:rPr lang="fi-FI" b="1" dirty="0">
                <a:solidFill>
                  <a:srgbClr val="003479"/>
                </a:solidFill>
                <a:latin typeface="Arial"/>
                <a:cs typeface="Arial"/>
              </a:rPr>
              <a:t>Mobiililaitteilla </a:t>
            </a:r>
            <a:r>
              <a:rPr lang="fi-FI" dirty="0">
                <a:solidFill>
                  <a:srgbClr val="003479"/>
                </a:solidFill>
                <a:latin typeface="Arial"/>
                <a:cs typeface="Arial"/>
              </a:rPr>
              <a:t>lataa</a:t>
            </a:r>
            <a:r>
              <a:rPr lang="fi-FI" kern="1200" dirty="0">
                <a:solidFill>
                  <a:srgbClr val="003479"/>
                </a:solidFill>
                <a:latin typeface="Arial"/>
                <a:cs typeface="Arial"/>
              </a:rPr>
              <a:t> </a:t>
            </a:r>
            <a:r>
              <a:rPr lang="fi-FI" b="1" kern="1200" dirty="0">
                <a:solidFill>
                  <a:srgbClr val="003479"/>
                </a:solidFill>
                <a:latin typeface="Arial"/>
                <a:cs typeface="Arial"/>
              </a:rPr>
              <a:t>Suomi.fi</a:t>
            </a:r>
            <a:r>
              <a:rPr lang="fi-FI" kern="1200" dirty="0">
                <a:solidFill>
                  <a:srgbClr val="003479"/>
                </a:solidFill>
                <a:latin typeface="Arial"/>
                <a:cs typeface="Arial"/>
              </a:rPr>
              <a:t>-niminen sovellus sovelluskaupoista:</a:t>
            </a:r>
            <a:endParaRPr lang="fi-FI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8670" lvl="2" indent="-34290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58775" algn="l"/>
              </a:tabLst>
              <a:defRPr/>
            </a:pPr>
            <a:r>
              <a:rPr lang="fi-FI" dirty="0">
                <a:solidFill>
                  <a:srgbClr val="003479"/>
                </a:solidFill>
              </a:rPr>
              <a:t>Android-puhelimelle (Google Play)</a:t>
            </a:r>
            <a:endParaRPr lang="fi-FI" b="1" dirty="0">
              <a:solidFill>
                <a:srgbClr val="003479"/>
              </a:solidFill>
              <a:cs typeface="Arial" panose="020B0604020202020204"/>
            </a:endParaRPr>
          </a:p>
          <a:p>
            <a:pPr marL="788670" lvl="2" indent="-34290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58775" algn="l"/>
              </a:tabLst>
              <a:defRPr/>
            </a:pPr>
            <a:r>
              <a:rPr lang="fi-FI" dirty="0">
                <a:solidFill>
                  <a:srgbClr val="003479"/>
                </a:solidFill>
              </a:rPr>
              <a:t>iPhone-puhelimelle (</a:t>
            </a:r>
            <a:r>
              <a:rPr lang="fi-FI" dirty="0" err="1">
                <a:solidFill>
                  <a:srgbClr val="003479"/>
                </a:solidFill>
              </a:rPr>
              <a:t>App</a:t>
            </a:r>
            <a:r>
              <a:rPr lang="fi-FI" dirty="0">
                <a:solidFill>
                  <a:srgbClr val="003479"/>
                </a:solidFill>
              </a:rPr>
              <a:t> </a:t>
            </a:r>
            <a:r>
              <a:rPr lang="fi-FI" dirty="0" err="1">
                <a:solidFill>
                  <a:srgbClr val="003479"/>
                </a:solidFill>
              </a:rPr>
              <a:t>Store</a:t>
            </a:r>
            <a:r>
              <a:rPr lang="fi-FI" dirty="0">
                <a:solidFill>
                  <a:srgbClr val="003479"/>
                </a:solidFill>
              </a:rPr>
              <a:t>)</a:t>
            </a:r>
            <a:endParaRPr lang="fi-FI" b="1" dirty="0">
              <a:solidFill>
                <a:schemeClr val="accent1"/>
              </a:solidFill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14582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BA2F5-B78C-B678-81DF-03198DC85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5FC78DBC-0C62-DBBD-21DB-8E6054755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978" y="723316"/>
            <a:ext cx="10260000" cy="692712"/>
          </a:xfrm>
        </p:spPr>
        <p:txBody>
          <a:bodyPr>
            <a:noAutofit/>
          </a:bodyPr>
          <a:lstStyle/>
          <a:p>
            <a:r>
              <a:rPr lang="fi-FI" sz="3600" dirty="0">
                <a:solidFill>
                  <a:schemeClr val="tx2"/>
                </a:solidFill>
              </a:rPr>
              <a:t>Näin käytät sähköisiä viranomaisviestejä turvallisesti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C32F06F4-EECB-C752-1179-544BCD6E7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51390" y="1585265"/>
            <a:ext cx="2192602" cy="4320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rgbClr val="00347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8" name="Ryhmä 17">
            <a:extLst>
              <a:ext uri="{FF2B5EF4-FFF2-40B4-BE49-F238E27FC236}">
                <a16:creationId xmlns:a16="http://schemas.microsoft.com/office/drawing/2014/main" id="{97ABF593-5C6E-DA0F-4991-F95AF4FE5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9918" y="1513256"/>
            <a:ext cx="3173064" cy="5141886"/>
            <a:chOff x="719918" y="1513256"/>
            <a:chExt cx="3173064" cy="5141886"/>
          </a:xfrm>
        </p:grpSpPr>
        <p:sp>
          <p:nvSpPr>
            <p:cNvPr id="10" name="Suorakulmio 9" descr="Ilmoitus sähköpostiin (ja sovellukseen): &#10;Sait uuden viestin! Ilmoitus viestistä saapuu antamaasi sähköpostiosoitteeseen. Pidä osoite ajan tasalla Suomi.fi-viestien asetuksissa.&#10;Sähköposti-ilmoituksessa ei kerrota arkaluontoista tietoa sinusta tai viranomaisasioitasi eikä siinä ole linkkiä.">
              <a:extLst>
                <a:ext uri="{FF2B5EF4-FFF2-40B4-BE49-F238E27FC236}">
                  <a16:creationId xmlns:a16="http://schemas.microsoft.com/office/drawing/2014/main" id="{7D583263-6BAE-3A1D-3EEC-96ACD7A75E3C}"/>
                </a:ext>
              </a:extLst>
            </p:cNvPr>
            <p:cNvSpPr/>
            <p:nvPr/>
          </p:nvSpPr>
          <p:spPr>
            <a:xfrm>
              <a:off x="724630" y="1513256"/>
              <a:ext cx="3168352" cy="514188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88000" tIns="1404000" rIns="288000" bIns="45720" rtlCol="0" anchor="t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Ilmoitus sähköpostiin (ja sovellukseen): </a:t>
              </a:r>
              <a:b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Sait uuden viestin! </a:t>
              </a:r>
              <a:endPara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171450" marR="0" lvl="0" indent="-17145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Ilmoitus viestistä saapuu antamaasi sähköpostiosoitteeseen. Pidä osoite ajan tasalla Suomi.fi-viestien asetuksissa.</a:t>
              </a:r>
              <a:endPara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endParaRPr>
            </a:p>
            <a:p>
              <a:pPr marL="171450" marR="0" lvl="0" indent="-17145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Sähköposti-ilmoituksessa ei kerrota arkaluontoista tietoa sinusta tai viranomaisasioitasi eikä siinä ole linkkiä.</a:t>
              </a:r>
              <a:endPara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endParaRPr>
            </a:p>
          </p:txBody>
        </p:sp>
        <p:sp>
          <p:nvSpPr>
            <p:cNvPr id="12" name="Suorakulmainen kolmio 11">
              <a:extLst>
                <a:ext uri="{FF2B5EF4-FFF2-40B4-BE49-F238E27FC236}">
                  <a16:creationId xmlns:a16="http://schemas.microsoft.com/office/drawing/2014/main" id="{C8A2BE2C-025B-00CB-D958-2D123DBA4C41}"/>
                </a:ext>
              </a:extLst>
            </p:cNvPr>
            <p:cNvSpPr/>
            <p:nvPr/>
          </p:nvSpPr>
          <p:spPr>
            <a:xfrm rot="5400000">
              <a:off x="719959" y="1513216"/>
              <a:ext cx="741652" cy="741734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000" b="1" i="0" u="none" strike="noStrike" kern="1200" cap="none" spc="0" normalizeH="0" baseline="0" noProof="0">
                  <a:ln>
                    <a:noFill/>
                  </a:ln>
                  <a:solidFill>
                    <a:srgbClr val="626262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rPr>
                <a:t>1</a:t>
              </a:r>
            </a:p>
          </p:txBody>
        </p:sp>
      </p:grpSp>
      <p:sp>
        <p:nvSpPr>
          <p:cNvPr id="4" name="Suorakulmio 3">
            <a:extLst>
              <a:ext uri="{FF2B5EF4-FFF2-40B4-BE49-F238E27FC236}">
                <a16:creationId xmlns:a16="http://schemas.microsoft.com/office/drawing/2014/main" id="{4C113853-27DE-6C3F-98B2-6F1AB1C35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2580" y="1585265"/>
            <a:ext cx="2192602" cy="4320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rgbClr val="00347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A863FC74-3805-AB57-992E-0B82AD520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01108" y="1513256"/>
            <a:ext cx="3292940" cy="5141886"/>
            <a:chOff x="4201108" y="1513256"/>
            <a:chExt cx="3292940" cy="5141886"/>
          </a:xfrm>
        </p:grpSpPr>
        <p:sp>
          <p:nvSpPr>
            <p:cNvPr id="2" name="Suorakulmio 1" descr="Siirry Suomi.fi-viesteihin turvallisesti. Joko avaa Suomi.fi-sovellus puhelimesi valikosta ja kirjaudu sovellukseen, tai &#10;kirjoita nettiselaimen osoiteriville suomi.fi/viestit ja tunnistaudu palveluun verkkopankkitunnuksilla tai mobiilivarmenteella.&#10;Älä käytä sähköpostiin lähetettyjä linkkejä tai esim. Googlen hakutuloksia.">
              <a:extLst>
                <a:ext uri="{FF2B5EF4-FFF2-40B4-BE49-F238E27FC236}">
                  <a16:creationId xmlns:a16="http://schemas.microsoft.com/office/drawing/2014/main" id="{F9C00B26-C8F0-856A-D2F8-22AE9634F0B2}"/>
                </a:ext>
              </a:extLst>
            </p:cNvPr>
            <p:cNvSpPr/>
            <p:nvPr/>
          </p:nvSpPr>
          <p:spPr>
            <a:xfrm>
              <a:off x="4205820" y="1513256"/>
              <a:ext cx="3288228" cy="514188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88000" tIns="1404000" rIns="288000" bIns="45720" rtlCol="0" anchor="t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Siirry Suomi.fi-viesteihin turvallisesti</a:t>
              </a:r>
              <a:endPara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171450" marR="0" lvl="0" indent="-17145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Joko</a:t>
              </a:r>
              <a:endPara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502920" marR="0" lvl="1" indent="-22860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lphaLcParenR"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Avaa Suomi.fi-sovellus </a:t>
              </a:r>
              <a:r>
                <a:rPr kumimoji="0" lang="fi-FI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puhelimesi valikosta ja kirjaudu sovellukseen, tai </a:t>
              </a:r>
              <a:endPara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endParaRPr>
            </a:p>
            <a:p>
              <a:pPr marL="502920" marR="0" lvl="1" indent="-22860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lphaLcParenR"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Kirjoita nettiselaimen osoiteriville suomi.fi/viestit </a:t>
              </a:r>
              <a:r>
                <a:rPr kumimoji="0" lang="fi-FI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ja tunnistaudu palveluun verkkopankkitunnuksilla tai mobiilivarmenteella.</a:t>
              </a:r>
              <a:endPara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endParaRPr>
            </a:p>
            <a:p>
              <a:pPr marL="171450" marR="0" lvl="0" indent="-17145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Älä käytä sähköpostiin lähetettyjä linkkejä tai esim. Googlen hakutuloksia.</a:t>
              </a:r>
              <a:endPara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endParaRPr>
            </a:p>
          </p:txBody>
        </p:sp>
        <p:sp>
          <p:nvSpPr>
            <p:cNvPr id="6" name="Suorakulmainen kolmio 5">
              <a:extLst>
                <a:ext uri="{FF2B5EF4-FFF2-40B4-BE49-F238E27FC236}">
                  <a16:creationId xmlns:a16="http://schemas.microsoft.com/office/drawing/2014/main" id="{2E90E885-2D05-D12C-4EC3-BCE80F95FB8E}"/>
                </a:ext>
              </a:extLst>
            </p:cNvPr>
            <p:cNvSpPr/>
            <p:nvPr/>
          </p:nvSpPr>
          <p:spPr>
            <a:xfrm rot="5400000">
              <a:off x="4201149" y="1513216"/>
              <a:ext cx="741652" cy="741734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000" b="1" i="0" u="none" strike="noStrike" kern="1200" cap="none" spc="0" normalizeH="0" baseline="0" noProof="0">
                  <a:ln>
                    <a:noFill/>
                  </a:ln>
                  <a:solidFill>
                    <a:srgbClr val="626262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rPr>
                <a:t>2</a:t>
              </a:r>
            </a:p>
          </p:txBody>
        </p:sp>
      </p:grpSp>
      <p:pic>
        <p:nvPicPr>
          <p:cNvPr id="26" name="Kuva 25">
            <a:extLst>
              <a:ext uri="{FF2B5EF4-FFF2-40B4-BE49-F238E27FC236}">
                <a16:creationId xmlns:a16="http://schemas.microsoft.com/office/drawing/2014/main" id="{CFE79845-7CC5-96E1-FF4E-644315330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98378" y="1416023"/>
            <a:ext cx="1677772" cy="1677772"/>
          </a:xfrm>
          <a:prstGeom prst="rect">
            <a:avLst/>
          </a:prstGeom>
        </p:spPr>
      </p:pic>
      <p:sp>
        <p:nvSpPr>
          <p:cNvPr id="13" name="Suorakulmio 12">
            <a:extLst>
              <a:ext uri="{FF2B5EF4-FFF2-40B4-BE49-F238E27FC236}">
                <a16:creationId xmlns:a16="http://schemas.microsoft.com/office/drawing/2014/main" id="{7EF17C18-7F87-B45F-2DC2-931F78D66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23540" y="1585265"/>
            <a:ext cx="2192602" cy="4320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rgbClr val="00347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0" name="Ryhmä 19">
            <a:extLst>
              <a:ext uri="{FF2B5EF4-FFF2-40B4-BE49-F238E27FC236}">
                <a16:creationId xmlns:a16="http://schemas.microsoft.com/office/drawing/2014/main" id="{EBC3F8D8-0485-F29E-50CC-EF0DE481B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92068" y="1513256"/>
            <a:ext cx="3741678" cy="5141886"/>
            <a:chOff x="7692068" y="1513256"/>
            <a:chExt cx="3741678" cy="5141886"/>
          </a:xfrm>
        </p:grpSpPr>
        <p:sp>
          <p:nvSpPr>
            <p:cNvPr id="9" name="Suorakulmio 8" descr="Lue viesti ja tarvittaessa &#10;jatka asioimaan. Kaikki Suomi.fi-viesteihin tulevat viestit ovat viranomaisten lähettämiä. &#10;Viranomainen lähettää sinulle kaiken tarvitsemasi tiedon suoraan viestissä, tai he voivat ohjata sinut jatkamaan asiointia verkkopalvelussaan.&#10;Suomi.fi-viestipalvelussa voit avata viestien liitetiedostoja (esim. päätöksiä tai laskuja) ja klikata viesteissä olevia linkkejä, jos haluat siirtyä niistä viranomaisen asiointipalveluun.">
              <a:extLst>
                <a:ext uri="{FF2B5EF4-FFF2-40B4-BE49-F238E27FC236}">
                  <a16:creationId xmlns:a16="http://schemas.microsoft.com/office/drawing/2014/main" id="{49A74A47-2591-EC3E-B5BB-1672ED47DCF7}"/>
                </a:ext>
              </a:extLst>
            </p:cNvPr>
            <p:cNvSpPr/>
            <p:nvPr/>
          </p:nvSpPr>
          <p:spPr>
            <a:xfrm>
              <a:off x="7696779" y="1513256"/>
              <a:ext cx="3736967" cy="514188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288000" tIns="1404000" rIns="288000" bIns="45720" rtlCol="0" anchor="t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Lue viesti ja tarvittaessa </a:t>
              </a:r>
              <a:b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jatka asioimaan</a:t>
              </a:r>
              <a:endPara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171450" marR="0" lvl="0" indent="-17145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Kaikki Suomi.fi-viesteihin tulevat viestit ovat viranomaisten lähettämiä. </a:t>
              </a:r>
            </a:p>
            <a:p>
              <a:pPr marL="171450" marR="0" lvl="0" indent="-17145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Viranomainen lähettää sinulle kaiken tarvitsemasi tiedon suoraan viestissä, </a:t>
              </a: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tai </a:t>
              </a:r>
              <a:r>
                <a:rPr lang="fi-FI" sz="1400">
                  <a:solidFill>
                    <a:srgbClr val="003479"/>
                  </a:solidFill>
                  <a:latin typeface="Arial" panose="020B0604020202020204"/>
                </a:rPr>
                <a:t>voi</a:t>
              </a:r>
              <a:r>
                <a:rPr kumimoji="0" lang="fi-FI" sz="1400" b="0" i="0" u="none" strike="noStrike" kern="1200" cap="none" spc="0" normalizeH="0" baseline="0" noProof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ohjata sinut jatkamaan </a:t>
              </a:r>
              <a:r>
                <a:rPr kumimoji="0" lang="fi-FI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asiointia verkkopalvelussaan.</a:t>
              </a:r>
            </a:p>
            <a:p>
              <a:pPr marL="171450" marR="0" lvl="0" indent="-17145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i-FI" sz="1400" b="1" i="0" u="none" strike="noStrike" kern="1200" cap="none" spc="0" normalizeH="0" baseline="0" noProof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Suomi.</a:t>
              </a:r>
              <a:r>
                <a:rPr lang="fi-FI" sz="1400" b="1">
                  <a:solidFill>
                    <a:srgbClr val="003479"/>
                  </a:solidFill>
                  <a:latin typeface="Arial" panose="020B0604020202020204"/>
                </a:rPr>
                <a:t>fi-viesteissä</a:t>
              </a:r>
              <a:r>
                <a:rPr kumimoji="0" lang="fi-FI" sz="1400" b="1" i="0" u="none" strike="noStrike" kern="1200" cap="none" spc="0" normalizeH="0" baseline="0" noProof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fi-FI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347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voit avata viestien liitetiedostoja (esim. päätöksiä tai laskuja) ja klikata viesteissä olevia linkkejä, jos haluat siirtyä niistä viranomaisen asiointipalveluun.</a:t>
              </a:r>
            </a:p>
            <a:p>
              <a:pPr marL="171450" marR="0" lvl="0" indent="-17145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" name="Suorakulmainen kolmio 13">
              <a:extLst>
                <a:ext uri="{FF2B5EF4-FFF2-40B4-BE49-F238E27FC236}">
                  <a16:creationId xmlns:a16="http://schemas.microsoft.com/office/drawing/2014/main" id="{D0760B31-0EA8-448F-C02A-8D31FFB46E32}"/>
                </a:ext>
              </a:extLst>
            </p:cNvPr>
            <p:cNvSpPr/>
            <p:nvPr/>
          </p:nvSpPr>
          <p:spPr>
            <a:xfrm rot="5400000">
              <a:off x="7692109" y="1513216"/>
              <a:ext cx="741652" cy="741734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000" b="1" i="0" u="none" strike="noStrike" kern="1200" cap="none" spc="0" normalizeH="0" baseline="0" noProof="0">
                  <a:ln>
                    <a:noFill/>
                  </a:ln>
                  <a:solidFill>
                    <a:srgbClr val="575757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rPr>
                <a:t>3</a:t>
              </a:r>
            </a:p>
          </p:txBody>
        </p:sp>
      </p:grpSp>
      <p:pic>
        <p:nvPicPr>
          <p:cNvPr id="17" name="Kuva 16">
            <a:extLst>
              <a:ext uri="{FF2B5EF4-FFF2-40B4-BE49-F238E27FC236}">
                <a16:creationId xmlns:a16="http://schemas.microsoft.com/office/drawing/2014/main" id="{FFACAEC8-4F28-8F65-DCE6-98560EA12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23058" y="1823975"/>
            <a:ext cx="522820" cy="880080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DD60A9D6-F3F3-3BA2-1F8B-739024C5A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75370" y="1536023"/>
            <a:ext cx="575904" cy="575904"/>
          </a:xfrm>
          <a:prstGeom prst="rect">
            <a:avLst/>
          </a:prstGeom>
        </p:spPr>
      </p:pic>
      <p:grpSp>
        <p:nvGrpSpPr>
          <p:cNvPr id="16" name="Ryhmä 15">
            <a:extLst>
              <a:ext uri="{FF2B5EF4-FFF2-40B4-BE49-F238E27FC236}">
                <a16:creationId xmlns:a16="http://schemas.microsoft.com/office/drawing/2014/main" id="{407AF47B-644B-366E-1DB0-BBB3B4931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86281" y="1669871"/>
            <a:ext cx="630071" cy="1034184"/>
            <a:chOff x="2201067" y="1268773"/>
            <a:chExt cx="630071" cy="1034184"/>
          </a:xfrm>
        </p:grpSpPr>
        <p:pic>
          <p:nvPicPr>
            <p:cNvPr id="5" name="Kuva 4">
              <a:extLst>
                <a:ext uri="{FF2B5EF4-FFF2-40B4-BE49-F238E27FC236}">
                  <a16:creationId xmlns:a16="http://schemas.microsoft.com/office/drawing/2014/main" id="{28A4E993-2F67-9801-7929-C3F802CB2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201067" y="1422877"/>
              <a:ext cx="522820" cy="880080"/>
            </a:xfrm>
            <a:prstGeom prst="rect">
              <a:avLst/>
            </a:prstGeom>
          </p:spPr>
        </p:pic>
        <p:grpSp>
          <p:nvGrpSpPr>
            <p:cNvPr id="3" name="Kuva 3">
              <a:extLst>
                <a:ext uri="{FF2B5EF4-FFF2-40B4-BE49-F238E27FC236}">
                  <a16:creationId xmlns:a16="http://schemas.microsoft.com/office/drawing/2014/main" id="{89F15C3E-6407-951C-E75C-12B21DBC186B}"/>
                </a:ext>
              </a:extLst>
            </p:cNvPr>
            <p:cNvGrpSpPr/>
            <p:nvPr/>
          </p:nvGrpSpPr>
          <p:grpSpPr>
            <a:xfrm>
              <a:off x="2711268" y="1268773"/>
              <a:ext cx="119870" cy="154118"/>
              <a:chOff x="10612084" y="3022070"/>
              <a:chExt cx="271470" cy="349032"/>
            </a:xfrm>
          </p:grpSpPr>
          <p:sp>
            <p:nvSpPr>
              <p:cNvPr id="8" name="Vapaamuotoinen: Muoto 7">
                <a:extLst>
                  <a:ext uri="{FF2B5EF4-FFF2-40B4-BE49-F238E27FC236}">
                    <a16:creationId xmlns:a16="http://schemas.microsoft.com/office/drawing/2014/main" id="{19588A99-ABC3-4411-FF59-04BA30D27989}"/>
                  </a:ext>
                </a:extLst>
              </p:cNvPr>
              <p:cNvSpPr/>
              <p:nvPr/>
            </p:nvSpPr>
            <p:spPr>
              <a:xfrm>
                <a:off x="10752294" y="3327846"/>
                <a:ext cx="131260" cy="43256"/>
              </a:xfrm>
              <a:custGeom>
                <a:avLst/>
                <a:gdLst>
                  <a:gd name="connsiteX0" fmla="*/ 0 w 131260"/>
                  <a:gd name="connsiteY0" fmla="*/ 43256 h 43256"/>
                  <a:gd name="connsiteX1" fmla="*/ 131260 w 131260"/>
                  <a:gd name="connsiteY1" fmla="*/ 0 h 43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1260" h="43256">
                    <a:moveTo>
                      <a:pt x="0" y="43256"/>
                    </a:moveTo>
                    <a:lnTo>
                      <a:pt x="131260" y="0"/>
                    </a:lnTo>
                  </a:path>
                </a:pathLst>
              </a:custGeom>
              <a:ln w="19050" cap="rnd">
                <a:solidFill>
                  <a:srgbClr val="EA712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5" name="Vapaamuotoinen: Muoto 14">
                <a:extLst>
                  <a:ext uri="{FF2B5EF4-FFF2-40B4-BE49-F238E27FC236}">
                    <a16:creationId xmlns:a16="http://schemas.microsoft.com/office/drawing/2014/main" id="{E4FA9E5C-EF93-DE93-2606-9FE3EE5F4C52}"/>
                  </a:ext>
                </a:extLst>
              </p:cNvPr>
              <p:cNvSpPr/>
              <p:nvPr/>
            </p:nvSpPr>
            <p:spPr>
              <a:xfrm>
                <a:off x="10612084" y="3022070"/>
                <a:ext cx="79054" cy="232688"/>
              </a:xfrm>
              <a:custGeom>
                <a:avLst/>
                <a:gdLst>
                  <a:gd name="connsiteX0" fmla="*/ 0 w 79054"/>
                  <a:gd name="connsiteY0" fmla="*/ 232689 h 232688"/>
                  <a:gd name="connsiteX1" fmla="*/ 79055 w 79054"/>
                  <a:gd name="connsiteY1" fmla="*/ 0 h 232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9054" h="232688">
                    <a:moveTo>
                      <a:pt x="0" y="232689"/>
                    </a:moveTo>
                    <a:lnTo>
                      <a:pt x="79055" y="0"/>
                    </a:lnTo>
                  </a:path>
                </a:pathLst>
              </a:custGeom>
              <a:ln w="19050" cap="rnd">
                <a:solidFill>
                  <a:srgbClr val="EA712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09767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E4575-C49F-BBD2-3DB2-095C08750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4">
            <a:extLst>
              <a:ext uri="{FF2B5EF4-FFF2-40B4-BE49-F238E27FC236}">
                <a16:creationId xmlns:a16="http://schemas.microsoft.com/office/drawing/2014/main" id="{F86CF238-8171-F4CA-58B6-BE31C6D2849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8052" y="722034"/>
            <a:ext cx="10369200" cy="7647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00777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dirty="0">
                <a:solidFill>
                  <a:schemeClr val="accent1"/>
                </a:solidFill>
              </a:rPr>
              <a:t>Näin käytät Suomi.fi-viestejä turvallisesti </a:t>
            </a:r>
            <a:br>
              <a:rPr lang="fi-FI" dirty="0">
                <a:solidFill>
                  <a:schemeClr val="accent1"/>
                </a:solidFill>
              </a:rPr>
            </a:br>
            <a:r>
              <a:rPr lang="fi-FI" dirty="0">
                <a:solidFill>
                  <a:schemeClr val="accent1"/>
                </a:solidFill>
              </a:rPr>
              <a:t>– tärkeimmät ohjeet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02585859-EBE5-CD7A-34F7-5A502F7499AA}"/>
              </a:ext>
            </a:extLst>
          </p:cNvPr>
          <p:cNvSpPr txBox="1"/>
          <p:nvPr/>
        </p:nvSpPr>
        <p:spPr>
          <a:xfrm>
            <a:off x="1061258" y="1846106"/>
            <a:ext cx="6593389" cy="518603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fi-FI" sz="2000" b="1" dirty="0">
                <a:solidFill>
                  <a:schemeClr val="accent1"/>
                </a:solidFill>
              </a:rPr>
              <a:t>Viranomainen ei koskaan painosta kiirehtimään</a:t>
            </a:r>
            <a:endParaRPr lang="fi-FI" sz="2000" dirty="0">
              <a:solidFill>
                <a:schemeClr val="accent1"/>
              </a:solidFill>
              <a:cs typeface="Arial"/>
            </a:endParaRPr>
          </a:p>
          <a:p>
            <a:pPr marL="285750" indent="-194945">
              <a:spcAft>
                <a:spcPts val="1800"/>
              </a:spcAft>
              <a:buFont typeface="Arial"/>
              <a:buChar char="•"/>
            </a:pPr>
            <a:r>
              <a:rPr lang="fi-FI" dirty="0">
                <a:solidFill>
                  <a:schemeClr val="accent1"/>
                </a:solidFill>
              </a:rPr>
              <a:t>Viranomaiset eivät vaadi toimimaan kiireessä, luovuttamaan tietoja tai klikkaamaan linkkejä paineen alla.</a:t>
            </a:r>
            <a:endParaRPr lang="fi-FI" dirty="0">
              <a:solidFill>
                <a:schemeClr val="accent1"/>
              </a:solidFill>
              <a:cs typeface="Arial"/>
            </a:endParaRPr>
          </a:p>
          <a:p>
            <a:pPr>
              <a:spcAft>
                <a:spcPts val="600"/>
              </a:spcAft>
            </a:pPr>
            <a:r>
              <a:rPr lang="fi-FI" sz="2000" b="1" dirty="0">
                <a:solidFill>
                  <a:schemeClr val="accent1"/>
                </a:solidFill>
              </a:rPr>
              <a:t>Tarkista viestin aitous kirjautumalla itse palveluun</a:t>
            </a:r>
            <a:endParaRPr lang="fi-FI" sz="2000" dirty="0">
              <a:solidFill>
                <a:schemeClr val="accent1"/>
              </a:solidFill>
              <a:cs typeface="Arial"/>
            </a:endParaRPr>
          </a:p>
          <a:p>
            <a:pPr marL="285750" indent="-194945">
              <a:spcAft>
                <a:spcPts val="600"/>
              </a:spcAft>
              <a:buFont typeface="Arial"/>
              <a:buChar char="•"/>
            </a:pPr>
            <a:r>
              <a:rPr lang="fi-FI" dirty="0">
                <a:solidFill>
                  <a:schemeClr val="accent1"/>
                </a:solidFill>
              </a:rPr>
              <a:t>Jos epäilet huijausta, kirjaudu osoitteessa </a:t>
            </a:r>
            <a:r>
              <a:rPr lang="fi-FI" b="1" dirty="0">
                <a:solidFill>
                  <a:schemeClr val="accent1"/>
                </a:solidFill>
              </a:rPr>
              <a:t>suomi.fi/viestit</a:t>
            </a:r>
            <a:r>
              <a:rPr lang="fi-FI" dirty="0">
                <a:solidFill>
                  <a:schemeClr val="accent1"/>
                </a:solidFill>
              </a:rPr>
              <a:t> tai avaa </a:t>
            </a:r>
            <a:r>
              <a:rPr lang="fi-FI" b="1" dirty="0">
                <a:solidFill>
                  <a:schemeClr val="accent1"/>
                </a:solidFill>
              </a:rPr>
              <a:t>Suomi.fi-sovellus</a:t>
            </a:r>
            <a:r>
              <a:rPr lang="fi-FI" dirty="0">
                <a:solidFill>
                  <a:schemeClr val="accent1"/>
                </a:solidFill>
              </a:rPr>
              <a:t> ja tarkista, onko sinulle oikeasti tullut viestiä.</a:t>
            </a:r>
            <a:endParaRPr lang="fi-FI" dirty="0">
              <a:solidFill>
                <a:schemeClr val="accent1"/>
              </a:solidFill>
              <a:cs typeface="Arial"/>
            </a:endParaRPr>
          </a:p>
          <a:p>
            <a:pPr marL="285750" indent="-194945">
              <a:spcAft>
                <a:spcPts val="1800"/>
              </a:spcAft>
              <a:buFont typeface="Arial"/>
              <a:buChar char="•"/>
            </a:pPr>
            <a:r>
              <a:rPr lang="fi-FI" dirty="0">
                <a:solidFill>
                  <a:schemeClr val="accent1"/>
                </a:solidFill>
              </a:rPr>
              <a:t>Kirjoita osoite itse selaimen osoiteriville. </a:t>
            </a:r>
            <a:r>
              <a:rPr lang="fi-FI" b="1" dirty="0">
                <a:solidFill>
                  <a:schemeClr val="accent1"/>
                </a:solidFill>
              </a:rPr>
              <a:t>Älä siirry palveluun hakukoneen tulosten kautta.</a:t>
            </a:r>
            <a:endParaRPr lang="fi-FI" dirty="0">
              <a:solidFill>
                <a:schemeClr val="accent1"/>
              </a:solidFill>
              <a:cs typeface="Arial"/>
            </a:endParaRPr>
          </a:p>
          <a:p>
            <a:pPr>
              <a:spcAft>
                <a:spcPts val="600"/>
              </a:spcAft>
            </a:pPr>
            <a:r>
              <a:rPr lang="fi-FI" sz="2000" b="1" dirty="0">
                <a:solidFill>
                  <a:schemeClr val="accent1"/>
                </a:solidFill>
              </a:rPr>
              <a:t>Suomi.fi-viestien sähköposti-ilmoituksissa ei ole linkkejä palveluihin</a:t>
            </a:r>
            <a:endParaRPr lang="fi-FI" sz="2000" b="1" dirty="0">
              <a:solidFill>
                <a:schemeClr val="accent1"/>
              </a:solidFill>
              <a:cs typeface="Arial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fi-FI" dirty="0">
                <a:solidFill>
                  <a:schemeClr val="accent1"/>
                </a:solidFill>
              </a:rPr>
              <a:t>Suomi.fi ei lähetä tekstiviestejä, WhatsApp-viestejä tai muita pikaviestejä. Suomi.fi-viestien ilmoitukset lähetetään </a:t>
            </a:r>
            <a:r>
              <a:rPr lang="fi-FI" b="1" dirty="0">
                <a:solidFill>
                  <a:schemeClr val="accent1"/>
                </a:solidFill>
              </a:rPr>
              <a:t>noreply@suomi.fi</a:t>
            </a:r>
            <a:r>
              <a:rPr lang="fi-FI" dirty="0">
                <a:solidFill>
                  <a:schemeClr val="accent1"/>
                </a:solidFill>
              </a:rPr>
              <a:t>-osoitteesta.</a:t>
            </a:r>
            <a:endParaRPr lang="fi-FI" dirty="0">
              <a:solidFill>
                <a:schemeClr val="accent1"/>
              </a:solidFill>
              <a:cs typeface="Arial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853315E7-73B0-98C0-30B4-F37DDA95C2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68403" y="343662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Vapaamuotoinen: Muoto 1">
            <a:extLst>
              <a:ext uri="{FF2B5EF4-FFF2-40B4-BE49-F238E27FC236}">
                <a16:creationId xmlns:a16="http://schemas.microsoft.com/office/drawing/2014/main" id="{CF2486AB-30DD-45BB-3527-4E6397294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 rot="17453783">
            <a:off x="7437560" y="1702478"/>
            <a:ext cx="4446379" cy="4098500"/>
          </a:xfrm>
          <a:custGeom>
            <a:avLst/>
            <a:gdLst>
              <a:gd name="connsiteX0" fmla="*/ 1744341 w 2975315"/>
              <a:gd name="connsiteY0" fmla="*/ 68989 h 2669455"/>
              <a:gd name="connsiteX1" fmla="*/ 29841 w 2975315"/>
              <a:gd name="connsiteY1" fmla="*/ 1392964 h 2669455"/>
              <a:gd name="connsiteX2" fmla="*/ 753741 w 2975315"/>
              <a:gd name="connsiteY2" fmla="*/ 2345464 h 2669455"/>
              <a:gd name="connsiteX3" fmla="*/ 2011041 w 2975315"/>
              <a:gd name="connsiteY3" fmla="*/ 2669314 h 2669455"/>
              <a:gd name="connsiteX4" fmla="*/ 2801616 w 2975315"/>
              <a:gd name="connsiteY4" fmla="*/ 2316889 h 2669455"/>
              <a:gd name="connsiteX5" fmla="*/ 2944491 w 2975315"/>
              <a:gd name="connsiteY5" fmla="*/ 1088164 h 2669455"/>
              <a:gd name="connsiteX6" fmla="*/ 2363466 w 2975315"/>
              <a:gd name="connsiteY6" fmla="*/ 278539 h 2669455"/>
              <a:gd name="connsiteX7" fmla="*/ 1744341 w 2975315"/>
              <a:gd name="connsiteY7" fmla="*/ 68989 h 2669455"/>
              <a:gd name="connsiteX0" fmla="*/ 1396426 w 2960775"/>
              <a:gd name="connsiteY0" fmla="*/ 85053 h 2599794"/>
              <a:gd name="connsiteX1" fmla="*/ 15301 w 2960775"/>
              <a:gd name="connsiteY1" fmla="*/ 1323303 h 2599794"/>
              <a:gd name="connsiteX2" fmla="*/ 739201 w 2960775"/>
              <a:gd name="connsiteY2" fmla="*/ 2275803 h 2599794"/>
              <a:gd name="connsiteX3" fmla="*/ 1996501 w 2960775"/>
              <a:gd name="connsiteY3" fmla="*/ 2599653 h 2599794"/>
              <a:gd name="connsiteX4" fmla="*/ 2787076 w 2960775"/>
              <a:gd name="connsiteY4" fmla="*/ 2247228 h 2599794"/>
              <a:gd name="connsiteX5" fmla="*/ 2929951 w 2960775"/>
              <a:gd name="connsiteY5" fmla="*/ 1018503 h 2599794"/>
              <a:gd name="connsiteX6" fmla="*/ 2348926 w 2960775"/>
              <a:gd name="connsiteY6" fmla="*/ 208878 h 2599794"/>
              <a:gd name="connsiteX7" fmla="*/ 1396426 w 2960775"/>
              <a:gd name="connsiteY7" fmla="*/ 85053 h 2599794"/>
              <a:gd name="connsiteX0" fmla="*/ 1401079 w 2965428"/>
              <a:gd name="connsiteY0" fmla="*/ 85053 h 2599794"/>
              <a:gd name="connsiteX1" fmla="*/ 19954 w 2965428"/>
              <a:gd name="connsiteY1" fmla="*/ 1323303 h 2599794"/>
              <a:gd name="connsiteX2" fmla="*/ 743854 w 2965428"/>
              <a:gd name="connsiteY2" fmla="*/ 2275803 h 2599794"/>
              <a:gd name="connsiteX3" fmla="*/ 2001154 w 2965428"/>
              <a:gd name="connsiteY3" fmla="*/ 2599653 h 2599794"/>
              <a:gd name="connsiteX4" fmla="*/ 2791729 w 2965428"/>
              <a:gd name="connsiteY4" fmla="*/ 2247228 h 2599794"/>
              <a:gd name="connsiteX5" fmla="*/ 2934604 w 2965428"/>
              <a:gd name="connsiteY5" fmla="*/ 1018503 h 2599794"/>
              <a:gd name="connsiteX6" fmla="*/ 2353579 w 2965428"/>
              <a:gd name="connsiteY6" fmla="*/ 208878 h 2599794"/>
              <a:gd name="connsiteX7" fmla="*/ 1401079 w 2965428"/>
              <a:gd name="connsiteY7" fmla="*/ 85053 h 2599794"/>
              <a:gd name="connsiteX0" fmla="*/ 1262819 w 2827168"/>
              <a:gd name="connsiteY0" fmla="*/ 85053 h 2599794"/>
              <a:gd name="connsiteX1" fmla="*/ 24569 w 2827168"/>
              <a:gd name="connsiteY1" fmla="*/ 1323303 h 2599794"/>
              <a:gd name="connsiteX2" fmla="*/ 605594 w 2827168"/>
              <a:gd name="connsiteY2" fmla="*/ 2275803 h 2599794"/>
              <a:gd name="connsiteX3" fmla="*/ 1862894 w 2827168"/>
              <a:gd name="connsiteY3" fmla="*/ 2599653 h 2599794"/>
              <a:gd name="connsiteX4" fmla="*/ 2653469 w 2827168"/>
              <a:gd name="connsiteY4" fmla="*/ 2247228 h 2599794"/>
              <a:gd name="connsiteX5" fmla="*/ 2796344 w 2827168"/>
              <a:gd name="connsiteY5" fmla="*/ 1018503 h 2599794"/>
              <a:gd name="connsiteX6" fmla="*/ 2215319 w 2827168"/>
              <a:gd name="connsiteY6" fmla="*/ 208878 h 2599794"/>
              <a:gd name="connsiteX7" fmla="*/ 1262819 w 2827168"/>
              <a:gd name="connsiteY7" fmla="*/ 85053 h 2599794"/>
              <a:gd name="connsiteX0" fmla="*/ 1238270 w 2802619"/>
              <a:gd name="connsiteY0" fmla="*/ 85053 h 2599794"/>
              <a:gd name="connsiteX1" fmla="*/ 20 w 2802619"/>
              <a:gd name="connsiteY1" fmla="*/ 1323303 h 2599794"/>
              <a:gd name="connsiteX2" fmla="*/ 581045 w 2802619"/>
              <a:gd name="connsiteY2" fmla="*/ 2275803 h 2599794"/>
              <a:gd name="connsiteX3" fmla="*/ 1838345 w 2802619"/>
              <a:gd name="connsiteY3" fmla="*/ 2599653 h 2599794"/>
              <a:gd name="connsiteX4" fmla="*/ 2628920 w 2802619"/>
              <a:gd name="connsiteY4" fmla="*/ 2247228 h 2599794"/>
              <a:gd name="connsiteX5" fmla="*/ 2771795 w 2802619"/>
              <a:gd name="connsiteY5" fmla="*/ 1018503 h 2599794"/>
              <a:gd name="connsiteX6" fmla="*/ 2190770 w 2802619"/>
              <a:gd name="connsiteY6" fmla="*/ 208878 h 2599794"/>
              <a:gd name="connsiteX7" fmla="*/ 1238270 w 2802619"/>
              <a:gd name="connsiteY7" fmla="*/ 85053 h 2599794"/>
              <a:gd name="connsiteX0" fmla="*/ 1238270 w 2802619"/>
              <a:gd name="connsiteY0" fmla="*/ 85053 h 2599856"/>
              <a:gd name="connsiteX1" fmla="*/ 20 w 2802619"/>
              <a:gd name="connsiteY1" fmla="*/ 1323303 h 2599856"/>
              <a:gd name="connsiteX2" fmla="*/ 581045 w 2802619"/>
              <a:gd name="connsiteY2" fmla="*/ 2275803 h 2599856"/>
              <a:gd name="connsiteX3" fmla="*/ 1838345 w 2802619"/>
              <a:gd name="connsiteY3" fmla="*/ 2599653 h 2599856"/>
              <a:gd name="connsiteX4" fmla="*/ 2628920 w 2802619"/>
              <a:gd name="connsiteY4" fmla="*/ 2247228 h 2599856"/>
              <a:gd name="connsiteX5" fmla="*/ 2771795 w 2802619"/>
              <a:gd name="connsiteY5" fmla="*/ 1018503 h 2599856"/>
              <a:gd name="connsiteX6" fmla="*/ 2190770 w 2802619"/>
              <a:gd name="connsiteY6" fmla="*/ 208878 h 2599856"/>
              <a:gd name="connsiteX7" fmla="*/ 1238270 w 2802619"/>
              <a:gd name="connsiteY7" fmla="*/ 85053 h 2599856"/>
              <a:gd name="connsiteX0" fmla="*/ 1238270 w 2802619"/>
              <a:gd name="connsiteY0" fmla="*/ 85053 h 2601138"/>
              <a:gd name="connsiteX1" fmla="*/ 20 w 2802619"/>
              <a:gd name="connsiteY1" fmla="*/ 1323303 h 2601138"/>
              <a:gd name="connsiteX2" fmla="*/ 581045 w 2802619"/>
              <a:gd name="connsiteY2" fmla="*/ 2275803 h 2601138"/>
              <a:gd name="connsiteX3" fmla="*/ 1838345 w 2802619"/>
              <a:gd name="connsiteY3" fmla="*/ 2599653 h 2601138"/>
              <a:gd name="connsiteX4" fmla="*/ 2628920 w 2802619"/>
              <a:gd name="connsiteY4" fmla="*/ 2247228 h 2601138"/>
              <a:gd name="connsiteX5" fmla="*/ 2771795 w 2802619"/>
              <a:gd name="connsiteY5" fmla="*/ 1018503 h 2601138"/>
              <a:gd name="connsiteX6" fmla="*/ 2190770 w 2802619"/>
              <a:gd name="connsiteY6" fmla="*/ 208878 h 2601138"/>
              <a:gd name="connsiteX7" fmla="*/ 1238270 w 2802619"/>
              <a:gd name="connsiteY7" fmla="*/ 85053 h 2601138"/>
              <a:gd name="connsiteX0" fmla="*/ 1238270 w 2822544"/>
              <a:gd name="connsiteY0" fmla="*/ 85053 h 2601138"/>
              <a:gd name="connsiteX1" fmla="*/ 20 w 2822544"/>
              <a:gd name="connsiteY1" fmla="*/ 1323303 h 2601138"/>
              <a:gd name="connsiteX2" fmla="*/ 581045 w 2822544"/>
              <a:gd name="connsiteY2" fmla="*/ 2275803 h 2601138"/>
              <a:gd name="connsiteX3" fmla="*/ 1838345 w 2822544"/>
              <a:gd name="connsiteY3" fmla="*/ 2599653 h 2601138"/>
              <a:gd name="connsiteX4" fmla="*/ 2628920 w 2822544"/>
              <a:gd name="connsiteY4" fmla="*/ 2247228 h 2601138"/>
              <a:gd name="connsiteX5" fmla="*/ 2771795 w 2822544"/>
              <a:gd name="connsiteY5" fmla="*/ 1018503 h 2601138"/>
              <a:gd name="connsiteX6" fmla="*/ 2190770 w 2822544"/>
              <a:gd name="connsiteY6" fmla="*/ 208878 h 2601138"/>
              <a:gd name="connsiteX7" fmla="*/ 1238270 w 2822544"/>
              <a:gd name="connsiteY7" fmla="*/ 85053 h 2601138"/>
              <a:gd name="connsiteX0" fmla="*/ 1238270 w 2822544"/>
              <a:gd name="connsiteY0" fmla="*/ 85053 h 2601138"/>
              <a:gd name="connsiteX1" fmla="*/ 20 w 2822544"/>
              <a:gd name="connsiteY1" fmla="*/ 1323303 h 2601138"/>
              <a:gd name="connsiteX2" fmla="*/ 581045 w 2822544"/>
              <a:gd name="connsiteY2" fmla="*/ 2275803 h 2601138"/>
              <a:gd name="connsiteX3" fmla="*/ 1838345 w 2822544"/>
              <a:gd name="connsiteY3" fmla="*/ 2599653 h 2601138"/>
              <a:gd name="connsiteX4" fmla="*/ 2628920 w 2822544"/>
              <a:gd name="connsiteY4" fmla="*/ 2247228 h 2601138"/>
              <a:gd name="connsiteX5" fmla="*/ 2771795 w 2822544"/>
              <a:gd name="connsiteY5" fmla="*/ 1018503 h 2601138"/>
              <a:gd name="connsiteX6" fmla="*/ 2190770 w 2822544"/>
              <a:gd name="connsiteY6" fmla="*/ 208878 h 2601138"/>
              <a:gd name="connsiteX7" fmla="*/ 1238270 w 2822544"/>
              <a:gd name="connsiteY7" fmla="*/ 85053 h 2601138"/>
              <a:gd name="connsiteX0" fmla="*/ 1182678 w 2766952"/>
              <a:gd name="connsiteY0" fmla="*/ 90662 h 2606276"/>
              <a:gd name="connsiteX1" fmla="*/ 21 w 2766952"/>
              <a:gd name="connsiteY1" fmla="*/ 1404665 h 2606276"/>
              <a:gd name="connsiteX2" fmla="*/ 525453 w 2766952"/>
              <a:gd name="connsiteY2" fmla="*/ 2281412 h 2606276"/>
              <a:gd name="connsiteX3" fmla="*/ 1782753 w 2766952"/>
              <a:gd name="connsiteY3" fmla="*/ 2605262 h 2606276"/>
              <a:gd name="connsiteX4" fmla="*/ 2573328 w 2766952"/>
              <a:gd name="connsiteY4" fmla="*/ 2252837 h 2606276"/>
              <a:gd name="connsiteX5" fmla="*/ 2716203 w 2766952"/>
              <a:gd name="connsiteY5" fmla="*/ 1024112 h 2606276"/>
              <a:gd name="connsiteX6" fmla="*/ 2135178 w 2766952"/>
              <a:gd name="connsiteY6" fmla="*/ 214487 h 2606276"/>
              <a:gd name="connsiteX7" fmla="*/ 1182678 w 2766952"/>
              <a:gd name="connsiteY7" fmla="*/ 90662 h 2606276"/>
              <a:gd name="connsiteX0" fmla="*/ 1305482 w 2889756"/>
              <a:gd name="connsiteY0" fmla="*/ 93301 h 2608878"/>
              <a:gd name="connsiteX1" fmla="*/ 18 w 2889756"/>
              <a:gd name="connsiteY1" fmla="*/ 1442948 h 2608878"/>
              <a:gd name="connsiteX2" fmla="*/ 648257 w 2889756"/>
              <a:gd name="connsiteY2" fmla="*/ 2284051 h 2608878"/>
              <a:gd name="connsiteX3" fmla="*/ 1905557 w 2889756"/>
              <a:gd name="connsiteY3" fmla="*/ 2607901 h 2608878"/>
              <a:gd name="connsiteX4" fmla="*/ 2696132 w 2889756"/>
              <a:gd name="connsiteY4" fmla="*/ 2255476 h 2608878"/>
              <a:gd name="connsiteX5" fmla="*/ 2839007 w 2889756"/>
              <a:gd name="connsiteY5" fmla="*/ 1026751 h 2608878"/>
              <a:gd name="connsiteX6" fmla="*/ 2257982 w 2889756"/>
              <a:gd name="connsiteY6" fmla="*/ 217126 h 2608878"/>
              <a:gd name="connsiteX7" fmla="*/ 1305482 w 2889756"/>
              <a:gd name="connsiteY7" fmla="*/ 93301 h 2608878"/>
              <a:gd name="connsiteX0" fmla="*/ 1324907 w 2909181"/>
              <a:gd name="connsiteY0" fmla="*/ 93301 h 2609098"/>
              <a:gd name="connsiteX1" fmla="*/ 19443 w 2909181"/>
              <a:gd name="connsiteY1" fmla="*/ 1442948 h 2609098"/>
              <a:gd name="connsiteX2" fmla="*/ 637810 w 2909181"/>
              <a:gd name="connsiteY2" fmla="*/ 2333560 h 2609098"/>
              <a:gd name="connsiteX3" fmla="*/ 1924982 w 2909181"/>
              <a:gd name="connsiteY3" fmla="*/ 2607901 h 2609098"/>
              <a:gd name="connsiteX4" fmla="*/ 2715557 w 2909181"/>
              <a:gd name="connsiteY4" fmla="*/ 2255476 h 2609098"/>
              <a:gd name="connsiteX5" fmla="*/ 2858432 w 2909181"/>
              <a:gd name="connsiteY5" fmla="*/ 1026751 h 2609098"/>
              <a:gd name="connsiteX6" fmla="*/ 2277407 w 2909181"/>
              <a:gd name="connsiteY6" fmla="*/ 217126 h 2609098"/>
              <a:gd name="connsiteX7" fmla="*/ 1324907 w 2909181"/>
              <a:gd name="connsiteY7" fmla="*/ 93301 h 2609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09181" h="2609098">
                <a:moveTo>
                  <a:pt x="1324907" y="93301"/>
                </a:moveTo>
                <a:cubicBezTo>
                  <a:pt x="948580" y="297605"/>
                  <a:pt x="133959" y="1069572"/>
                  <a:pt x="19443" y="1442948"/>
                </a:cubicBezTo>
                <a:cubicBezTo>
                  <a:pt x="-95073" y="1816324"/>
                  <a:pt x="320220" y="2139401"/>
                  <a:pt x="637810" y="2333560"/>
                </a:cubicBezTo>
                <a:cubicBezTo>
                  <a:pt x="955400" y="2527719"/>
                  <a:pt x="1578691" y="2620915"/>
                  <a:pt x="1924982" y="2607901"/>
                </a:cubicBezTo>
                <a:cubicBezTo>
                  <a:pt x="2271273" y="2594887"/>
                  <a:pt x="2474257" y="2519001"/>
                  <a:pt x="2715557" y="2255476"/>
                </a:cubicBezTo>
                <a:cubicBezTo>
                  <a:pt x="2956857" y="1991951"/>
                  <a:pt x="2931457" y="1366476"/>
                  <a:pt x="2858432" y="1026751"/>
                </a:cubicBezTo>
                <a:cubicBezTo>
                  <a:pt x="2747307" y="687026"/>
                  <a:pt x="2532995" y="372701"/>
                  <a:pt x="2277407" y="217126"/>
                </a:cubicBezTo>
                <a:cubicBezTo>
                  <a:pt x="2021820" y="61551"/>
                  <a:pt x="1701234" y="-111003"/>
                  <a:pt x="1324907" y="93301"/>
                </a:cubicBezTo>
                <a:close/>
              </a:path>
            </a:pathLst>
          </a:custGeom>
          <a:solidFill>
            <a:srgbClr val="E1F7F7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3" name="Ryhmä 62">
            <a:extLst>
              <a:ext uri="{FF2B5EF4-FFF2-40B4-BE49-F238E27FC236}">
                <a16:creationId xmlns:a16="http://schemas.microsoft.com/office/drawing/2014/main" id="{E9FB9C4C-CAEE-1C5B-0563-562560577E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178041" y="2397467"/>
            <a:ext cx="3468514" cy="1883976"/>
            <a:chOff x="7783933" y="2397467"/>
            <a:chExt cx="3468514" cy="1883976"/>
          </a:xfrm>
        </p:grpSpPr>
        <p:grpSp>
          <p:nvGrpSpPr>
            <p:cNvPr id="3" name="Kuva 126">
              <a:extLst>
                <a:ext uri="{FF2B5EF4-FFF2-40B4-BE49-F238E27FC236}">
                  <a16:creationId xmlns:a16="http://schemas.microsoft.com/office/drawing/2014/main" id="{A865560A-E472-5A24-B889-CE9E5A7D43D6}"/>
                </a:ext>
              </a:extLst>
            </p:cNvPr>
            <p:cNvGrpSpPr/>
            <p:nvPr/>
          </p:nvGrpSpPr>
          <p:grpSpPr>
            <a:xfrm>
              <a:off x="9922501" y="2900281"/>
              <a:ext cx="664870" cy="156895"/>
              <a:chOff x="10459888" y="1864641"/>
              <a:chExt cx="492443" cy="116205"/>
            </a:xfrm>
            <a:solidFill>
              <a:srgbClr val="002E5F"/>
            </a:solidFill>
          </p:grpSpPr>
          <p:sp>
            <p:nvSpPr>
              <p:cNvPr id="5" name="Vapaamuotoinen: Muoto 4">
                <a:extLst>
                  <a:ext uri="{FF2B5EF4-FFF2-40B4-BE49-F238E27FC236}">
                    <a16:creationId xmlns:a16="http://schemas.microsoft.com/office/drawing/2014/main" id="{288D4646-BB4A-9840-E5D8-BBFE029CB85A}"/>
                  </a:ext>
                </a:extLst>
              </p:cNvPr>
              <p:cNvSpPr/>
              <p:nvPr/>
            </p:nvSpPr>
            <p:spPr>
              <a:xfrm>
                <a:off x="10459888" y="1899884"/>
                <a:ext cx="50482" cy="80962"/>
              </a:xfrm>
              <a:custGeom>
                <a:avLst/>
                <a:gdLst>
                  <a:gd name="connsiteX0" fmla="*/ 50483 w 50482"/>
                  <a:gd name="connsiteY0" fmla="*/ 57150 h 80962"/>
                  <a:gd name="connsiteX1" fmla="*/ 23813 w 50482"/>
                  <a:gd name="connsiteY1" fmla="*/ 80963 h 80962"/>
                  <a:gd name="connsiteX2" fmla="*/ 953 w 50482"/>
                  <a:gd name="connsiteY2" fmla="*/ 75247 h 80962"/>
                  <a:gd name="connsiteX3" fmla="*/ 0 w 50482"/>
                  <a:gd name="connsiteY3" fmla="*/ 75247 h 80962"/>
                  <a:gd name="connsiteX4" fmla="*/ 1905 w 50482"/>
                  <a:gd name="connsiteY4" fmla="*/ 60007 h 80962"/>
                  <a:gd name="connsiteX5" fmla="*/ 4763 w 50482"/>
                  <a:gd name="connsiteY5" fmla="*/ 61913 h 80962"/>
                  <a:gd name="connsiteX6" fmla="*/ 23813 w 50482"/>
                  <a:gd name="connsiteY6" fmla="*/ 68580 h 80962"/>
                  <a:gd name="connsiteX7" fmla="*/ 35242 w 50482"/>
                  <a:gd name="connsiteY7" fmla="*/ 59055 h 80962"/>
                  <a:gd name="connsiteX8" fmla="*/ 21908 w 50482"/>
                  <a:gd name="connsiteY8" fmla="*/ 45720 h 80962"/>
                  <a:gd name="connsiteX9" fmla="*/ 953 w 50482"/>
                  <a:gd name="connsiteY9" fmla="*/ 21907 h 80962"/>
                  <a:gd name="connsiteX10" fmla="*/ 26670 w 50482"/>
                  <a:gd name="connsiteY10" fmla="*/ 0 h 80962"/>
                  <a:gd name="connsiteX11" fmla="*/ 44767 w 50482"/>
                  <a:gd name="connsiteY11" fmla="*/ 4763 h 80962"/>
                  <a:gd name="connsiteX12" fmla="*/ 45720 w 50482"/>
                  <a:gd name="connsiteY12" fmla="*/ 4763 h 80962"/>
                  <a:gd name="connsiteX13" fmla="*/ 43815 w 50482"/>
                  <a:gd name="connsiteY13" fmla="*/ 20002 h 80962"/>
                  <a:gd name="connsiteX14" fmla="*/ 40958 w 50482"/>
                  <a:gd name="connsiteY14" fmla="*/ 18097 h 80962"/>
                  <a:gd name="connsiteX15" fmla="*/ 25717 w 50482"/>
                  <a:gd name="connsiteY15" fmla="*/ 12382 h 80962"/>
                  <a:gd name="connsiteX16" fmla="*/ 15240 w 50482"/>
                  <a:gd name="connsiteY16" fmla="*/ 20955 h 80962"/>
                  <a:gd name="connsiteX17" fmla="*/ 28575 w 50482"/>
                  <a:gd name="connsiteY17" fmla="*/ 33338 h 80962"/>
                  <a:gd name="connsiteX18" fmla="*/ 49530 w 50482"/>
                  <a:gd name="connsiteY18" fmla="*/ 59055 h 80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0482" h="80962">
                    <a:moveTo>
                      <a:pt x="50483" y="57150"/>
                    </a:moveTo>
                    <a:cubicBezTo>
                      <a:pt x="50483" y="71438"/>
                      <a:pt x="40005" y="80963"/>
                      <a:pt x="23813" y="80963"/>
                    </a:cubicBezTo>
                    <a:cubicBezTo>
                      <a:pt x="7620" y="80963"/>
                      <a:pt x="7620" y="79057"/>
                      <a:pt x="953" y="75247"/>
                    </a:cubicBezTo>
                    <a:lnTo>
                      <a:pt x="0" y="75247"/>
                    </a:lnTo>
                    <a:cubicBezTo>
                      <a:pt x="0" y="75247"/>
                      <a:pt x="1905" y="60007"/>
                      <a:pt x="1905" y="60007"/>
                    </a:cubicBezTo>
                    <a:lnTo>
                      <a:pt x="4763" y="61913"/>
                    </a:lnTo>
                    <a:cubicBezTo>
                      <a:pt x="8573" y="63817"/>
                      <a:pt x="15240" y="68580"/>
                      <a:pt x="23813" y="68580"/>
                    </a:cubicBezTo>
                    <a:cubicBezTo>
                      <a:pt x="32385" y="68580"/>
                      <a:pt x="35242" y="65722"/>
                      <a:pt x="35242" y="59055"/>
                    </a:cubicBezTo>
                    <a:cubicBezTo>
                      <a:pt x="35242" y="52388"/>
                      <a:pt x="33338" y="50482"/>
                      <a:pt x="21908" y="45720"/>
                    </a:cubicBezTo>
                    <a:cubicBezTo>
                      <a:pt x="7620" y="39052"/>
                      <a:pt x="953" y="34290"/>
                      <a:pt x="953" y="21907"/>
                    </a:cubicBezTo>
                    <a:cubicBezTo>
                      <a:pt x="953" y="9525"/>
                      <a:pt x="11430" y="0"/>
                      <a:pt x="26670" y="0"/>
                    </a:cubicBezTo>
                    <a:cubicBezTo>
                      <a:pt x="41910" y="0"/>
                      <a:pt x="40005" y="1905"/>
                      <a:pt x="44767" y="4763"/>
                    </a:cubicBezTo>
                    <a:lnTo>
                      <a:pt x="45720" y="4763"/>
                    </a:lnTo>
                    <a:cubicBezTo>
                      <a:pt x="45720" y="4763"/>
                      <a:pt x="43815" y="20002"/>
                      <a:pt x="43815" y="20002"/>
                    </a:cubicBezTo>
                    <a:lnTo>
                      <a:pt x="40958" y="18097"/>
                    </a:lnTo>
                    <a:cubicBezTo>
                      <a:pt x="36195" y="14288"/>
                      <a:pt x="31433" y="12382"/>
                      <a:pt x="25717" y="12382"/>
                    </a:cubicBezTo>
                    <a:cubicBezTo>
                      <a:pt x="20003" y="12382"/>
                      <a:pt x="15240" y="15240"/>
                      <a:pt x="15240" y="20955"/>
                    </a:cubicBezTo>
                    <a:cubicBezTo>
                      <a:pt x="15240" y="26670"/>
                      <a:pt x="17145" y="27622"/>
                      <a:pt x="28575" y="33338"/>
                    </a:cubicBezTo>
                    <a:cubicBezTo>
                      <a:pt x="42863" y="40005"/>
                      <a:pt x="49530" y="45720"/>
                      <a:pt x="49530" y="59055"/>
                    </a:cubicBezTo>
                    <a:close/>
                  </a:path>
                </a:pathLst>
              </a:custGeom>
              <a:solidFill>
                <a:srgbClr val="002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6" name="Vapaamuotoinen: Muoto 5">
                <a:extLst>
                  <a:ext uri="{FF2B5EF4-FFF2-40B4-BE49-F238E27FC236}">
                    <a16:creationId xmlns:a16="http://schemas.microsoft.com/office/drawing/2014/main" id="{B57C4C0E-CC76-E1B0-E7B7-1A28F280D6BF}"/>
                  </a:ext>
                </a:extLst>
              </p:cNvPr>
              <p:cNvSpPr/>
              <p:nvPr/>
            </p:nvSpPr>
            <p:spPr>
              <a:xfrm>
                <a:off x="10522754" y="1898931"/>
                <a:ext cx="62864" cy="79057"/>
              </a:xfrm>
              <a:custGeom>
                <a:avLst/>
                <a:gdLst>
                  <a:gd name="connsiteX0" fmla="*/ 15240 w 62864"/>
                  <a:gd name="connsiteY0" fmla="*/ 953 h 79057"/>
                  <a:gd name="connsiteX1" fmla="*/ 15240 w 62864"/>
                  <a:gd name="connsiteY1" fmla="*/ 53340 h 79057"/>
                  <a:gd name="connsiteX2" fmla="*/ 26670 w 62864"/>
                  <a:gd name="connsiteY2" fmla="*/ 66675 h 79057"/>
                  <a:gd name="connsiteX3" fmla="*/ 48577 w 62864"/>
                  <a:gd name="connsiteY3" fmla="*/ 54293 h 79057"/>
                  <a:gd name="connsiteX4" fmla="*/ 48577 w 62864"/>
                  <a:gd name="connsiteY4" fmla="*/ 953 h 79057"/>
                  <a:gd name="connsiteX5" fmla="*/ 62865 w 62864"/>
                  <a:gd name="connsiteY5" fmla="*/ 953 h 79057"/>
                  <a:gd name="connsiteX6" fmla="*/ 62865 w 62864"/>
                  <a:gd name="connsiteY6" fmla="*/ 78105 h 79057"/>
                  <a:gd name="connsiteX7" fmla="*/ 51435 w 62864"/>
                  <a:gd name="connsiteY7" fmla="*/ 78105 h 79057"/>
                  <a:gd name="connsiteX8" fmla="*/ 49530 w 62864"/>
                  <a:gd name="connsiteY8" fmla="*/ 66675 h 79057"/>
                  <a:gd name="connsiteX9" fmla="*/ 21908 w 62864"/>
                  <a:gd name="connsiteY9" fmla="*/ 79058 h 79057"/>
                  <a:gd name="connsiteX10" fmla="*/ 0 w 62864"/>
                  <a:gd name="connsiteY10" fmla="*/ 56198 h 79057"/>
                  <a:gd name="connsiteX11" fmla="*/ 0 w 62864"/>
                  <a:gd name="connsiteY11" fmla="*/ 0 h 79057"/>
                  <a:gd name="connsiteX12" fmla="*/ 14288 w 62864"/>
                  <a:gd name="connsiteY12" fmla="*/ 0 h 79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864" h="79057">
                    <a:moveTo>
                      <a:pt x="15240" y="953"/>
                    </a:moveTo>
                    <a:lnTo>
                      <a:pt x="15240" y="53340"/>
                    </a:lnTo>
                    <a:cubicBezTo>
                      <a:pt x="15240" y="60960"/>
                      <a:pt x="19050" y="66675"/>
                      <a:pt x="26670" y="66675"/>
                    </a:cubicBezTo>
                    <a:cubicBezTo>
                      <a:pt x="34290" y="66675"/>
                      <a:pt x="41910" y="61913"/>
                      <a:pt x="48577" y="54293"/>
                    </a:cubicBezTo>
                    <a:lnTo>
                      <a:pt x="48577" y="953"/>
                    </a:lnTo>
                    <a:lnTo>
                      <a:pt x="62865" y="953"/>
                    </a:lnTo>
                    <a:lnTo>
                      <a:pt x="62865" y="78105"/>
                    </a:lnTo>
                    <a:lnTo>
                      <a:pt x="51435" y="78105"/>
                    </a:lnTo>
                    <a:lnTo>
                      <a:pt x="49530" y="66675"/>
                    </a:lnTo>
                    <a:cubicBezTo>
                      <a:pt x="41910" y="73343"/>
                      <a:pt x="33338" y="79058"/>
                      <a:pt x="21908" y="79058"/>
                    </a:cubicBezTo>
                    <a:cubicBezTo>
                      <a:pt x="10477" y="79058"/>
                      <a:pt x="0" y="70485"/>
                      <a:pt x="0" y="56198"/>
                    </a:cubicBezTo>
                    <a:lnTo>
                      <a:pt x="0" y="0"/>
                    </a:lnTo>
                    <a:lnTo>
                      <a:pt x="14288" y="0"/>
                    </a:lnTo>
                    <a:close/>
                  </a:path>
                </a:pathLst>
              </a:custGeom>
              <a:solidFill>
                <a:srgbClr val="002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7" name="Vapaamuotoinen: Muoto 6">
                <a:extLst>
                  <a:ext uri="{FF2B5EF4-FFF2-40B4-BE49-F238E27FC236}">
                    <a16:creationId xmlns:a16="http://schemas.microsoft.com/office/drawing/2014/main" id="{B79B5B1D-ADE0-32D4-2359-35AB401E6AF5}"/>
                  </a:ext>
                </a:extLst>
              </p:cNvPr>
              <p:cNvSpPr/>
              <p:nvPr/>
            </p:nvSpPr>
            <p:spPr>
              <a:xfrm>
                <a:off x="10601811" y="1898931"/>
                <a:ext cx="71437" cy="80010"/>
              </a:xfrm>
              <a:custGeom>
                <a:avLst/>
                <a:gdLst>
                  <a:gd name="connsiteX0" fmla="*/ 35242 w 71437"/>
                  <a:gd name="connsiteY0" fmla="*/ 80010 h 80010"/>
                  <a:gd name="connsiteX1" fmla="*/ 0 w 71437"/>
                  <a:gd name="connsiteY1" fmla="*/ 40005 h 80010"/>
                  <a:gd name="connsiteX2" fmla="*/ 35242 w 71437"/>
                  <a:gd name="connsiteY2" fmla="*/ 0 h 80010"/>
                  <a:gd name="connsiteX3" fmla="*/ 71438 w 71437"/>
                  <a:gd name="connsiteY3" fmla="*/ 40005 h 80010"/>
                  <a:gd name="connsiteX4" fmla="*/ 35242 w 71437"/>
                  <a:gd name="connsiteY4" fmla="*/ 80010 h 80010"/>
                  <a:gd name="connsiteX5" fmla="*/ 35242 w 71437"/>
                  <a:gd name="connsiteY5" fmla="*/ 11430 h 80010"/>
                  <a:gd name="connsiteX6" fmla="*/ 14288 w 71437"/>
                  <a:gd name="connsiteY6" fmla="*/ 40005 h 80010"/>
                  <a:gd name="connsiteX7" fmla="*/ 35242 w 71437"/>
                  <a:gd name="connsiteY7" fmla="*/ 68580 h 80010"/>
                  <a:gd name="connsiteX8" fmla="*/ 56197 w 71437"/>
                  <a:gd name="connsiteY8" fmla="*/ 40005 h 80010"/>
                  <a:gd name="connsiteX9" fmla="*/ 35242 w 71437"/>
                  <a:gd name="connsiteY9" fmla="*/ 1143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437" h="80010">
                    <a:moveTo>
                      <a:pt x="35242" y="80010"/>
                    </a:moveTo>
                    <a:cubicBezTo>
                      <a:pt x="14288" y="80010"/>
                      <a:pt x="0" y="65723"/>
                      <a:pt x="0" y="40005"/>
                    </a:cubicBezTo>
                    <a:cubicBezTo>
                      <a:pt x="0" y="14288"/>
                      <a:pt x="15240" y="0"/>
                      <a:pt x="35242" y="0"/>
                    </a:cubicBezTo>
                    <a:cubicBezTo>
                      <a:pt x="55245" y="0"/>
                      <a:pt x="71438" y="15240"/>
                      <a:pt x="71438" y="40005"/>
                    </a:cubicBezTo>
                    <a:cubicBezTo>
                      <a:pt x="71438" y="64770"/>
                      <a:pt x="56197" y="80010"/>
                      <a:pt x="35242" y="80010"/>
                    </a:cubicBezTo>
                    <a:moveTo>
                      <a:pt x="35242" y="11430"/>
                    </a:moveTo>
                    <a:cubicBezTo>
                      <a:pt x="20955" y="11430"/>
                      <a:pt x="14288" y="23813"/>
                      <a:pt x="14288" y="40005"/>
                    </a:cubicBezTo>
                    <a:cubicBezTo>
                      <a:pt x="14288" y="56198"/>
                      <a:pt x="21907" y="68580"/>
                      <a:pt x="35242" y="68580"/>
                    </a:cubicBezTo>
                    <a:cubicBezTo>
                      <a:pt x="48577" y="68580"/>
                      <a:pt x="56197" y="56198"/>
                      <a:pt x="56197" y="40005"/>
                    </a:cubicBezTo>
                    <a:cubicBezTo>
                      <a:pt x="56197" y="23813"/>
                      <a:pt x="48577" y="11430"/>
                      <a:pt x="35242" y="11430"/>
                    </a:cubicBezTo>
                  </a:path>
                </a:pathLst>
              </a:custGeom>
              <a:solidFill>
                <a:srgbClr val="002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10" name="Vapaamuotoinen: Muoto 9">
                <a:extLst>
                  <a:ext uri="{FF2B5EF4-FFF2-40B4-BE49-F238E27FC236}">
                    <a16:creationId xmlns:a16="http://schemas.microsoft.com/office/drawing/2014/main" id="{7478ABF1-80F8-9275-BAB6-BB1DC77810F1}"/>
                  </a:ext>
                </a:extLst>
              </p:cNvPr>
              <p:cNvSpPr/>
              <p:nvPr/>
            </p:nvSpPr>
            <p:spPr>
              <a:xfrm>
                <a:off x="10688488" y="1898931"/>
                <a:ext cx="109537" cy="79057"/>
              </a:xfrm>
              <a:custGeom>
                <a:avLst/>
                <a:gdLst>
                  <a:gd name="connsiteX0" fmla="*/ 95250 w 109537"/>
                  <a:gd name="connsiteY0" fmla="*/ 78105 h 79057"/>
                  <a:gd name="connsiteX1" fmla="*/ 95250 w 109537"/>
                  <a:gd name="connsiteY1" fmla="*/ 25718 h 79057"/>
                  <a:gd name="connsiteX2" fmla="*/ 83820 w 109537"/>
                  <a:gd name="connsiteY2" fmla="*/ 12383 h 79057"/>
                  <a:gd name="connsiteX3" fmla="*/ 61913 w 109537"/>
                  <a:gd name="connsiteY3" fmla="*/ 24765 h 79057"/>
                  <a:gd name="connsiteX4" fmla="*/ 61913 w 109537"/>
                  <a:gd name="connsiteY4" fmla="*/ 78105 h 79057"/>
                  <a:gd name="connsiteX5" fmla="*/ 47625 w 109537"/>
                  <a:gd name="connsiteY5" fmla="*/ 78105 h 79057"/>
                  <a:gd name="connsiteX6" fmla="*/ 47625 w 109537"/>
                  <a:gd name="connsiteY6" fmla="*/ 25718 h 79057"/>
                  <a:gd name="connsiteX7" fmla="*/ 36195 w 109537"/>
                  <a:gd name="connsiteY7" fmla="*/ 12383 h 79057"/>
                  <a:gd name="connsiteX8" fmla="*/ 14288 w 109537"/>
                  <a:gd name="connsiteY8" fmla="*/ 24765 h 79057"/>
                  <a:gd name="connsiteX9" fmla="*/ 14288 w 109537"/>
                  <a:gd name="connsiteY9" fmla="*/ 78105 h 79057"/>
                  <a:gd name="connsiteX10" fmla="*/ 0 w 109537"/>
                  <a:gd name="connsiteY10" fmla="*/ 78105 h 79057"/>
                  <a:gd name="connsiteX11" fmla="*/ 0 w 109537"/>
                  <a:gd name="connsiteY11" fmla="*/ 953 h 79057"/>
                  <a:gd name="connsiteX12" fmla="*/ 11430 w 109537"/>
                  <a:gd name="connsiteY12" fmla="*/ 953 h 79057"/>
                  <a:gd name="connsiteX13" fmla="*/ 13335 w 109537"/>
                  <a:gd name="connsiteY13" fmla="*/ 12383 h 79057"/>
                  <a:gd name="connsiteX14" fmla="*/ 40005 w 109537"/>
                  <a:gd name="connsiteY14" fmla="*/ 0 h 79057"/>
                  <a:gd name="connsiteX15" fmla="*/ 60008 w 109537"/>
                  <a:gd name="connsiteY15" fmla="*/ 12383 h 79057"/>
                  <a:gd name="connsiteX16" fmla="*/ 87630 w 109537"/>
                  <a:gd name="connsiteY16" fmla="*/ 0 h 79057"/>
                  <a:gd name="connsiteX17" fmla="*/ 109538 w 109537"/>
                  <a:gd name="connsiteY17" fmla="*/ 22860 h 79057"/>
                  <a:gd name="connsiteX18" fmla="*/ 109538 w 109537"/>
                  <a:gd name="connsiteY18" fmla="*/ 79058 h 79057"/>
                  <a:gd name="connsiteX19" fmla="*/ 95250 w 109537"/>
                  <a:gd name="connsiteY19" fmla="*/ 79058 h 79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09537" h="79057">
                    <a:moveTo>
                      <a:pt x="95250" y="78105"/>
                    </a:moveTo>
                    <a:lnTo>
                      <a:pt x="95250" y="25718"/>
                    </a:lnTo>
                    <a:cubicBezTo>
                      <a:pt x="95250" y="18098"/>
                      <a:pt x="92392" y="12383"/>
                      <a:pt x="83820" y="12383"/>
                    </a:cubicBezTo>
                    <a:cubicBezTo>
                      <a:pt x="75248" y="12383"/>
                      <a:pt x="68580" y="17145"/>
                      <a:pt x="61913" y="24765"/>
                    </a:cubicBezTo>
                    <a:lnTo>
                      <a:pt x="61913" y="78105"/>
                    </a:lnTo>
                    <a:lnTo>
                      <a:pt x="47625" y="78105"/>
                    </a:lnTo>
                    <a:lnTo>
                      <a:pt x="47625" y="25718"/>
                    </a:lnTo>
                    <a:cubicBezTo>
                      <a:pt x="47625" y="18098"/>
                      <a:pt x="44767" y="12383"/>
                      <a:pt x="36195" y="12383"/>
                    </a:cubicBezTo>
                    <a:cubicBezTo>
                      <a:pt x="27623" y="12383"/>
                      <a:pt x="20955" y="17145"/>
                      <a:pt x="14288" y="24765"/>
                    </a:cubicBezTo>
                    <a:lnTo>
                      <a:pt x="14288" y="78105"/>
                    </a:lnTo>
                    <a:lnTo>
                      <a:pt x="0" y="78105"/>
                    </a:lnTo>
                    <a:lnTo>
                      <a:pt x="0" y="953"/>
                    </a:lnTo>
                    <a:lnTo>
                      <a:pt x="11430" y="953"/>
                    </a:lnTo>
                    <a:lnTo>
                      <a:pt x="13335" y="12383"/>
                    </a:lnTo>
                    <a:cubicBezTo>
                      <a:pt x="20955" y="5715"/>
                      <a:pt x="29528" y="0"/>
                      <a:pt x="40005" y="0"/>
                    </a:cubicBezTo>
                    <a:cubicBezTo>
                      <a:pt x="50483" y="0"/>
                      <a:pt x="57150" y="4763"/>
                      <a:pt x="60008" y="12383"/>
                    </a:cubicBezTo>
                    <a:cubicBezTo>
                      <a:pt x="66675" y="5715"/>
                      <a:pt x="76200" y="0"/>
                      <a:pt x="87630" y="0"/>
                    </a:cubicBezTo>
                    <a:cubicBezTo>
                      <a:pt x="99060" y="0"/>
                      <a:pt x="109538" y="8573"/>
                      <a:pt x="109538" y="22860"/>
                    </a:cubicBezTo>
                    <a:lnTo>
                      <a:pt x="109538" y="79058"/>
                    </a:lnTo>
                    <a:lnTo>
                      <a:pt x="95250" y="79058"/>
                    </a:lnTo>
                    <a:close/>
                  </a:path>
                </a:pathLst>
              </a:custGeom>
              <a:solidFill>
                <a:srgbClr val="002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11" name="Vapaamuotoinen: Muoto 10">
                <a:extLst>
                  <a:ext uri="{FF2B5EF4-FFF2-40B4-BE49-F238E27FC236}">
                    <a16:creationId xmlns:a16="http://schemas.microsoft.com/office/drawing/2014/main" id="{37906664-E714-AAAB-926A-28811B039E96}"/>
                  </a:ext>
                </a:extLst>
              </p:cNvPr>
              <p:cNvSpPr/>
              <p:nvPr/>
            </p:nvSpPr>
            <p:spPr>
              <a:xfrm>
                <a:off x="10818029" y="1899884"/>
                <a:ext cx="14287" cy="77152"/>
              </a:xfrm>
              <a:custGeom>
                <a:avLst/>
                <a:gdLst>
                  <a:gd name="connsiteX0" fmla="*/ 0 w 14287"/>
                  <a:gd name="connsiteY0" fmla="*/ 0 h 77152"/>
                  <a:gd name="connsiteX1" fmla="*/ 14288 w 14287"/>
                  <a:gd name="connsiteY1" fmla="*/ 0 h 77152"/>
                  <a:gd name="connsiteX2" fmla="*/ 14288 w 14287"/>
                  <a:gd name="connsiteY2" fmla="*/ 77153 h 77152"/>
                  <a:gd name="connsiteX3" fmla="*/ 0 w 14287"/>
                  <a:gd name="connsiteY3" fmla="*/ 77153 h 7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287" h="77152">
                    <a:moveTo>
                      <a:pt x="0" y="0"/>
                    </a:moveTo>
                    <a:lnTo>
                      <a:pt x="14288" y="0"/>
                    </a:lnTo>
                    <a:lnTo>
                      <a:pt x="14288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rgbClr val="002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12" name="Vapaamuotoinen: Muoto 11">
                <a:extLst>
                  <a:ext uri="{FF2B5EF4-FFF2-40B4-BE49-F238E27FC236}">
                    <a16:creationId xmlns:a16="http://schemas.microsoft.com/office/drawing/2014/main" id="{BDE6F826-8196-F745-9DCC-FF368B5B96DD}"/>
                  </a:ext>
                </a:extLst>
              </p:cNvPr>
              <p:cNvSpPr/>
              <p:nvPr/>
            </p:nvSpPr>
            <p:spPr>
              <a:xfrm>
                <a:off x="10816124" y="1864641"/>
                <a:ext cx="19050" cy="19050"/>
              </a:xfrm>
              <a:custGeom>
                <a:avLst/>
                <a:gdLst>
                  <a:gd name="connsiteX0" fmla="*/ 9525 w 19050"/>
                  <a:gd name="connsiteY0" fmla="*/ 19050 h 19050"/>
                  <a:gd name="connsiteX1" fmla="*/ 0 w 19050"/>
                  <a:gd name="connsiteY1" fmla="*/ 9525 h 19050"/>
                  <a:gd name="connsiteX2" fmla="*/ 9525 w 19050"/>
                  <a:gd name="connsiteY2" fmla="*/ 0 h 19050"/>
                  <a:gd name="connsiteX3" fmla="*/ 19050 w 19050"/>
                  <a:gd name="connsiteY3" fmla="*/ 9525 h 19050"/>
                  <a:gd name="connsiteX4" fmla="*/ 9525 w 19050"/>
                  <a:gd name="connsiteY4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9525" y="19050"/>
                    </a:moveTo>
                    <a:cubicBezTo>
                      <a:pt x="4763" y="19050"/>
                      <a:pt x="0" y="15240"/>
                      <a:pt x="0" y="9525"/>
                    </a:cubicBezTo>
                    <a:cubicBezTo>
                      <a:pt x="0" y="3810"/>
                      <a:pt x="3810" y="0"/>
                      <a:pt x="9525" y="0"/>
                    </a:cubicBezTo>
                    <a:cubicBezTo>
                      <a:pt x="15240" y="0"/>
                      <a:pt x="19050" y="3810"/>
                      <a:pt x="19050" y="9525"/>
                    </a:cubicBezTo>
                    <a:cubicBezTo>
                      <a:pt x="19050" y="15240"/>
                      <a:pt x="15240" y="19050"/>
                      <a:pt x="9525" y="19050"/>
                    </a:cubicBezTo>
                  </a:path>
                </a:pathLst>
              </a:custGeom>
              <a:solidFill>
                <a:srgbClr val="002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14" name="Vapaamuotoinen: Muoto 13">
                <a:extLst>
                  <a:ext uri="{FF2B5EF4-FFF2-40B4-BE49-F238E27FC236}">
                    <a16:creationId xmlns:a16="http://schemas.microsoft.com/office/drawing/2014/main" id="{7B7721AD-7472-DC92-264B-07C7D5DD56E9}"/>
                  </a:ext>
                </a:extLst>
              </p:cNvPr>
              <p:cNvSpPr/>
              <p:nvPr/>
            </p:nvSpPr>
            <p:spPr>
              <a:xfrm>
                <a:off x="10879941" y="1864641"/>
                <a:ext cx="42862" cy="111442"/>
              </a:xfrm>
              <a:custGeom>
                <a:avLst/>
                <a:gdLst>
                  <a:gd name="connsiteX0" fmla="*/ 36195 w 42862"/>
                  <a:gd name="connsiteY0" fmla="*/ 13335 h 111442"/>
                  <a:gd name="connsiteX1" fmla="*/ 25717 w 42862"/>
                  <a:gd name="connsiteY1" fmla="*/ 22860 h 111442"/>
                  <a:gd name="connsiteX2" fmla="*/ 25717 w 42862"/>
                  <a:gd name="connsiteY2" fmla="*/ 34290 h 111442"/>
                  <a:gd name="connsiteX3" fmla="*/ 40958 w 42862"/>
                  <a:gd name="connsiteY3" fmla="*/ 34290 h 111442"/>
                  <a:gd name="connsiteX4" fmla="*/ 42863 w 42862"/>
                  <a:gd name="connsiteY4" fmla="*/ 46673 h 111442"/>
                  <a:gd name="connsiteX5" fmla="*/ 25717 w 42862"/>
                  <a:gd name="connsiteY5" fmla="*/ 46673 h 111442"/>
                  <a:gd name="connsiteX6" fmla="*/ 25717 w 42862"/>
                  <a:gd name="connsiteY6" fmla="*/ 111443 h 111442"/>
                  <a:gd name="connsiteX7" fmla="*/ 11430 w 42862"/>
                  <a:gd name="connsiteY7" fmla="*/ 111443 h 111442"/>
                  <a:gd name="connsiteX8" fmla="*/ 11430 w 42862"/>
                  <a:gd name="connsiteY8" fmla="*/ 46673 h 111442"/>
                  <a:gd name="connsiteX9" fmla="*/ 0 w 42862"/>
                  <a:gd name="connsiteY9" fmla="*/ 46673 h 111442"/>
                  <a:gd name="connsiteX10" fmla="*/ 0 w 42862"/>
                  <a:gd name="connsiteY10" fmla="*/ 34290 h 111442"/>
                  <a:gd name="connsiteX11" fmla="*/ 11430 w 42862"/>
                  <a:gd name="connsiteY11" fmla="*/ 34290 h 111442"/>
                  <a:gd name="connsiteX12" fmla="*/ 11430 w 42862"/>
                  <a:gd name="connsiteY12" fmla="*/ 20955 h 111442"/>
                  <a:gd name="connsiteX13" fmla="*/ 35242 w 42862"/>
                  <a:gd name="connsiteY13" fmla="*/ 0 h 111442"/>
                  <a:gd name="connsiteX14" fmla="*/ 40958 w 42862"/>
                  <a:gd name="connsiteY14" fmla="*/ 0 h 111442"/>
                  <a:gd name="connsiteX15" fmla="*/ 42863 w 42862"/>
                  <a:gd name="connsiteY15" fmla="*/ 13335 h 111442"/>
                  <a:gd name="connsiteX16" fmla="*/ 35242 w 42862"/>
                  <a:gd name="connsiteY16" fmla="*/ 13335 h 11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2862" h="111442">
                    <a:moveTo>
                      <a:pt x="36195" y="13335"/>
                    </a:moveTo>
                    <a:cubicBezTo>
                      <a:pt x="29527" y="13335"/>
                      <a:pt x="25717" y="16193"/>
                      <a:pt x="25717" y="22860"/>
                    </a:cubicBezTo>
                    <a:lnTo>
                      <a:pt x="25717" y="34290"/>
                    </a:lnTo>
                    <a:lnTo>
                      <a:pt x="40958" y="34290"/>
                    </a:lnTo>
                    <a:lnTo>
                      <a:pt x="42863" y="46673"/>
                    </a:lnTo>
                    <a:lnTo>
                      <a:pt x="25717" y="46673"/>
                    </a:lnTo>
                    <a:lnTo>
                      <a:pt x="25717" y="111443"/>
                    </a:lnTo>
                    <a:lnTo>
                      <a:pt x="11430" y="111443"/>
                    </a:lnTo>
                    <a:lnTo>
                      <a:pt x="11430" y="46673"/>
                    </a:lnTo>
                    <a:lnTo>
                      <a:pt x="0" y="46673"/>
                    </a:lnTo>
                    <a:lnTo>
                      <a:pt x="0" y="34290"/>
                    </a:lnTo>
                    <a:lnTo>
                      <a:pt x="11430" y="34290"/>
                    </a:lnTo>
                    <a:lnTo>
                      <a:pt x="11430" y="20955"/>
                    </a:lnTo>
                    <a:cubicBezTo>
                      <a:pt x="11430" y="5715"/>
                      <a:pt x="21908" y="0"/>
                      <a:pt x="35242" y="0"/>
                    </a:cubicBezTo>
                    <a:cubicBezTo>
                      <a:pt x="48577" y="0"/>
                      <a:pt x="39052" y="0"/>
                      <a:pt x="40958" y="0"/>
                    </a:cubicBezTo>
                    <a:lnTo>
                      <a:pt x="42863" y="13335"/>
                    </a:lnTo>
                    <a:cubicBezTo>
                      <a:pt x="40958" y="13335"/>
                      <a:pt x="38100" y="13335"/>
                      <a:pt x="35242" y="13335"/>
                    </a:cubicBezTo>
                  </a:path>
                </a:pathLst>
              </a:custGeom>
              <a:solidFill>
                <a:srgbClr val="002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15" name="Vapaamuotoinen: Muoto 14">
                <a:extLst>
                  <a:ext uri="{FF2B5EF4-FFF2-40B4-BE49-F238E27FC236}">
                    <a16:creationId xmlns:a16="http://schemas.microsoft.com/office/drawing/2014/main" id="{2FBDA614-303A-4186-6F12-942357859741}"/>
                  </a:ext>
                </a:extLst>
              </p:cNvPr>
              <p:cNvSpPr/>
              <p:nvPr/>
            </p:nvSpPr>
            <p:spPr>
              <a:xfrm>
                <a:off x="10935186" y="1899884"/>
                <a:ext cx="14287" cy="77152"/>
              </a:xfrm>
              <a:custGeom>
                <a:avLst/>
                <a:gdLst>
                  <a:gd name="connsiteX0" fmla="*/ 0 w 14287"/>
                  <a:gd name="connsiteY0" fmla="*/ 0 h 77152"/>
                  <a:gd name="connsiteX1" fmla="*/ 14288 w 14287"/>
                  <a:gd name="connsiteY1" fmla="*/ 0 h 77152"/>
                  <a:gd name="connsiteX2" fmla="*/ 14288 w 14287"/>
                  <a:gd name="connsiteY2" fmla="*/ 77153 h 77152"/>
                  <a:gd name="connsiteX3" fmla="*/ 0 w 14287"/>
                  <a:gd name="connsiteY3" fmla="*/ 77153 h 7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287" h="77152">
                    <a:moveTo>
                      <a:pt x="0" y="0"/>
                    </a:moveTo>
                    <a:lnTo>
                      <a:pt x="14288" y="0"/>
                    </a:lnTo>
                    <a:lnTo>
                      <a:pt x="14288" y="77153"/>
                    </a:lnTo>
                    <a:lnTo>
                      <a:pt x="0" y="77153"/>
                    </a:lnTo>
                    <a:close/>
                  </a:path>
                </a:pathLst>
              </a:custGeom>
              <a:solidFill>
                <a:srgbClr val="002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18" name="Vapaamuotoinen: Muoto 17">
                <a:extLst>
                  <a:ext uri="{FF2B5EF4-FFF2-40B4-BE49-F238E27FC236}">
                    <a16:creationId xmlns:a16="http://schemas.microsoft.com/office/drawing/2014/main" id="{C7FDE2E0-31DF-3932-01F3-70545CF8B70F}"/>
                  </a:ext>
                </a:extLst>
              </p:cNvPr>
              <p:cNvSpPr/>
              <p:nvPr/>
            </p:nvSpPr>
            <p:spPr>
              <a:xfrm>
                <a:off x="10933281" y="1864641"/>
                <a:ext cx="19050" cy="19050"/>
              </a:xfrm>
              <a:custGeom>
                <a:avLst/>
                <a:gdLst>
                  <a:gd name="connsiteX0" fmla="*/ 9525 w 19050"/>
                  <a:gd name="connsiteY0" fmla="*/ 19050 h 19050"/>
                  <a:gd name="connsiteX1" fmla="*/ 0 w 19050"/>
                  <a:gd name="connsiteY1" fmla="*/ 9525 h 19050"/>
                  <a:gd name="connsiteX2" fmla="*/ 9525 w 19050"/>
                  <a:gd name="connsiteY2" fmla="*/ 0 h 19050"/>
                  <a:gd name="connsiteX3" fmla="*/ 19050 w 19050"/>
                  <a:gd name="connsiteY3" fmla="*/ 9525 h 19050"/>
                  <a:gd name="connsiteX4" fmla="*/ 9525 w 19050"/>
                  <a:gd name="connsiteY4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9525" y="19050"/>
                    </a:moveTo>
                    <a:cubicBezTo>
                      <a:pt x="4763" y="19050"/>
                      <a:pt x="0" y="15240"/>
                      <a:pt x="0" y="9525"/>
                    </a:cubicBezTo>
                    <a:cubicBezTo>
                      <a:pt x="0" y="3810"/>
                      <a:pt x="3810" y="0"/>
                      <a:pt x="9525" y="0"/>
                    </a:cubicBezTo>
                    <a:cubicBezTo>
                      <a:pt x="15240" y="0"/>
                      <a:pt x="19050" y="3810"/>
                      <a:pt x="19050" y="9525"/>
                    </a:cubicBezTo>
                    <a:cubicBezTo>
                      <a:pt x="19050" y="15240"/>
                      <a:pt x="15240" y="19050"/>
                      <a:pt x="9525" y="19050"/>
                    </a:cubicBezTo>
                  </a:path>
                </a:pathLst>
              </a:custGeom>
              <a:solidFill>
                <a:srgbClr val="002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19" name="Vapaamuotoinen: Muoto 18">
                <a:extLst>
                  <a:ext uri="{FF2B5EF4-FFF2-40B4-BE49-F238E27FC236}">
                    <a16:creationId xmlns:a16="http://schemas.microsoft.com/office/drawing/2014/main" id="{2BD4C059-E4E4-24FA-F0CF-1282BC11F1D9}"/>
                  </a:ext>
                </a:extLst>
              </p:cNvPr>
              <p:cNvSpPr/>
              <p:nvPr/>
            </p:nvSpPr>
            <p:spPr>
              <a:xfrm>
                <a:off x="10851366" y="1957986"/>
                <a:ext cx="19050" cy="19050"/>
              </a:xfrm>
              <a:custGeom>
                <a:avLst/>
                <a:gdLst>
                  <a:gd name="connsiteX0" fmla="*/ 9525 w 19050"/>
                  <a:gd name="connsiteY0" fmla="*/ 19050 h 19050"/>
                  <a:gd name="connsiteX1" fmla="*/ 0 w 19050"/>
                  <a:gd name="connsiteY1" fmla="*/ 9525 h 19050"/>
                  <a:gd name="connsiteX2" fmla="*/ 9525 w 19050"/>
                  <a:gd name="connsiteY2" fmla="*/ 0 h 19050"/>
                  <a:gd name="connsiteX3" fmla="*/ 19050 w 19050"/>
                  <a:gd name="connsiteY3" fmla="*/ 9525 h 19050"/>
                  <a:gd name="connsiteX4" fmla="*/ 9525 w 19050"/>
                  <a:gd name="connsiteY4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9525" y="19050"/>
                    </a:moveTo>
                    <a:cubicBezTo>
                      <a:pt x="4763" y="19050"/>
                      <a:pt x="0" y="15240"/>
                      <a:pt x="0" y="9525"/>
                    </a:cubicBezTo>
                    <a:cubicBezTo>
                      <a:pt x="0" y="3810"/>
                      <a:pt x="3810" y="0"/>
                      <a:pt x="9525" y="0"/>
                    </a:cubicBezTo>
                    <a:cubicBezTo>
                      <a:pt x="15240" y="0"/>
                      <a:pt x="19050" y="3810"/>
                      <a:pt x="19050" y="9525"/>
                    </a:cubicBezTo>
                    <a:cubicBezTo>
                      <a:pt x="19050" y="15240"/>
                      <a:pt x="15240" y="19050"/>
                      <a:pt x="9525" y="19050"/>
                    </a:cubicBezTo>
                  </a:path>
                </a:pathLst>
              </a:custGeom>
              <a:solidFill>
                <a:srgbClr val="002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</p:grpSp>
        <p:grpSp>
          <p:nvGrpSpPr>
            <p:cNvPr id="20" name="Kuva 126">
              <a:extLst>
                <a:ext uri="{FF2B5EF4-FFF2-40B4-BE49-F238E27FC236}">
                  <a16:creationId xmlns:a16="http://schemas.microsoft.com/office/drawing/2014/main" id="{C43DA87A-13B9-B324-50D4-E289BE10FFF7}"/>
                </a:ext>
              </a:extLst>
            </p:cNvPr>
            <p:cNvGrpSpPr/>
            <p:nvPr/>
          </p:nvGrpSpPr>
          <p:grpSpPr>
            <a:xfrm>
              <a:off x="7929252" y="3230771"/>
              <a:ext cx="609569" cy="596709"/>
              <a:chOff x="9146391" y="2109434"/>
              <a:chExt cx="451484" cy="441959"/>
            </a:xfrm>
          </p:grpSpPr>
          <p:grpSp>
            <p:nvGrpSpPr>
              <p:cNvPr id="21" name="Kuva 126">
                <a:extLst>
                  <a:ext uri="{FF2B5EF4-FFF2-40B4-BE49-F238E27FC236}">
                    <a16:creationId xmlns:a16="http://schemas.microsoft.com/office/drawing/2014/main" id="{86F78D4C-7EEF-D04C-A35C-E0E99C59D8FD}"/>
                  </a:ext>
                </a:extLst>
              </p:cNvPr>
              <p:cNvGrpSpPr/>
              <p:nvPr/>
            </p:nvGrpSpPr>
            <p:grpSpPr>
              <a:xfrm>
                <a:off x="9146391" y="2109434"/>
                <a:ext cx="195262" cy="195262"/>
                <a:chOff x="9146391" y="2109434"/>
                <a:chExt cx="195262" cy="195262"/>
              </a:xfrm>
            </p:grpSpPr>
            <p:sp>
              <p:nvSpPr>
                <p:cNvPr id="25" name="Vapaamuotoinen: Muoto 24">
                  <a:extLst>
                    <a:ext uri="{FF2B5EF4-FFF2-40B4-BE49-F238E27FC236}">
                      <a16:creationId xmlns:a16="http://schemas.microsoft.com/office/drawing/2014/main" id="{528BF37D-7F88-C3AD-D358-2C69147F7CF4}"/>
                    </a:ext>
                  </a:extLst>
                </p:cNvPr>
                <p:cNvSpPr/>
                <p:nvPr/>
              </p:nvSpPr>
              <p:spPr>
                <a:xfrm>
                  <a:off x="9146391" y="2109434"/>
                  <a:ext cx="195262" cy="195262"/>
                </a:xfrm>
                <a:custGeom>
                  <a:avLst/>
                  <a:gdLst>
                    <a:gd name="connsiteX0" fmla="*/ 185738 w 195262"/>
                    <a:gd name="connsiteY0" fmla="*/ 195263 h 195262"/>
                    <a:gd name="connsiteX1" fmla="*/ 9525 w 195262"/>
                    <a:gd name="connsiteY1" fmla="*/ 195263 h 195262"/>
                    <a:gd name="connsiteX2" fmla="*/ 0 w 195262"/>
                    <a:gd name="connsiteY2" fmla="*/ 185738 h 195262"/>
                    <a:gd name="connsiteX3" fmla="*/ 0 w 195262"/>
                    <a:gd name="connsiteY3" fmla="*/ 9525 h 195262"/>
                    <a:gd name="connsiteX4" fmla="*/ 9525 w 195262"/>
                    <a:gd name="connsiteY4" fmla="*/ 0 h 195262"/>
                    <a:gd name="connsiteX5" fmla="*/ 185738 w 195262"/>
                    <a:gd name="connsiteY5" fmla="*/ 0 h 195262"/>
                    <a:gd name="connsiteX6" fmla="*/ 195263 w 195262"/>
                    <a:gd name="connsiteY6" fmla="*/ 9525 h 195262"/>
                    <a:gd name="connsiteX7" fmla="*/ 195263 w 195262"/>
                    <a:gd name="connsiteY7" fmla="*/ 185738 h 195262"/>
                    <a:gd name="connsiteX8" fmla="*/ 185738 w 195262"/>
                    <a:gd name="connsiteY8" fmla="*/ 195263 h 195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5262" h="195262">
                      <a:moveTo>
                        <a:pt x="185738" y="195263"/>
                      </a:moveTo>
                      <a:lnTo>
                        <a:pt x="9525" y="195263"/>
                      </a:lnTo>
                      <a:cubicBezTo>
                        <a:pt x="3810" y="195263"/>
                        <a:pt x="0" y="190500"/>
                        <a:pt x="0" y="185738"/>
                      </a:cubicBezTo>
                      <a:lnTo>
                        <a:pt x="0" y="9525"/>
                      </a:lnTo>
                      <a:cubicBezTo>
                        <a:pt x="0" y="3810"/>
                        <a:pt x="4763" y="0"/>
                        <a:pt x="9525" y="0"/>
                      </a:cubicBezTo>
                      <a:lnTo>
                        <a:pt x="185738" y="0"/>
                      </a:lnTo>
                      <a:cubicBezTo>
                        <a:pt x="191453" y="0"/>
                        <a:pt x="195263" y="4763"/>
                        <a:pt x="195263" y="9525"/>
                      </a:cubicBezTo>
                      <a:lnTo>
                        <a:pt x="195263" y="185738"/>
                      </a:lnTo>
                      <a:cubicBezTo>
                        <a:pt x="195263" y="191452"/>
                        <a:pt x="190500" y="195263"/>
                        <a:pt x="185738" y="195263"/>
                      </a:cubicBezTo>
                    </a:path>
                  </a:pathLst>
                </a:custGeom>
                <a:solidFill>
                  <a:srgbClr val="002F7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26" name="Vapaamuotoinen: Muoto 25">
                  <a:extLst>
                    <a:ext uri="{FF2B5EF4-FFF2-40B4-BE49-F238E27FC236}">
                      <a16:creationId xmlns:a16="http://schemas.microsoft.com/office/drawing/2014/main" id="{5830A35C-E04F-46DC-30B0-BCE2986B844D}"/>
                    </a:ext>
                  </a:extLst>
                </p:cNvPr>
                <p:cNvSpPr/>
                <p:nvPr/>
              </p:nvSpPr>
              <p:spPr>
                <a:xfrm>
                  <a:off x="9195921" y="2158011"/>
                  <a:ext cx="24764" cy="24764"/>
                </a:xfrm>
                <a:custGeom>
                  <a:avLst/>
                  <a:gdLst>
                    <a:gd name="connsiteX0" fmla="*/ 0 w 24764"/>
                    <a:gd name="connsiteY0" fmla="*/ 24765 h 24764"/>
                    <a:gd name="connsiteX1" fmla="*/ 0 w 24764"/>
                    <a:gd name="connsiteY1" fmla="*/ 7620 h 24764"/>
                    <a:gd name="connsiteX2" fmla="*/ 7620 w 24764"/>
                    <a:gd name="connsiteY2" fmla="*/ 0 h 24764"/>
                    <a:gd name="connsiteX3" fmla="*/ 24765 w 24764"/>
                    <a:gd name="connsiteY3" fmla="*/ 0 h 24764"/>
                    <a:gd name="connsiteX4" fmla="*/ 24765 w 24764"/>
                    <a:gd name="connsiteY4" fmla="*/ 24765 h 24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64" h="24764">
                      <a:moveTo>
                        <a:pt x="0" y="24765"/>
                      </a:moveTo>
                      <a:lnTo>
                        <a:pt x="0" y="7620"/>
                      </a:lnTo>
                      <a:cubicBezTo>
                        <a:pt x="0" y="3810"/>
                        <a:pt x="2857" y="0"/>
                        <a:pt x="7620" y="0"/>
                      </a:cubicBezTo>
                      <a:lnTo>
                        <a:pt x="24765" y="0"/>
                      </a:lnTo>
                      <a:lnTo>
                        <a:pt x="24765" y="24765"/>
                      </a:lnTo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27" name="Vapaamuotoinen: Muoto 26">
                  <a:extLst>
                    <a:ext uri="{FF2B5EF4-FFF2-40B4-BE49-F238E27FC236}">
                      <a16:creationId xmlns:a16="http://schemas.microsoft.com/office/drawing/2014/main" id="{3B8C08D0-82E1-EED8-9233-CD617D66A1F2}"/>
                    </a:ext>
                  </a:extLst>
                </p:cNvPr>
                <p:cNvSpPr/>
                <p:nvPr/>
              </p:nvSpPr>
              <p:spPr>
                <a:xfrm>
                  <a:off x="9195921" y="2206589"/>
                  <a:ext cx="24764" cy="53340"/>
                </a:xfrm>
                <a:custGeom>
                  <a:avLst/>
                  <a:gdLst>
                    <a:gd name="connsiteX0" fmla="*/ 0 w 24764"/>
                    <a:gd name="connsiteY0" fmla="*/ 0 h 53340"/>
                    <a:gd name="connsiteX1" fmla="*/ 24765 w 24764"/>
                    <a:gd name="connsiteY1" fmla="*/ 0 h 53340"/>
                    <a:gd name="connsiteX2" fmla="*/ 24765 w 24764"/>
                    <a:gd name="connsiteY2" fmla="*/ 48578 h 53340"/>
                    <a:gd name="connsiteX3" fmla="*/ 20002 w 24764"/>
                    <a:gd name="connsiteY3" fmla="*/ 53340 h 53340"/>
                    <a:gd name="connsiteX4" fmla="*/ 5715 w 24764"/>
                    <a:gd name="connsiteY4" fmla="*/ 53340 h 53340"/>
                    <a:gd name="connsiteX5" fmla="*/ 952 w 24764"/>
                    <a:gd name="connsiteY5" fmla="*/ 48578 h 533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764" h="53340">
                      <a:moveTo>
                        <a:pt x="0" y="0"/>
                      </a:moveTo>
                      <a:lnTo>
                        <a:pt x="24765" y="0"/>
                      </a:lnTo>
                      <a:lnTo>
                        <a:pt x="24765" y="48578"/>
                      </a:lnTo>
                      <a:cubicBezTo>
                        <a:pt x="24765" y="51435"/>
                        <a:pt x="22860" y="53340"/>
                        <a:pt x="20002" y="53340"/>
                      </a:cubicBezTo>
                      <a:lnTo>
                        <a:pt x="5715" y="53340"/>
                      </a:lnTo>
                      <a:cubicBezTo>
                        <a:pt x="2857" y="53340"/>
                        <a:pt x="952" y="51435"/>
                        <a:pt x="952" y="48578"/>
                      </a:cubicBezTo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28" name="Vapaamuotoinen: Muoto 27">
                  <a:extLst>
                    <a:ext uri="{FF2B5EF4-FFF2-40B4-BE49-F238E27FC236}">
                      <a16:creationId xmlns:a16="http://schemas.microsoft.com/office/drawing/2014/main" id="{6794654F-EC58-0598-DFCF-6F0846CE7473}"/>
                    </a:ext>
                  </a:extLst>
                </p:cNvPr>
                <p:cNvSpPr/>
                <p:nvPr/>
              </p:nvSpPr>
              <p:spPr>
                <a:xfrm>
                  <a:off x="9244498" y="2158011"/>
                  <a:ext cx="48577" cy="24764"/>
                </a:xfrm>
                <a:custGeom>
                  <a:avLst/>
                  <a:gdLst>
                    <a:gd name="connsiteX0" fmla="*/ 0 w 48577"/>
                    <a:gd name="connsiteY0" fmla="*/ 0 h 24764"/>
                    <a:gd name="connsiteX1" fmla="*/ 43815 w 48577"/>
                    <a:gd name="connsiteY1" fmla="*/ 0 h 24764"/>
                    <a:gd name="connsiteX2" fmla="*/ 48578 w 48577"/>
                    <a:gd name="connsiteY2" fmla="*/ 4763 h 24764"/>
                    <a:gd name="connsiteX3" fmla="*/ 48578 w 48577"/>
                    <a:gd name="connsiteY3" fmla="*/ 24765 h 24764"/>
                    <a:gd name="connsiteX4" fmla="*/ 0 w 48577"/>
                    <a:gd name="connsiteY4" fmla="*/ 24765 h 24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8577" h="24764">
                      <a:moveTo>
                        <a:pt x="0" y="0"/>
                      </a:moveTo>
                      <a:lnTo>
                        <a:pt x="43815" y="0"/>
                      </a:lnTo>
                      <a:cubicBezTo>
                        <a:pt x="46673" y="0"/>
                        <a:pt x="48578" y="1905"/>
                        <a:pt x="48578" y="4763"/>
                      </a:cubicBezTo>
                      <a:lnTo>
                        <a:pt x="48578" y="24765"/>
                      </a:lnTo>
                      <a:lnTo>
                        <a:pt x="0" y="24765"/>
                      </a:lnTo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29" name="Vapaamuotoinen: Muoto 28">
                  <a:extLst>
                    <a:ext uri="{FF2B5EF4-FFF2-40B4-BE49-F238E27FC236}">
                      <a16:creationId xmlns:a16="http://schemas.microsoft.com/office/drawing/2014/main" id="{CC096D8C-84CF-B990-43E3-A0FA0F72F86C}"/>
                    </a:ext>
                  </a:extLst>
                </p:cNvPr>
                <p:cNvSpPr/>
                <p:nvPr/>
              </p:nvSpPr>
              <p:spPr>
                <a:xfrm>
                  <a:off x="9244498" y="2206589"/>
                  <a:ext cx="48577" cy="24765"/>
                </a:xfrm>
                <a:custGeom>
                  <a:avLst/>
                  <a:gdLst>
                    <a:gd name="connsiteX0" fmla="*/ 43815 w 48577"/>
                    <a:gd name="connsiteY0" fmla="*/ 24765 h 24765"/>
                    <a:gd name="connsiteX1" fmla="*/ 0 w 48577"/>
                    <a:gd name="connsiteY1" fmla="*/ 24765 h 24765"/>
                    <a:gd name="connsiteX2" fmla="*/ 0 w 48577"/>
                    <a:gd name="connsiteY2" fmla="*/ 0 h 24765"/>
                    <a:gd name="connsiteX3" fmla="*/ 48578 w 48577"/>
                    <a:gd name="connsiteY3" fmla="*/ 0 h 24765"/>
                    <a:gd name="connsiteX4" fmla="*/ 48578 w 48577"/>
                    <a:gd name="connsiteY4" fmla="*/ 20003 h 24765"/>
                    <a:gd name="connsiteX5" fmla="*/ 43815 w 48577"/>
                    <a:gd name="connsiteY5" fmla="*/ 24765 h 24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8577" h="24765">
                      <a:moveTo>
                        <a:pt x="43815" y="24765"/>
                      </a:moveTo>
                      <a:lnTo>
                        <a:pt x="0" y="24765"/>
                      </a:lnTo>
                      <a:lnTo>
                        <a:pt x="0" y="0"/>
                      </a:lnTo>
                      <a:lnTo>
                        <a:pt x="48578" y="0"/>
                      </a:lnTo>
                      <a:lnTo>
                        <a:pt x="48578" y="20003"/>
                      </a:lnTo>
                      <a:cubicBezTo>
                        <a:pt x="48578" y="22860"/>
                        <a:pt x="46673" y="24765"/>
                        <a:pt x="43815" y="24765"/>
                      </a:cubicBezTo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  <p:sp>
            <p:nvSpPr>
              <p:cNvPr id="22" name="Vapaamuotoinen: Muoto 21">
                <a:extLst>
                  <a:ext uri="{FF2B5EF4-FFF2-40B4-BE49-F238E27FC236}">
                    <a16:creationId xmlns:a16="http://schemas.microsoft.com/office/drawing/2014/main" id="{9DD872E0-B080-7E2B-5CD5-E0C5B9612BC7}"/>
                  </a:ext>
                </a:extLst>
              </p:cNvPr>
              <p:cNvSpPr/>
              <p:nvPr/>
            </p:nvSpPr>
            <p:spPr>
              <a:xfrm>
                <a:off x="9402613" y="2109434"/>
                <a:ext cx="195262" cy="195262"/>
              </a:xfrm>
              <a:custGeom>
                <a:avLst/>
                <a:gdLst>
                  <a:gd name="connsiteX0" fmla="*/ 185738 w 195262"/>
                  <a:gd name="connsiteY0" fmla="*/ 195263 h 195262"/>
                  <a:gd name="connsiteX1" fmla="*/ 9525 w 195262"/>
                  <a:gd name="connsiteY1" fmla="*/ 195263 h 195262"/>
                  <a:gd name="connsiteX2" fmla="*/ 0 w 195262"/>
                  <a:gd name="connsiteY2" fmla="*/ 185738 h 195262"/>
                  <a:gd name="connsiteX3" fmla="*/ 0 w 195262"/>
                  <a:gd name="connsiteY3" fmla="*/ 9525 h 195262"/>
                  <a:gd name="connsiteX4" fmla="*/ 9525 w 195262"/>
                  <a:gd name="connsiteY4" fmla="*/ 0 h 195262"/>
                  <a:gd name="connsiteX5" fmla="*/ 185738 w 195262"/>
                  <a:gd name="connsiteY5" fmla="*/ 0 h 195262"/>
                  <a:gd name="connsiteX6" fmla="*/ 195263 w 195262"/>
                  <a:gd name="connsiteY6" fmla="*/ 9525 h 195262"/>
                  <a:gd name="connsiteX7" fmla="*/ 195263 w 195262"/>
                  <a:gd name="connsiteY7" fmla="*/ 185738 h 195262"/>
                  <a:gd name="connsiteX8" fmla="*/ 185738 w 195262"/>
                  <a:gd name="connsiteY8" fmla="*/ 195263 h 195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262" h="195262">
                    <a:moveTo>
                      <a:pt x="185738" y="195263"/>
                    </a:moveTo>
                    <a:lnTo>
                      <a:pt x="9525" y="195263"/>
                    </a:lnTo>
                    <a:cubicBezTo>
                      <a:pt x="3810" y="195263"/>
                      <a:pt x="0" y="190500"/>
                      <a:pt x="0" y="185738"/>
                    </a:cubicBezTo>
                    <a:lnTo>
                      <a:pt x="0" y="9525"/>
                    </a:lnTo>
                    <a:cubicBezTo>
                      <a:pt x="0" y="3810"/>
                      <a:pt x="4763" y="0"/>
                      <a:pt x="9525" y="0"/>
                    </a:cubicBezTo>
                    <a:lnTo>
                      <a:pt x="185738" y="0"/>
                    </a:lnTo>
                    <a:cubicBezTo>
                      <a:pt x="191453" y="0"/>
                      <a:pt x="195263" y="4763"/>
                      <a:pt x="195263" y="9525"/>
                    </a:cubicBezTo>
                    <a:lnTo>
                      <a:pt x="195263" y="185738"/>
                    </a:lnTo>
                    <a:cubicBezTo>
                      <a:pt x="195263" y="191452"/>
                      <a:pt x="190500" y="195263"/>
                      <a:pt x="185738" y="195263"/>
                    </a:cubicBezTo>
                  </a:path>
                </a:pathLst>
              </a:custGeom>
              <a:solidFill>
                <a:srgbClr val="A5ACB0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23" name="Vapaamuotoinen: Muoto 22">
                <a:extLst>
                  <a:ext uri="{FF2B5EF4-FFF2-40B4-BE49-F238E27FC236}">
                    <a16:creationId xmlns:a16="http://schemas.microsoft.com/office/drawing/2014/main" id="{875EE845-5EC0-FF37-1599-B254731241DB}"/>
                  </a:ext>
                </a:extLst>
              </p:cNvPr>
              <p:cNvSpPr/>
              <p:nvPr/>
            </p:nvSpPr>
            <p:spPr>
              <a:xfrm>
                <a:off x="9146391" y="2356131"/>
                <a:ext cx="195262" cy="195262"/>
              </a:xfrm>
              <a:custGeom>
                <a:avLst/>
                <a:gdLst>
                  <a:gd name="connsiteX0" fmla="*/ 185738 w 195262"/>
                  <a:gd name="connsiteY0" fmla="*/ 195263 h 195262"/>
                  <a:gd name="connsiteX1" fmla="*/ 9525 w 195262"/>
                  <a:gd name="connsiteY1" fmla="*/ 195263 h 195262"/>
                  <a:gd name="connsiteX2" fmla="*/ 0 w 195262"/>
                  <a:gd name="connsiteY2" fmla="*/ 185738 h 195262"/>
                  <a:gd name="connsiteX3" fmla="*/ 0 w 195262"/>
                  <a:gd name="connsiteY3" fmla="*/ 9525 h 195262"/>
                  <a:gd name="connsiteX4" fmla="*/ 9525 w 195262"/>
                  <a:gd name="connsiteY4" fmla="*/ 0 h 195262"/>
                  <a:gd name="connsiteX5" fmla="*/ 185738 w 195262"/>
                  <a:gd name="connsiteY5" fmla="*/ 0 h 195262"/>
                  <a:gd name="connsiteX6" fmla="*/ 195263 w 195262"/>
                  <a:gd name="connsiteY6" fmla="*/ 9525 h 195262"/>
                  <a:gd name="connsiteX7" fmla="*/ 195263 w 195262"/>
                  <a:gd name="connsiteY7" fmla="*/ 185738 h 195262"/>
                  <a:gd name="connsiteX8" fmla="*/ 185738 w 195262"/>
                  <a:gd name="connsiteY8" fmla="*/ 195263 h 195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262" h="195262">
                    <a:moveTo>
                      <a:pt x="185738" y="195263"/>
                    </a:moveTo>
                    <a:lnTo>
                      <a:pt x="9525" y="195263"/>
                    </a:lnTo>
                    <a:cubicBezTo>
                      <a:pt x="3810" y="195263"/>
                      <a:pt x="0" y="190500"/>
                      <a:pt x="0" y="185738"/>
                    </a:cubicBezTo>
                    <a:lnTo>
                      <a:pt x="0" y="9525"/>
                    </a:lnTo>
                    <a:cubicBezTo>
                      <a:pt x="0" y="3810"/>
                      <a:pt x="4763" y="0"/>
                      <a:pt x="9525" y="0"/>
                    </a:cubicBezTo>
                    <a:lnTo>
                      <a:pt x="185738" y="0"/>
                    </a:lnTo>
                    <a:cubicBezTo>
                      <a:pt x="191453" y="0"/>
                      <a:pt x="195263" y="4763"/>
                      <a:pt x="195263" y="9525"/>
                    </a:cubicBezTo>
                    <a:lnTo>
                      <a:pt x="195263" y="185738"/>
                    </a:lnTo>
                    <a:cubicBezTo>
                      <a:pt x="195263" y="191453"/>
                      <a:pt x="190500" y="195263"/>
                      <a:pt x="185738" y="195263"/>
                    </a:cubicBezTo>
                  </a:path>
                </a:pathLst>
              </a:custGeom>
              <a:solidFill>
                <a:srgbClr val="A5AC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24" name="Vapaamuotoinen: Muoto 23">
                <a:extLst>
                  <a:ext uri="{FF2B5EF4-FFF2-40B4-BE49-F238E27FC236}">
                    <a16:creationId xmlns:a16="http://schemas.microsoft.com/office/drawing/2014/main" id="{A0F88BBD-CCD6-374B-BE6B-952DF940206C}"/>
                  </a:ext>
                </a:extLst>
              </p:cNvPr>
              <p:cNvSpPr/>
              <p:nvPr/>
            </p:nvSpPr>
            <p:spPr>
              <a:xfrm>
                <a:off x="9402613" y="2356131"/>
                <a:ext cx="195262" cy="195262"/>
              </a:xfrm>
              <a:custGeom>
                <a:avLst/>
                <a:gdLst>
                  <a:gd name="connsiteX0" fmla="*/ 185738 w 195262"/>
                  <a:gd name="connsiteY0" fmla="*/ 195263 h 195262"/>
                  <a:gd name="connsiteX1" fmla="*/ 9525 w 195262"/>
                  <a:gd name="connsiteY1" fmla="*/ 195263 h 195262"/>
                  <a:gd name="connsiteX2" fmla="*/ 0 w 195262"/>
                  <a:gd name="connsiteY2" fmla="*/ 185738 h 195262"/>
                  <a:gd name="connsiteX3" fmla="*/ 0 w 195262"/>
                  <a:gd name="connsiteY3" fmla="*/ 9525 h 195262"/>
                  <a:gd name="connsiteX4" fmla="*/ 9525 w 195262"/>
                  <a:gd name="connsiteY4" fmla="*/ 0 h 195262"/>
                  <a:gd name="connsiteX5" fmla="*/ 185738 w 195262"/>
                  <a:gd name="connsiteY5" fmla="*/ 0 h 195262"/>
                  <a:gd name="connsiteX6" fmla="*/ 195263 w 195262"/>
                  <a:gd name="connsiteY6" fmla="*/ 9525 h 195262"/>
                  <a:gd name="connsiteX7" fmla="*/ 195263 w 195262"/>
                  <a:gd name="connsiteY7" fmla="*/ 185738 h 195262"/>
                  <a:gd name="connsiteX8" fmla="*/ 185738 w 195262"/>
                  <a:gd name="connsiteY8" fmla="*/ 195263 h 195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262" h="195262">
                    <a:moveTo>
                      <a:pt x="185738" y="195263"/>
                    </a:moveTo>
                    <a:lnTo>
                      <a:pt x="9525" y="195263"/>
                    </a:lnTo>
                    <a:cubicBezTo>
                      <a:pt x="3810" y="195263"/>
                      <a:pt x="0" y="190500"/>
                      <a:pt x="0" y="185738"/>
                    </a:cubicBezTo>
                    <a:lnTo>
                      <a:pt x="0" y="9525"/>
                    </a:lnTo>
                    <a:cubicBezTo>
                      <a:pt x="0" y="3810"/>
                      <a:pt x="4763" y="0"/>
                      <a:pt x="9525" y="0"/>
                    </a:cubicBezTo>
                    <a:lnTo>
                      <a:pt x="185738" y="0"/>
                    </a:lnTo>
                    <a:cubicBezTo>
                      <a:pt x="191453" y="0"/>
                      <a:pt x="195263" y="4763"/>
                      <a:pt x="195263" y="9525"/>
                    </a:cubicBezTo>
                    <a:lnTo>
                      <a:pt x="195263" y="185738"/>
                    </a:lnTo>
                    <a:cubicBezTo>
                      <a:pt x="195263" y="191453"/>
                      <a:pt x="190500" y="195263"/>
                      <a:pt x="185738" y="195263"/>
                    </a:cubicBezTo>
                  </a:path>
                </a:pathLst>
              </a:custGeom>
              <a:solidFill>
                <a:srgbClr val="A5ACB0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</p:grpSp>
        <p:grpSp>
          <p:nvGrpSpPr>
            <p:cNvPr id="30" name="Kuva 126">
              <a:extLst>
                <a:ext uri="{FF2B5EF4-FFF2-40B4-BE49-F238E27FC236}">
                  <a16:creationId xmlns:a16="http://schemas.microsoft.com/office/drawing/2014/main" id="{A0FA7063-F2D1-51D5-6916-D664ABF65CEC}"/>
                </a:ext>
              </a:extLst>
            </p:cNvPr>
            <p:cNvGrpSpPr/>
            <p:nvPr/>
          </p:nvGrpSpPr>
          <p:grpSpPr>
            <a:xfrm>
              <a:off x="9377215" y="2922128"/>
              <a:ext cx="316358" cy="316358"/>
              <a:chOff x="10056029" y="1880834"/>
              <a:chExt cx="234314" cy="234314"/>
            </a:xfrm>
          </p:grpSpPr>
          <p:sp>
            <p:nvSpPr>
              <p:cNvPr id="31" name="Vapaamuotoinen: Muoto 30">
                <a:extLst>
                  <a:ext uri="{FF2B5EF4-FFF2-40B4-BE49-F238E27FC236}">
                    <a16:creationId xmlns:a16="http://schemas.microsoft.com/office/drawing/2014/main" id="{8895159B-10BC-3219-AFB5-FA452F702DE0}"/>
                  </a:ext>
                </a:extLst>
              </p:cNvPr>
              <p:cNvSpPr/>
              <p:nvPr/>
            </p:nvSpPr>
            <p:spPr>
              <a:xfrm>
                <a:off x="10056029" y="1880834"/>
                <a:ext cx="234314" cy="234314"/>
              </a:xfrm>
              <a:custGeom>
                <a:avLst/>
                <a:gdLst>
                  <a:gd name="connsiteX0" fmla="*/ 222885 w 234314"/>
                  <a:gd name="connsiteY0" fmla="*/ 234315 h 234314"/>
                  <a:gd name="connsiteX1" fmla="*/ 11430 w 234314"/>
                  <a:gd name="connsiteY1" fmla="*/ 234315 h 234314"/>
                  <a:gd name="connsiteX2" fmla="*/ 0 w 234314"/>
                  <a:gd name="connsiteY2" fmla="*/ 222885 h 234314"/>
                  <a:gd name="connsiteX3" fmla="*/ 0 w 234314"/>
                  <a:gd name="connsiteY3" fmla="*/ 11430 h 234314"/>
                  <a:gd name="connsiteX4" fmla="*/ 11430 w 234314"/>
                  <a:gd name="connsiteY4" fmla="*/ 0 h 234314"/>
                  <a:gd name="connsiteX5" fmla="*/ 222885 w 234314"/>
                  <a:gd name="connsiteY5" fmla="*/ 0 h 234314"/>
                  <a:gd name="connsiteX6" fmla="*/ 234315 w 234314"/>
                  <a:gd name="connsiteY6" fmla="*/ 11430 h 234314"/>
                  <a:gd name="connsiteX7" fmla="*/ 234315 w 234314"/>
                  <a:gd name="connsiteY7" fmla="*/ 222885 h 234314"/>
                  <a:gd name="connsiteX8" fmla="*/ 222885 w 234314"/>
                  <a:gd name="connsiteY8" fmla="*/ 234315 h 234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4314" h="234314">
                    <a:moveTo>
                      <a:pt x="222885" y="234315"/>
                    </a:moveTo>
                    <a:lnTo>
                      <a:pt x="11430" y="234315"/>
                    </a:lnTo>
                    <a:cubicBezTo>
                      <a:pt x="4763" y="234315"/>
                      <a:pt x="0" y="228600"/>
                      <a:pt x="0" y="222885"/>
                    </a:cubicBezTo>
                    <a:lnTo>
                      <a:pt x="0" y="11430"/>
                    </a:lnTo>
                    <a:cubicBezTo>
                      <a:pt x="0" y="4763"/>
                      <a:pt x="5715" y="0"/>
                      <a:pt x="11430" y="0"/>
                    </a:cubicBezTo>
                    <a:lnTo>
                      <a:pt x="222885" y="0"/>
                    </a:lnTo>
                    <a:cubicBezTo>
                      <a:pt x="229552" y="0"/>
                      <a:pt x="234315" y="5715"/>
                      <a:pt x="234315" y="11430"/>
                    </a:cubicBezTo>
                    <a:lnTo>
                      <a:pt x="234315" y="222885"/>
                    </a:lnTo>
                    <a:cubicBezTo>
                      <a:pt x="234315" y="229552"/>
                      <a:pt x="228600" y="234315"/>
                      <a:pt x="222885" y="234315"/>
                    </a:cubicBezTo>
                  </a:path>
                </a:pathLst>
              </a:custGeom>
              <a:solidFill>
                <a:srgbClr val="002F7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32" name="Vapaamuotoinen: Muoto 31">
                <a:extLst>
                  <a:ext uri="{FF2B5EF4-FFF2-40B4-BE49-F238E27FC236}">
                    <a16:creationId xmlns:a16="http://schemas.microsoft.com/office/drawing/2014/main" id="{DAA087F8-0208-1715-A919-49E14F2CB53C}"/>
                  </a:ext>
                </a:extLst>
              </p:cNvPr>
              <p:cNvSpPr/>
              <p:nvPr/>
            </p:nvSpPr>
            <p:spPr>
              <a:xfrm>
                <a:off x="10115084" y="1938936"/>
                <a:ext cx="29527" cy="29527"/>
              </a:xfrm>
              <a:custGeom>
                <a:avLst/>
                <a:gdLst>
                  <a:gd name="connsiteX0" fmla="*/ 0 w 29527"/>
                  <a:gd name="connsiteY0" fmla="*/ 29527 h 29527"/>
                  <a:gd name="connsiteX1" fmla="*/ 0 w 29527"/>
                  <a:gd name="connsiteY1" fmla="*/ 8573 h 29527"/>
                  <a:gd name="connsiteX2" fmla="*/ 8572 w 29527"/>
                  <a:gd name="connsiteY2" fmla="*/ 0 h 29527"/>
                  <a:gd name="connsiteX3" fmla="*/ 29528 w 29527"/>
                  <a:gd name="connsiteY3" fmla="*/ 0 h 29527"/>
                  <a:gd name="connsiteX4" fmla="*/ 29528 w 29527"/>
                  <a:gd name="connsiteY4" fmla="*/ 29527 h 2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27" h="29527">
                    <a:moveTo>
                      <a:pt x="0" y="29527"/>
                    </a:moveTo>
                    <a:lnTo>
                      <a:pt x="0" y="8573"/>
                    </a:lnTo>
                    <a:cubicBezTo>
                      <a:pt x="0" y="3810"/>
                      <a:pt x="3810" y="0"/>
                      <a:pt x="8572" y="0"/>
                    </a:cubicBezTo>
                    <a:lnTo>
                      <a:pt x="29528" y="0"/>
                    </a:lnTo>
                    <a:lnTo>
                      <a:pt x="29528" y="29527"/>
                    </a:lnTo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33" name="Vapaamuotoinen: Muoto 32">
                <a:extLst>
                  <a:ext uri="{FF2B5EF4-FFF2-40B4-BE49-F238E27FC236}">
                    <a16:creationId xmlns:a16="http://schemas.microsoft.com/office/drawing/2014/main" id="{E026BA5F-C3C5-4C5F-C3B5-A99DA4BECE3B}"/>
                  </a:ext>
                </a:extLst>
              </p:cNvPr>
              <p:cNvSpPr/>
              <p:nvPr/>
            </p:nvSpPr>
            <p:spPr>
              <a:xfrm>
                <a:off x="10115084" y="1997991"/>
                <a:ext cx="29527" cy="64770"/>
              </a:xfrm>
              <a:custGeom>
                <a:avLst/>
                <a:gdLst>
                  <a:gd name="connsiteX0" fmla="*/ 0 w 29527"/>
                  <a:gd name="connsiteY0" fmla="*/ 0 h 64770"/>
                  <a:gd name="connsiteX1" fmla="*/ 29528 w 29527"/>
                  <a:gd name="connsiteY1" fmla="*/ 0 h 64770"/>
                  <a:gd name="connsiteX2" fmla="*/ 29528 w 29527"/>
                  <a:gd name="connsiteY2" fmla="*/ 59055 h 64770"/>
                  <a:gd name="connsiteX3" fmla="*/ 23813 w 29527"/>
                  <a:gd name="connsiteY3" fmla="*/ 64770 h 64770"/>
                  <a:gd name="connsiteX4" fmla="*/ 6667 w 29527"/>
                  <a:gd name="connsiteY4" fmla="*/ 64770 h 64770"/>
                  <a:gd name="connsiteX5" fmla="*/ 953 w 29527"/>
                  <a:gd name="connsiteY5" fmla="*/ 59055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527" h="64770">
                    <a:moveTo>
                      <a:pt x="0" y="0"/>
                    </a:moveTo>
                    <a:lnTo>
                      <a:pt x="29528" y="0"/>
                    </a:lnTo>
                    <a:lnTo>
                      <a:pt x="29528" y="59055"/>
                    </a:lnTo>
                    <a:cubicBezTo>
                      <a:pt x="29528" y="61913"/>
                      <a:pt x="26670" y="64770"/>
                      <a:pt x="23813" y="64770"/>
                    </a:cubicBezTo>
                    <a:lnTo>
                      <a:pt x="6667" y="64770"/>
                    </a:lnTo>
                    <a:cubicBezTo>
                      <a:pt x="3810" y="64770"/>
                      <a:pt x="953" y="61913"/>
                      <a:pt x="953" y="59055"/>
                    </a:cubicBezTo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34" name="Vapaamuotoinen: Muoto 33">
                <a:extLst>
                  <a:ext uri="{FF2B5EF4-FFF2-40B4-BE49-F238E27FC236}">
                    <a16:creationId xmlns:a16="http://schemas.microsoft.com/office/drawing/2014/main" id="{F799F25F-662E-A120-0B37-D4062BAF0CC3}"/>
                  </a:ext>
                </a:extLst>
              </p:cNvPr>
              <p:cNvSpPr/>
              <p:nvPr/>
            </p:nvSpPr>
            <p:spPr>
              <a:xfrm>
                <a:off x="10173186" y="1938936"/>
                <a:ext cx="59054" cy="29527"/>
              </a:xfrm>
              <a:custGeom>
                <a:avLst/>
                <a:gdLst>
                  <a:gd name="connsiteX0" fmla="*/ 952 w 59054"/>
                  <a:gd name="connsiteY0" fmla="*/ 0 h 29527"/>
                  <a:gd name="connsiteX1" fmla="*/ 53340 w 59054"/>
                  <a:gd name="connsiteY1" fmla="*/ 0 h 29527"/>
                  <a:gd name="connsiteX2" fmla="*/ 59055 w 59054"/>
                  <a:gd name="connsiteY2" fmla="*/ 5715 h 29527"/>
                  <a:gd name="connsiteX3" fmla="*/ 59055 w 59054"/>
                  <a:gd name="connsiteY3" fmla="*/ 29527 h 29527"/>
                  <a:gd name="connsiteX4" fmla="*/ 0 w 59054"/>
                  <a:gd name="connsiteY4" fmla="*/ 29527 h 2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054" h="29527">
                    <a:moveTo>
                      <a:pt x="952" y="0"/>
                    </a:moveTo>
                    <a:lnTo>
                      <a:pt x="53340" y="0"/>
                    </a:lnTo>
                    <a:cubicBezTo>
                      <a:pt x="56197" y="0"/>
                      <a:pt x="59055" y="2857"/>
                      <a:pt x="59055" y="5715"/>
                    </a:cubicBezTo>
                    <a:lnTo>
                      <a:pt x="59055" y="29527"/>
                    </a:lnTo>
                    <a:lnTo>
                      <a:pt x="0" y="29527"/>
                    </a:lnTo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35" name="Vapaamuotoinen: Muoto 34">
                <a:extLst>
                  <a:ext uri="{FF2B5EF4-FFF2-40B4-BE49-F238E27FC236}">
                    <a16:creationId xmlns:a16="http://schemas.microsoft.com/office/drawing/2014/main" id="{0ACD8E71-2176-C1F9-9BB3-D73C7041C207}"/>
                  </a:ext>
                </a:extLst>
              </p:cNvPr>
              <p:cNvSpPr/>
              <p:nvPr/>
            </p:nvSpPr>
            <p:spPr>
              <a:xfrm>
                <a:off x="10174138" y="1997991"/>
                <a:ext cx="59054" cy="29527"/>
              </a:xfrm>
              <a:custGeom>
                <a:avLst/>
                <a:gdLst>
                  <a:gd name="connsiteX0" fmla="*/ 52388 w 59054"/>
                  <a:gd name="connsiteY0" fmla="*/ 29527 h 29527"/>
                  <a:gd name="connsiteX1" fmla="*/ 0 w 59054"/>
                  <a:gd name="connsiteY1" fmla="*/ 29527 h 29527"/>
                  <a:gd name="connsiteX2" fmla="*/ 0 w 59054"/>
                  <a:gd name="connsiteY2" fmla="*/ 0 h 29527"/>
                  <a:gd name="connsiteX3" fmla="*/ 59055 w 59054"/>
                  <a:gd name="connsiteY3" fmla="*/ 0 h 29527"/>
                  <a:gd name="connsiteX4" fmla="*/ 59055 w 59054"/>
                  <a:gd name="connsiteY4" fmla="*/ 23813 h 29527"/>
                  <a:gd name="connsiteX5" fmla="*/ 53340 w 59054"/>
                  <a:gd name="connsiteY5" fmla="*/ 29527 h 2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4" h="29527">
                    <a:moveTo>
                      <a:pt x="52388" y="29527"/>
                    </a:moveTo>
                    <a:lnTo>
                      <a:pt x="0" y="29527"/>
                    </a:lnTo>
                    <a:lnTo>
                      <a:pt x="0" y="0"/>
                    </a:lnTo>
                    <a:lnTo>
                      <a:pt x="59055" y="0"/>
                    </a:lnTo>
                    <a:lnTo>
                      <a:pt x="59055" y="23813"/>
                    </a:lnTo>
                    <a:cubicBezTo>
                      <a:pt x="59055" y="26670"/>
                      <a:pt x="56198" y="29527"/>
                      <a:pt x="53340" y="29527"/>
                    </a:cubicBezTo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</p:grpSp>
        <p:grpSp>
          <p:nvGrpSpPr>
            <p:cNvPr id="36" name="Kuva 126">
              <a:extLst>
                <a:ext uri="{FF2B5EF4-FFF2-40B4-BE49-F238E27FC236}">
                  <a16:creationId xmlns:a16="http://schemas.microsoft.com/office/drawing/2014/main" id="{38E1786D-B5FC-FB0A-FD76-D8C8679D8EB9}"/>
                </a:ext>
              </a:extLst>
            </p:cNvPr>
            <p:cNvGrpSpPr/>
            <p:nvPr/>
          </p:nvGrpSpPr>
          <p:grpSpPr>
            <a:xfrm>
              <a:off x="7783933" y="2738227"/>
              <a:ext cx="901495" cy="1531641"/>
              <a:chOff x="9038759" y="1744626"/>
              <a:chExt cx="667702" cy="1134427"/>
            </a:xfrm>
            <a:noFill/>
          </p:grpSpPr>
          <p:sp>
            <p:nvSpPr>
              <p:cNvPr id="37" name="Vapaamuotoinen: Muoto 36">
                <a:extLst>
                  <a:ext uri="{FF2B5EF4-FFF2-40B4-BE49-F238E27FC236}">
                    <a16:creationId xmlns:a16="http://schemas.microsoft.com/office/drawing/2014/main" id="{1959C841-A004-4CDA-6B8F-513407111188}"/>
                  </a:ext>
                </a:extLst>
              </p:cNvPr>
              <p:cNvSpPr/>
              <p:nvPr/>
            </p:nvSpPr>
            <p:spPr>
              <a:xfrm>
                <a:off x="9038759" y="1744626"/>
                <a:ext cx="667702" cy="1134427"/>
              </a:xfrm>
              <a:custGeom>
                <a:avLst/>
                <a:gdLst>
                  <a:gd name="connsiteX0" fmla="*/ 581978 w 667702"/>
                  <a:gd name="connsiteY0" fmla="*/ 0 h 1134427"/>
                  <a:gd name="connsiteX1" fmla="*/ 667703 w 667702"/>
                  <a:gd name="connsiteY1" fmla="*/ 85725 h 1134427"/>
                  <a:gd name="connsiteX2" fmla="*/ 667703 w 667702"/>
                  <a:gd name="connsiteY2" fmla="*/ 1048703 h 1134427"/>
                  <a:gd name="connsiteX3" fmla="*/ 581978 w 667702"/>
                  <a:gd name="connsiteY3" fmla="*/ 1134428 h 1134427"/>
                  <a:gd name="connsiteX4" fmla="*/ 85725 w 667702"/>
                  <a:gd name="connsiteY4" fmla="*/ 1134428 h 1134427"/>
                  <a:gd name="connsiteX5" fmla="*/ 0 w 667702"/>
                  <a:gd name="connsiteY5" fmla="*/ 1048703 h 1134427"/>
                  <a:gd name="connsiteX6" fmla="*/ 0 w 667702"/>
                  <a:gd name="connsiteY6" fmla="*/ 85725 h 1134427"/>
                  <a:gd name="connsiteX7" fmla="*/ 85725 w 667702"/>
                  <a:gd name="connsiteY7" fmla="*/ 0 h 1134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7702" h="1134427">
                    <a:moveTo>
                      <a:pt x="581978" y="0"/>
                    </a:moveTo>
                    <a:cubicBezTo>
                      <a:pt x="629322" y="0"/>
                      <a:pt x="667703" y="38380"/>
                      <a:pt x="667703" y="85725"/>
                    </a:cubicBezTo>
                    <a:lnTo>
                      <a:pt x="667703" y="1048703"/>
                    </a:lnTo>
                    <a:cubicBezTo>
                      <a:pt x="667703" y="1096047"/>
                      <a:pt x="629322" y="1134428"/>
                      <a:pt x="581978" y="1134428"/>
                    </a:cubicBezTo>
                    <a:lnTo>
                      <a:pt x="85725" y="1134428"/>
                    </a:lnTo>
                    <a:cubicBezTo>
                      <a:pt x="38380" y="1134428"/>
                      <a:pt x="0" y="1096047"/>
                      <a:pt x="0" y="1048703"/>
                    </a:cubicBezTo>
                    <a:lnTo>
                      <a:pt x="0" y="85725"/>
                    </a:lnTo>
                    <a:cubicBezTo>
                      <a:pt x="0" y="38380"/>
                      <a:pt x="38380" y="0"/>
                      <a:pt x="85725" y="0"/>
                    </a:cubicBezTo>
                    <a:close/>
                  </a:path>
                </a:pathLst>
              </a:custGeom>
              <a:noFill/>
              <a:ln w="28575" cap="rnd">
                <a:solidFill>
                  <a:srgbClr val="002E5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38" name="Vapaamuotoinen: Muoto 37">
                <a:extLst>
                  <a:ext uri="{FF2B5EF4-FFF2-40B4-BE49-F238E27FC236}">
                    <a16:creationId xmlns:a16="http://schemas.microsoft.com/office/drawing/2014/main" id="{559D955C-11A3-7C76-AD4B-E8C818AC8119}"/>
                  </a:ext>
                </a:extLst>
              </p:cNvPr>
              <p:cNvSpPr/>
              <p:nvPr/>
            </p:nvSpPr>
            <p:spPr>
              <a:xfrm>
                <a:off x="9044474" y="1931316"/>
                <a:ext cx="657224" cy="9525"/>
              </a:xfrm>
              <a:custGeom>
                <a:avLst/>
                <a:gdLst>
                  <a:gd name="connsiteX0" fmla="*/ 0 w 657224"/>
                  <a:gd name="connsiteY0" fmla="*/ 0 h 9525"/>
                  <a:gd name="connsiteX1" fmla="*/ 657225 w 657224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7224" h="9525">
                    <a:moveTo>
                      <a:pt x="0" y="0"/>
                    </a:moveTo>
                    <a:lnTo>
                      <a:pt x="657225" y="0"/>
                    </a:lnTo>
                  </a:path>
                </a:pathLst>
              </a:custGeom>
              <a:noFill/>
              <a:ln w="28575" cap="rnd">
                <a:solidFill>
                  <a:srgbClr val="002E5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39" name="Vapaamuotoinen: Muoto 38">
                <a:extLst>
                  <a:ext uri="{FF2B5EF4-FFF2-40B4-BE49-F238E27FC236}">
                    <a16:creationId xmlns:a16="http://schemas.microsoft.com/office/drawing/2014/main" id="{7752A64A-4871-672E-C0FB-B38D47410BC0}"/>
                  </a:ext>
                </a:extLst>
              </p:cNvPr>
              <p:cNvSpPr/>
              <p:nvPr/>
            </p:nvSpPr>
            <p:spPr>
              <a:xfrm>
                <a:off x="9044474" y="2730464"/>
                <a:ext cx="656272" cy="9525"/>
              </a:xfrm>
              <a:custGeom>
                <a:avLst/>
                <a:gdLst>
                  <a:gd name="connsiteX0" fmla="*/ 0 w 656272"/>
                  <a:gd name="connsiteY0" fmla="*/ 0 h 9525"/>
                  <a:gd name="connsiteX1" fmla="*/ 656273 w 656272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6272" h="9525">
                    <a:moveTo>
                      <a:pt x="0" y="0"/>
                    </a:moveTo>
                    <a:lnTo>
                      <a:pt x="656273" y="0"/>
                    </a:lnTo>
                  </a:path>
                </a:pathLst>
              </a:custGeom>
              <a:noFill/>
              <a:ln w="28575" cap="rnd">
                <a:solidFill>
                  <a:srgbClr val="002E5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40" name="Vapaamuotoinen: Muoto 39">
                <a:extLst>
                  <a:ext uri="{FF2B5EF4-FFF2-40B4-BE49-F238E27FC236}">
                    <a16:creationId xmlns:a16="http://schemas.microsoft.com/office/drawing/2014/main" id="{1DBE2D1A-E900-45B3-D764-DCFD43577BD6}"/>
                  </a:ext>
                </a:extLst>
              </p:cNvPr>
              <p:cNvSpPr/>
              <p:nvPr/>
            </p:nvSpPr>
            <p:spPr>
              <a:xfrm>
                <a:off x="9338796" y="2807616"/>
                <a:ext cx="67627" cy="9525"/>
              </a:xfrm>
              <a:custGeom>
                <a:avLst/>
                <a:gdLst>
                  <a:gd name="connsiteX0" fmla="*/ 0 w 67627"/>
                  <a:gd name="connsiteY0" fmla="*/ 0 h 9525"/>
                  <a:gd name="connsiteX1" fmla="*/ 67627 w 6762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7627" h="9525">
                    <a:moveTo>
                      <a:pt x="0" y="0"/>
                    </a:moveTo>
                    <a:lnTo>
                      <a:pt x="67627" y="0"/>
                    </a:lnTo>
                  </a:path>
                </a:pathLst>
              </a:custGeom>
              <a:noFill/>
              <a:ln w="28575" cap="rnd">
                <a:solidFill>
                  <a:srgbClr val="002E5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41" name="Kuva 126">
                <a:extLst>
                  <a:ext uri="{FF2B5EF4-FFF2-40B4-BE49-F238E27FC236}">
                    <a16:creationId xmlns:a16="http://schemas.microsoft.com/office/drawing/2014/main" id="{455C7FE8-84D4-3C88-62EF-E4A46DECFE89}"/>
                  </a:ext>
                </a:extLst>
              </p:cNvPr>
              <p:cNvGrpSpPr/>
              <p:nvPr/>
            </p:nvGrpSpPr>
            <p:grpSpPr>
              <a:xfrm>
                <a:off x="9243546" y="1842734"/>
                <a:ext cx="258126" cy="9525"/>
                <a:chOff x="9243546" y="1842734"/>
                <a:chExt cx="258126" cy="9525"/>
              </a:xfrm>
              <a:noFill/>
            </p:grpSpPr>
            <p:sp>
              <p:nvSpPr>
                <p:cNvPr id="42" name="Vapaamuotoinen: Muoto 41">
                  <a:extLst>
                    <a:ext uri="{FF2B5EF4-FFF2-40B4-BE49-F238E27FC236}">
                      <a16:creationId xmlns:a16="http://schemas.microsoft.com/office/drawing/2014/main" id="{AEA9AD9E-3991-DB08-378A-A13A0D0A8246}"/>
                    </a:ext>
                  </a:extLst>
                </p:cNvPr>
                <p:cNvSpPr/>
                <p:nvPr/>
              </p:nvSpPr>
              <p:spPr>
                <a:xfrm>
                  <a:off x="9322603" y="1842734"/>
                  <a:ext cx="179069" cy="9525"/>
                </a:xfrm>
                <a:custGeom>
                  <a:avLst/>
                  <a:gdLst>
                    <a:gd name="connsiteX0" fmla="*/ 0 w 179069"/>
                    <a:gd name="connsiteY0" fmla="*/ 0 h 9525"/>
                    <a:gd name="connsiteX1" fmla="*/ 179070 w 1790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9069" h="9525">
                      <a:moveTo>
                        <a:pt x="0" y="0"/>
                      </a:moveTo>
                      <a:lnTo>
                        <a:pt x="179070" y="0"/>
                      </a:lnTo>
                    </a:path>
                  </a:pathLst>
                </a:custGeom>
                <a:noFill/>
                <a:ln w="28575" cap="rnd">
                  <a:solidFill>
                    <a:srgbClr val="002E5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43" name="Vapaamuotoinen: Muoto 42">
                  <a:extLst>
                    <a:ext uri="{FF2B5EF4-FFF2-40B4-BE49-F238E27FC236}">
                      <a16:creationId xmlns:a16="http://schemas.microsoft.com/office/drawing/2014/main" id="{8E5EAB18-6FBD-49B3-7DE9-8A10E0A1ED6A}"/>
                    </a:ext>
                  </a:extLst>
                </p:cNvPr>
                <p:cNvSpPr/>
                <p:nvPr/>
              </p:nvSpPr>
              <p:spPr>
                <a:xfrm>
                  <a:off x="9243546" y="1842734"/>
                  <a:ext cx="9525" cy="9525"/>
                </a:xfrm>
                <a:custGeom>
                  <a:avLst/>
                  <a:gdLst>
                    <a:gd name="connsiteX0" fmla="*/ 0 w 9525"/>
                    <a:gd name="connsiteY0" fmla="*/ 0 h 9525"/>
                    <a:gd name="connsiteX1" fmla="*/ 0 w 95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9525">
                      <a:moveTo>
                        <a:pt x="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8575" cap="rnd">
                  <a:solidFill>
                    <a:srgbClr val="002E5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  <p:sp>
          <p:nvSpPr>
            <p:cNvPr id="44" name="Vapaamuotoinen: Muoto 43">
              <a:extLst>
                <a:ext uri="{FF2B5EF4-FFF2-40B4-BE49-F238E27FC236}">
                  <a16:creationId xmlns:a16="http://schemas.microsoft.com/office/drawing/2014/main" id="{7A7BD12F-2B4D-30BF-F6FF-E724AAF642A6}"/>
                </a:ext>
              </a:extLst>
            </p:cNvPr>
            <p:cNvSpPr/>
            <p:nvPr/>
          </p:nvSpPr>
          <p:spPr>
            <a:xfrm>
              <a:off x="10062659" y="3872491"/>
              <a:ext cx="12860" cy="12860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47625" cap="rnd">
              <a:solidFill>
                <a:srgbClr val="002E5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5" name="Vapaamuotoinen: Muoto 44">
              <a:extLst>
                <a:ext uri="{FF2B5EF4-FFF2-40B4-BE49-F238E27FC236}">
                  <a16:creationId xmlns:a16="http://schemas.microsoft.com/office/drawing/2014/main" id="{D2452455-109A-56C4-F351-93A5C429289C}"/>
                </a:ext>
              </a:extLst>
            </p:cNvPr>
            <p:cNvSpPr/>
            <p:nvPr/>
          </p:nvSpPr>
          <p:spPr>
            <a:xfrm>
              <a:off x="9215177" y="2736942"/>
              <a:ext cx="1694966" cy="1248718"/>
            </a:xfrm>
            <a:custGeom>
              <a:avLst/>
              <a:gdLst>
                <a:gd name="connsiteX0" fmla="*/ 1178243 w 1255395"/>
                <a:gd name="connsiteY0" fmla="*/ 0 h 924877"/>
                <a:gd name="connsiteX1" fmla="*/ 1255395 w 1255395"/>
                <a:gd name="connsiteY1" fmla="*/ 77153 h 924877"/>
                <a:gd name="connsiteX2" fmla="*/ 1255395 w 1255395"/>
                <a:gd name="connsiteY2" fmla="*/ 847725 h 924877"/>
                <a:gd name="connsiteX3" fmla="*/ 1178243 w 1255395"/>
                <a:gd name="connsiteY3" fmla="*/ 924878 h 924877"/>
                <a:gd name="connsiteX4" fmla="*/ 77152 w 1255395"/>
                <a:gd name="connsiteY4" fmla="*/ 924878 h 924877"/>
                <a:gd name="connsiteX5" fmla="*/ 0 w 1255395"/>
                <a:gd name="connsiteY5" fmla="*/ 847725 h 924877"/>
                <a:gd name="connsiteX6" fmla="*/ 0 w 1255395"/>
                <a:gd name="connsiteY6" fmla="*/ 77152 h 924877"/>
                <a:gd name="connsiteX7" fmla="*/ 77152 w 1255395"/>
                <a:gd name="connsiteY7" fmla="*/ 0 h 924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5395" h="924877">
                  <a:moveTo>
                    <a:pt x="1178243" y="0"/>
                  </a:moveTo>
                  <a:cubicBezTo>
                    <a:pt x="1220853" y="0"/>
                    <a:pt x="1255395" y="34542"/>
                    <a:pt x="1255395" y="77153"/>
                  </a:cubicBezTo>
                  <a:lnTo>
                    <a:pt x="1255395" y="847725"/>
                  </a:lnTo>
                  <a:cubicBezTo>
                    <a:pt x="1255395" y="890335"/>
                    <a:pt x="1220853" y="924878"/>
                    <a:pt x="1178243" y="924878"/>
                  </a:cubicBezTo>
                  <a:lnTo>
                    <a:pt x="77152" y="924878"/>
                  </a:lnTo>
                  <a:cubicBezTo>
                    <a:pt x="34542" y="924878"/>
                    <a:pt x="0" y="890335"/>
                    <a:pt x="0" y="847725"/>
                  </a:cubicBezTo>
                  <a:lnTo>
                    <a:pt x="0" y="77152"/>
                  </a:lnTo>
                  <a:cubicBezTo>
                    <a:pt x="0" y="34542"/>
                    <a:pt x="34542" y="0"/>
                    <a:pt x="77152" y="0"/>
                  </a:cubicBezTo>
                  <a:close/>
                </a:path>
              </a:pathLst>
            </a:custGeom>
            <a:noFill/>
            <a:ln w="28575" cap="rnd">
              <a:solidFill>
                <a:srgbClr val="002E5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6" name="Vapaamuotoinen: Muoto 45">
              <a:extLst>
                <a:ext uri="{FF2B5EF4-FFF2-40B4-BE49-F238E27FC236}">
                  <a16:creationId xmlns:a16="http://schemas.microsoft.com/office/drawing/2014/main" id="{C2BEF891-B0B6-3CEC-DC8E-C33EAE4A4E36}"/>
                </a:ext>
              </a:extLst>
            </p:cNvPr>
            <p:cNvSpPr/>
            <p:nvPr/>
          </p:nvSpPr>
          <p:spPr>
            <a:xfrm>
              <a:off x="9718008" y="4268583"/>
              <a:ext cx="689302" cy="12860"/>
            </a:xfrm>
            <a:custGeom>
              <a:avLst/>
              <a:gdLst>
                <a:gd name="connsiteX0" fmla="*/ 0 w 510539"/>
                <a:gd name="connsiteY0" fmla="*/ 0 h 9525"/>
                <a:gd name="connsiteX1" fmla="*/ 510540 w 510539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0539" h="9525">
                  <a:moveTo>
                    <a:pt x="0" y="0"/>
                  </a:moveTo>
                  <a:lnTo>
                    <a:pt x="510540" y="0"/>
                  </a:lnTo>
                </a:path>
              </a:pathLst>
            </a:custGeom>
            <a:noFill/>
            <a:ln w="28575" cap="rnd">
              <a:solidFill>
                <a:srgbClr val="002E5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i-FI"/>
            </a:p>
          </p:txBody>
        </p:sp>
        <p:grpSp>
          <p:nvGrpSpPr>
            <p:cNvPr id="47" name="Kuva 126">
              <a:extLst>
                <a:ext uri="{FF2B5EF4-FFF2-40B4-BE49-F238E27FC236}">
                  <a16:creationId xmlns:a16="http://schemas.microsoft.com/office/drawing/2014/main" id="{AB253818-62E6-9BF3-7844-C5E7D9D3262F}"/>
                </a:ext>
              </a:extLst>
            </p:cNvPr>
            <p:cNvGrpSpPr/>
            <p:nvPr/>
          </p:nvGrpSpPr>
          <p:grpSpPr>
            <a:xfrm>
              <a:off x="9838925" y="3998520"/>
              <a:ext cx="446247" cy="263632"/>
              <a:chOff x="10397976" y="2678076"/>
              <a:chExt cx="330517" cy="195262"/>
            </a:xfrm>
            <a:noFill/>
          </p:grpSpPr>
          <p:sp>
            <p:nvSpPr>
              <p:cNvPr id="48" name="Vapaamuotoinen: Muoto 47">
                <a:extLst>
                  <a:ext uri="{FF2B5EF4-FFF2-40B4-BE49-F238E27FC236}">
                    <a16:creationId xmlns:a16="http://schemas.microsoft.com/office/drawing/2014/main" id="{14893509-29B6-BBF8-E6CC-C50B918181DA}"/>
                  </a:ext>
                </a:extLst>
              </p:cNvPr>
              <p:cNvSpPr/>
              <p:nvPr/>
            </p:nvSpPr>
            <p:spPr>
              <a:xfrm>
                <a:off x="10397976" y="2678076"/>
                <a:ext cx="42862" cy="195262"/>
              </a:xfrm>
              <a:custGeom>
                <a:avLst/>
                <a:gdLst>
                  <a:gd name="connsiteX0" fmla="*/ 0 w 42862"/>
                  <a:gd name="connsiteY0" fmla="*/ 195263 h 195262"/>
                  <a:gd name="connsiteX1" fmla="*/ 42863 w 42862"/>
                  <a:gd name="connsiteY1" fmla="*/ 0 h 195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862" h="195262">
                    <a:moveTo>
                      <a:pt x="0" y="195263"/>
                    </a:moveTo>
                    <a:cubicBezTo>
                      <a:pt x="14288" y="130492"/>
                      <a:pt x="28575" y="65722"/>
                      <a:pt x="42863" y="0"/>
                    </a:cubicBezTo>
                  </a:path>
                </a:pathLst>
              </a:custGeom>
              <a:noFill/>
              <a:ln w="28575" cap="rnd">
                <a:solidFill>
                  <a:srgbClr val="002E5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49" name="Vapaamuotoinen: Muoto 48">
                <a:extLst>
                  <a:ext uri="{FF2B5EF4-FFF2-40B4-BE49-F238E27FC236}">
                    <a16:creationId xmlns:a16="http://schemas.microsoft.com/office/drawing/2014/main" id="{AD9F5EC1-66D5-C254-870B-60E81358CB7B}"/>
                  </a:ext>
                </a:extLst>
              </p:cNvPr>
              <p:cNvSpPr/>
              <p:nvPr/>
            </p:nvSpPr>
            <p:spPr>
              <a:xfrm>
                <a:off x="10685631" y="2678076"/>
                <a:ext cx="42862" cy="195262"/>
              </a:xfrm>
              <a:custGeom>
                <a:avLst/>
                <a:gdLst>
                  <a:gd name="connsiteX0" fmla="*/ 42863 w 42862"/>
                  <a:gd name="connsiteY0" fmla="*/ 195263 h 195262"/>
                  <a:gd name="connsiteX1" fmla="*/ 0 w 42862"/>
                  <a:gd name="connsiteY1" fmla="*/ 0 h 195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862" h="195262">
                    <a:moveTo>
                      <a:pt x="42863" y="195263"/>
                    </a:moveTo>
                    <a:cubicBezTo>
                      <a:pt x="28575" y="130492"/>
                      <a:pt x="14288" y="65722"/>
                      <a:pt x="0" y="0"/>
                    </a:cubicBezTo>
                  </a:path>
                </a:pathLst>
              </a:custGeom>
              <a:noFill/>
              <a:ln w="28575" cap="rnd">
                <a:solidFill>
                  <a:srgbClr val="002E5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</p:grpSp>
        <p:grpSp>
          <p:nvGrpSpPr>
            <p:cNvPr id="50" name="Kuva 126">
              <a:extLst>
                <a:ext uri="{FF2B5EF4-FFF2-40B4-BE49-F238E27FC236}">
                  <a16:creationId xmlns:a16="http://schemas.microsoft.com/office/drawing/2014/main" id="{E5B3DEE1-F745-6C5C-3787-31DA574EEA2A}"/>
                </a:ext>
              </a:extLst>
            </p:cNvPr>
            <p:cNvGrpSpPr/>
            <p:nvPr/>
          </p:nvGrpSpPr>
          <p:grpSpPr>
            <a:xfrm>
              <a:off x="9936630" y="3253885"/>
              <a:ext cx="609569" cy="244341"/>
              <a:chOff x="10470366" y="2126578"/>
              <a:chExt cx="451484" cy="180976"/>
            </a:xfrm>
            <a:noFill/>
          </p:grpSpPr>
          <p:sp>
            <p:nvSpPr>
              <p:cNvPr id="51" name="Vapaamuotoinen: Muoto 50">
                <a:extLst>
                  <a:ext uri="{FF2B5EF4-FFF2-40B4-BE49-F238E27FC236}">
                    <a16:creationId xmlns:a16="http://schemas.microsoft.com/office/drawing/2014/main" id="{BDA9E55C-D60E-90C6-3439-5FB7A13D205D}"/>
                  </a:ext>
                </a:extLst>
              </p:cNvPr>
              <p:cNvSpPr/>
              <p:nvPr/>
            </p:nvSpPr>
            <p:spPr>
              <a:xfrm>
                <a:off x="10470366" y="2126578"/>
                <a:ext cx="451484" cy="9525"/>
              </a:xfrm>
              <a:custGeom>
                <a:avLst/>
                <a:gdLst>
                  <a:gd name="connsiteX0" fmla="*/ 0 w 451484"/>
                  <a:gd name="connsiteY0" fmla="*/ 0 h 9525"/>
                  <a:gd name="connsiteX1" fmla="*/ 451485 w 451484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1484" h="9525">
                    <a:moveTo>
                      <a:pt x="0" y="0"/>
                    </a:moveTo>
                    <a:lnTo>
                      <a:pt x="451485" y="0"/>
                    </a:lnTo>
                  </a:path>
                </a:pathLst>
              </a:custGeom>
              <a:noFill/>
              <a:ln w="28575" cap="rnd">
                <a:solidFill>
                  <a:srgbClr val="002E5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52" name="Vapaamuotoinen: Muoto 51">
                <a:extLst>
                  <a:ext uri="{FF2B5EF4-FFF2-40B4-BE49-F238E27FC236}">
                    <a16:creationId xmlns:a16="http://schemas.microsoft.com/office/drawing/2014/main" id="{43C6CAC6-0E44-515B-AE70-FB2D23C38783}"/>
                  </a:ext>
                </a:extLst>
              </p:cNvPr>
              <p:cNvSpPr/>
              <p:nvPr/>
            </p:nvSpPr>
            <p:spPr>
              <a:xfrm>
                <a:off x="10470366" y="2216114"/>
                <a:ext cx="451484" cy="9525"/>
              </a:xfrm>
              <a:custGeom>
                <a:avLst/>
                <a:gdLst>
                  <a:gd name="connsiteX0" fmla="*/ 0 w 451484"/>
                  <a:gd name="connsiteY0" fmla="*/ 0 h 9525"/>
                  <a:gd name="connsiteX1" fmla="*/ 451485 w 451484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1484" h="9525">
                    <a:moveTo>
                      <a:pt x="0" y="0"/>
                    </a:moveTo>
                    <a:lnTo>
                      <a:pt x="451485" y="0"/>
                    </a:lnTo>
                  </a:path>
                </a:pathLst>
              </a:custGeom>
              <a:noFill/>
              <a:ln w="28575" cap="rnd">
                <a:solidFill>
                  <a:srgbClr val="002E5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sp>
            <p:nvSpPr>
              <p:cNvPr id="53" name="Vapaamuotoinen: Muoto 52">
                <a:extLst>
                  <a:ext uri="{FF2B5EF4-FFF2-40B4-BE49-F238E27FC236}">
                    <a16:creationId xmlns:a16="http://schemas.microsoft.com/office/drawing/2014/main" id="{574FB368-71A7-589F-4BA8-6B13099E2948}"/>
                  </a:ext>
                </a:extLst>
              </p:cNvPr>
              <p:cNvSpPr/>
              <p:nvPr/>
            </p:nvSpPr>
            <p:spPr>
              <a:xfrm>
                <a:off x="10470366" y="2298029"/>
                <a:ext cx="312420" cy="9525"/>
              </a:xfrm>
              <a:custGeom>
                <a:avLst/>
                <a:gdLst>
                  <a:gd name="connsiteX0" fmla="*/ 0 w 312420"/>
                  <a:gd name="connsiteY0" fmla="*/ 0 h 9525"/>
                  <a:gd name="connsiteX1" fmla="*/ 312420 w 31242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2420" h="9525">
                    <a:moveTo>
                      <a:pt x="0" y="0"/>
                    </a:moveTo>
                    <a:lnTo>
                      <a:pt x="312420" y="0"/>
                    </a:lnTo>
                  </a:path>
                </a:pathLst>
              </a:custGeom>
              <a:noFill/>
              <a:ln w="28575" cap="rnd">
                <a:solidFill>
                  <a:srgbClr val="002E5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</p:grpSp>
        <p:sp>
          <p:nvSpPr>
            <p:cNvPr id="54" name="Vapaamuotoinen: Muoto 53">
              <a:extLst>
                <a:ext uri="{FF2B5EF4-FFF2-40B4-BE49-F238E27FC236}">
                  <a16:creationId xmlns:a16="http://schemas.microsoft.com/office/drawing/2014/main" id="{DC560CFF-E259-7E9A-C8F4-0B9D5762E89B}"/>
                </a:ext>
              </a:extLst>
            </p:cNvPr>
            <p:cNvSpPr/>
            <p:nvPr/>
          </p:nvSpPr>
          <p:spPr>
            <a:xfrm>
              <a:off x="9217749" y="3750319"/>
              <a:ext cx="1670531" cy="12860"/>
            </a:xfrm>
            <a:custGeom>
              <a:avLst/>
              <a:gdLst>
                <a:gd name="connsiteX0" fmla="*/ 0 w 1237297"/>
                <a:gd name="connsiteY0" fmla="*/ 0 h 9525"/>
                <a:gd name="connsiteX1" fmla="*/ 1237298 w 1237297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7297" h="9525">
                  <a:moveTo>
                    <a:pt x="0" y="0"/>
                  </a:moveTo>
                  <a:lnTo>
                    <a:pt x="1237298" y="0"/>
                  </a:lnTo>
                </a:path>
              </a:pathLst>
            </a:custGeom>
            <a:noFill/>
            <a:ln w="28575" cap="flat">
              <a:solidFill>
                <a:srgbClr val="002E5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grpSp>
          <p:nvGrpSpPr>
            <p:cNvPr id="55" name="Ryhmä 54">
              <a:extLst>
                <a:ext uri="{FF2B5EF4-FFF2-40B4-BE49-F238E27FC236}">
                  <a16:creationId xmlns:a16="http://schemas.microsoft.com/office/drawing/2014/main" id="{64B7AF43-8EB9-A474-6E56-2C1A7353A3CF}"/>
                </a:ext>
              </a:extLst>
            </p:cNvPr>
            <p:cNvGrpSpPr/>
            <p:nvPr/>
          </p:nvGrpSpPr>
          <p:grpSpPr>
            <a:xfrm>
              <a:off x="10682807" y="2397467"/>
              <a:ext cx="569640" cy="569640"/>
              <a:chOff x="9925310" y="4621958"/>
              <a:chExt cx="576064" cy="576064"/>
            </a:xfrm>
          </p:grpSpPr>
          <p:sp>
            <p:nvSpPr>
              <p:cNvPr id="56" name="Ellipsi 55">
                <a:extLst>
                  <a:ext uri="{FF2B5EF4-FFF2-40B4-BE49-F238E27FC236}">
                    <a16:creationId xmlns:a16="http://schemas.microsoft.com/office/drawing/2014/main" id="{E74BC91E-0068-EF61-AD28-5012619E46C5}"/>
                  </a:ext>
                </a:extLst>
              </p:cNvPr>
              <p:cNvSpPr/>
              <p:nvPr/>
            </p:nvSpPr>
            <p:spPr>
              <a:xfrm>
                <a:off x="9925310" y="4621958"/>
                <a:ext cx="576064" cy="57606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 sz="2200" err="1"/>
              </a:p>
            </p:txBody>
          </p:sp>
          <p:pic>
            <p:nvPicPr>
              <p:cNvPr id="57" name="Kuva 56" descr="Lukitse tasaisella täytöllä">
                <a:extLst>
                  <a:ext uri="{FF2B5EF4-FFF2-40B4-BE49-F238E27FC236}">
                    <a16:creationId xmlns:a16="http://schemas.microsoft.com/office/drawing/2014/main" id="{65153406-74DC-9D5A-1EA8-1CFEDA539A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988013" y="4663795"/>
                <a:ext cx="450658" cy="450658"/>
              </a:xfrm>
              <a:prstGeom prst="rect">
                <a:avLst/>
              </a:prstGeom>
            </p:spPr>
          </p:pic>
        </p:grpSp>
        <p:grpSp>
          <p:nvGrpSpPr>
            <p:cNvPr id="58" name="Ryhmä 57">
              <a:extLst>
                <a:ext uri="{FF2B5EF4-FFF2-40B4-BE49-F238E27FC236}">
                  <a16:creationId xmlns:a16="http://schemas.microsoft.com/office/drawing/2014/main" id="{9FC01BF3-B9FF-995F-BDA6-CCBCF065A831}"/>
                </a:ext>
              </a:extLst>
            </p:cNvPr>
            <p:cNvGrpSpPr/>
            <p:nvPr/>
          </p:nvGrpSpPr>
          <p:grpSpPr>
            <a:xfrm>
              <a:off x="8502812" y="2397467"/>
              <a:ext cx="569640" cy="569640"/>
              <a:chOff x="9925310" y="4621958"/>
              <a:chExt cx="576064" cy="576064"/>
            </a:xfrm>
          </p:grpSpPr>
          <p:sp>
            <p:nvSpPr>
              <p:cNvPr id="59" name="Ellipsi 58">
                <a:extLst>
                  <a:ext uri="{FF2B5EF4-FFF2-40B4-BE49-F238E27FC236}">
                    <a16:creationId xmlns:a16="http://schemas.microsoft.com/office/drawing/2014/main" id="{F7E013EC-60BA-C055-4BF4-9275DDA38A85}"/>
                  </a:ext>
                </a:extLst>
              </p:cNvPr>
              <p:cNvSpPr/>
              <p:nvPr/>
            </p:nvSpPr>
            <p:spPr>
              <a:xfrm>
                <a:off x="9925310" y="4621958"/>
                <a:ext cx="576064" cy="57606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 sz="2200" err="1"/>
              </a:p>
            </p:txBody>
          </p:sp>
          <p:pic>
            <p:nvPicPr>
              <p:cNvPr id="60" name="Kuva 59" descr="Lukitse tasaisella täytöllä">
                <a:extLst>
                  <a:ext uri="{FF2B5EF4-FFF2-40B4-BE49-F238E27FC236}">
                    <a16:creationId xmlns:a16="http://schemas.microsoft.com/office/drawing/2014/main" id="{ECA7E7D5-EC11-09EC-394A-510855EDD5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988013" y="4663795"/>
                <a:ext cx="450658" cy="450658"/>
              </a:xfrm>
              <a:prstGeom prst="rect">
                <a:avLst/>
              </a:prstGeom>
            </p:spPr>
          </p:pic>
        </p:grpSp>
      </p:grpSp>
      <p:sp>
        <p:nvSpPr>
          <p:cNvPr id="13" name="Ellipsi 12">
            <a:extLst>
              <a:ext uri="{FF2B5EF4-FFF2-40B4-BE49-F238E27FC236}">
                <a16:creationId xmlns:a16="http://schemas.microsoft.com/office/drawing/2014/main" id="{309C4EA8-F86D-0AB3-7417-73EDC3F14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354" y="1846105"/>
            <a:ext cx="420455" cy="420455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6" name="Ellipsi 15">
            <a:extLst>
              <a:ext uri="{FF2B5EF4-FFF2-40B4-BE49-F238E27FC236}">
                <a16:creationId xmlns:a16="http://schemas.microsoft.com/office/drawing/2014/main" id="{349408AA-0DA6-011C-F7D9-D3631E0E0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354" y="3010104"/>
            <a:ext cx="420455" cy="420455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ED570CEA-06F1-6255-1064-7579BCD01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354" y="5040218"/>
            <a:ext cx="420455" cy="420455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>
                <a:solidFill>
                  <a:schemeClr val="accent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45066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A412F-1615-109B-B15E-FA8FD02CD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4">
            <a:extLst>
              <a:ext uri="{FF2B5EF4-FFF2-40B4-BE49-F238E27FC236}">
                <a16:creationId xmlns:a16="http://schemas.microsoft.com/office/drawing/2014/main" id="{D86350B8-DB00-BDE4-F1AB-F5D22BCCF60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6598" y="428277"/>
            <a:ext cx="9909840" cy="7647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00777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SzTx/>
              <a:defRPr/>
            </a:pPr>
            <a:r>
              <a:rPr kumimoji="0" lang="fi-FI" b="1" i="0" u="none" strike="noStrike" kern="1200" cap="none" spc="0" normalizeH="0" baseline="0" noProof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Mistä saan tukea?</a:t>
            </a:r>
            <a:endParaRPr lang="en-US">
              <a:cs typeface="Arial" panose="020B0604020202020204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912898BC-78D4-07CF-5DF5-C623BD3106CC}"/>
              </a:ext>
            </a:extLst>
          </p:cNvPr>
          <p:cNvSpPr txBox="1"/>
          <p:nvPr/>
        </p:nvSpPr>
        <p:spPr>
          <a:xfrm>
            <a:off x="548052" y="1540804"/>
            <a:ext cx="6431426" cy="446276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fi-FI" sz="2000" b="1">
                <a:solidFill>
                  <a:srgbClr val="003479"/>
                </a:solidFill>
                <a:latin typeface="Arial" panose="020B0604020202020204"/>
                <a:cs typeface="Arial"/>
              </a:rPr>
              <a:t>Tuki asiointiin viranomaisen kanssa: </a:t>
            </a:r>
            <a:endParaRPr lang="fi-FI" sz="2000" b="1" i="0" u="none" strike="noStrike" kern="1200" cap="none" spc="0" normalizeH="0" baseline="0" noProof="0">
              <a:ln>
                <a:noFill/>
              </a:ln>
              <a:solidFill>
                <a:srgbClr val="003479"/>
              </a:solidFill>
              <a:effectLst/>
              <a:uLnTx/>
              <a:uFillTx/>
              <a:latin typeface="Arial" panose="020B0604020202020204"/>
              <a:cs typeface="Arial"/>
            </a:endParaRPr>
          </a:p>
          <a:p>
            <a:pPr marL="342900" marR="0" lvl="0" indent="-25400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Jos kysymys liittyy käynnissä olevaan asiointiin, tukea tarjoaa se viranomainen, jonka asiaa kysymys koskee.</a:t>
            </a:r>
          </a:p>
          <a:p>
            <a:pPr>
              <a:spcBef>
                <a:spcPts val="600"/>
              </a:spcBef>
              <a:spcAft>
                <a:spcPts val="1200"/>
              </a:spcAft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Suomi.fi-viestien </a:t>
            </a:r>
            <a:r>
              <a:rPr lang="fi-FI" sz="2000" b="1">
                <a:solidFill>
                  <a:srgbClr val="003479"/>
                </a:solidFill>
                <a:latin typeface="Arial" panose="020B0604020202020204"/>
              </a:rPr>
              <a:t>käyttöön ja viranomaisten lähettämään digipostiin liittyvissä asioissa tukea ja tietoa saa: </a:t>
            </a:r>
            <a:endParaRPr lang="fi-FI" sz="2000" b="1" i="0" u="none" strike="noStrike" kern="1200" cap="none" spc="0" normalizeH="0" baseline="0" noProof="0">
              <a:ln>
                <a:noFill/>
              </a:ln>
              <a:solidFill>
                <a:srgbClr val="003479"/>
              </a:solidFill>
              <a:effectLst/>
              <a:uLnTx/>
              <a:uFillTx/>
              <a:latin typeface="Arial" panose="020B0604020202020204"/>
              <a:cs typeface="Arial"/>
            </a:endParaRPr>
          </a:p>
          <a:p>
            <a:pPr marL="342900" indent="-2540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i-FI">
                <a:solidFill>
                  <a:srgbClr val="003479"/>
                </a:solidFill>
              </a:rPr>
              <a:t>Osoitteesta </a:t>
            </a:r>
            <a:r>
              <a:rPr lang="fi-FI" b="1">
                <a:solidFill>
                  <a:srgbClr val="003479"/>
                </a:solidFill>
              </a:rPr>
              <a:t>suomi.fi/fi/viestit</a:t>
            </a:r>
            <a:endParaRPr lang="fi-FI">
              <a:solidFill>
                <a:srgbClr val="003479"/>
              </a:solidFill>
              <a:cs typeface="Arial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indent="-2540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i-FI">
                <a:solidFill>
                  <a:srgbClr val="003479"/>
                </a:solidFill>
              </a:rPr>
              <a:t>Puhelimitse </a:t>
            </a:r>
            <a:r>
              <a:rPr lang="fi-FI" b="1">
                <a:solidFill>
                  <a:schemeClr val="accent1"/>
                </a:solidFill>
              </a:rPr>
              <a:t>Suomi.fi-palvelujen neuvonnasta </a:t>
            </a:r>
            <a:br>
              <a:rPr lang="fi-FI" b="1" dirty="0"/>
            </a:br>
            <a:r>
              <a:rPr lang="fi-FI" b="1">
                <a:solidFill>
                  <a:schemeClr val="accent1"/>
                </a:solidFill>
              </a:rPr>
              <a:t>ma-pe klo 9-15, puhelinnumero 0295 000*</a:t>
            </a:r>
            <a:r>
              <a:rPr lang="fi-FI">
                <a:solidFill>
                  <a:schemeClr val="accent1"/>
                </a:solidFill>
              </a:rPr>
              <a:t>. </a:t>
            </a:r>
            <a:r>
              <a:rPr lang="fi-FI">
                <a:solidFill>
                  <a:srgbClr val="003479"/>
                </a:solidFill>
              </a:rPr>
              <a:t>Tarvittaessa puhelimessa voidaa varata aika käyntiasiointiin.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25400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Monet yleisen digituen antajat osaavat vastata yleisimpiin Suomi.fi-viestien käyttöön liittyviin kysymyksiin.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003479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A48D27BA-3393-925F-6D3B-171F601DBDEC}"/>
              </a:ext>
            </a:extLst>
          </p:cNvPr>
          <p:cNvSpPr txBox="1"/>
          <p:nvPr/>
        </p:nvSpPr>
        <p:spPr>
          <a:xfrm>
            <a:off x="546598" y="6061046"/>
            <a:ext cx="89455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i="1">
                <a:solidFill>
                  <a:srgbClr val="003479"/>
                </a:solidFill>
                <a:cs typeface="Arial"/>
              </a:rPr>
              <a:t>*Puhelusta tai tekstiviestistä maksetaan vain operaattorin paikallisverkko-, matkapuhelin- tai tekstiviestimaksu. Jos käytät puhepakettia, sinun kannattaa tarkistaa operaattoriltasi, sisältyvätkö 029-alkuiset puhelut siihen.</a:t>
            </a:r>
          </a:p>
          <a:p>
            <a:pPr algn="l"/>
            <a:endParaRPr lang="fi-FI" sz="1400" err="1">
              <a:solidFill>
                <a:srgbClr val="1E1E1E"/>
              </a:solidFill>
            </a:endParaRP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912D2678-CF24-D0A5-3DDF-4F29E9B1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Vapaamuotoinen: Muoto 1">
            <a:extLst>
              <a:ext uri="{FF2B5EF4-FFF2-40B4-BE49-F238E27FC236}">
                <a16:creationId xmlns:a16="http://schemas.microsoft.com/office/drawing/2014/main" id="{5E238D8B-FCDA-D93D-133F-BFB19278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 rot="17453783">
            <a:off x="7192521" y="1441965"/>
            <a:ext cx="4171958" cy="4176843"/>
          </a:xfrm>
          <a:custGeom>
            <a:avLst/>
            <a:gdLst>
              <a:gd name="connsiteX0" fmla="*/ 1744341 w 2975315"/>
              <a:gd name="connsiteY0" fmla="*/ 68989 h 2669455"/>
              <a:gd name="connsiteX1" fmla="*/ 29841 w 2975315"/>
              <a:gd name="connsiteY1" fmla="*/ 1392964 h 2669455"/>
              <a:gd name="connsiteX2" fmla="*/ 753741 w 2975315"/>
              <a:gd name="connsiteY2" fmla="*/ 2345464 h 2669455"/>
              <a:gd name="connsiteX3" fmla="*/ 2011041 w 2975315"/>
              <a:gd name="connsiteY3" fmla="*/ 2669314 h 2669455"/>
              <a:gd name="connsiteX4" fmla="*/ 2801616 w 2975315"/>
              <a:gd name="connsiteY4" fmla="*/ 2316889 h 2669455"/>
              <a:gd name="connsiteX5" fmla="*/ 2944491 w 2975315"/>
              <a:gd name="connsiteY5" fmla="*/ 1088164 h 2669455"/>
              <a:gd name="connsiteX6" fmla="*/ 2363466 w 2975315"/>
              <a:gd name="connsiteY6" fmla="*/ 278539 h 2669455"/>
              <a:gd name="connsiteX7" fmla="*/ 1744341 w 2975315"/>
              <a:gd name="connsiteY7" fmla="*/ 68989 h 2669455"/>
              <a:gd name="connsiteX0" fmla="*/ 1396426 w 2960775"/>
              <a:gd name="connsiteY0" fmla="*/ 85053 h 2599794"/>
              <a:gd name="connsiteX1" fmla="*/ 15301 w 2960775"/>
              <a:gd name="connsiteY1" fmla="*/ 1323303 h 2599794"/>
              <a:gd name="connsiteX2" fmla="*/ 739201 w 2960775"/>
              <a:gd name="connsiteY2" fmla="*/ 2275803 h 2599794"/>
              <a:gd name="connsiteX3" fmla="*/ 1996501 w 2960775"/>
              <a:gd name="connsiteY3" fmla="*/ 2599653 h 2599794"/>
              <a:gd name="connsiteX4" fmla="*/ 2787076 w 2960775"/>
              <a:gd name="connsiteY4" fmla="*/ 2247228 h 2599794"/>
              <a:gd name="connsiteX5" fmla="*/ 2929951 w 2960775"/>
              <a:gd name="connsiteY5" fmla="*/ 1018503 h 2599794"/>
              <a:gd name="connsiteX6" fmla="*/ 2348926 w 2960775"/>
              <a:gd name="connsiteY6" fmla="*/ 208878 h 2599794"/>
              <a:gd name="connsiteX7" fmla="*/ 1396426 w 2960775"/>
              <a:gd name="connsiteY7" fmla="*/ 85053 h 2599794"/>
              <a:gd name="connsiteX0" fmla="*/ 1401079 w 2965428"/>
              <a:gd name="connsiteY0" fmla="*/ 85053 h 2599794"/>
              <a:gd name="connsiteX1" fmla="*/ 19954 w 2965428"/>
              <a:gd name="connsiteY1" fmla="*/ 1323303 h 2599794"/>
              <a:gd name="connsiteX2" fmla="*/ 743854 w 2965428"/>
              <a:gd name="connsiteY2" fmla="*/ 2275803 h 2599794"/>
              <a:gd name="connsiteX3" fmla="*/ 2001154 w 2965428"/>
              <a:gd name="connsiteY3" fmla="*/ 2599653 h 2599794"/>
              <a:gd name="connsiteX4" fmla="*/ 2791729 w 2965428"/>
              <a:gd name="connsiteY4" fmla="*/ 2247228 h 2599794"/>
              <a:gd name="connsiteX5" fmla="*/ 2934604 w 2965428"/>
              <a:gd name="connsiteY5" fmla="*/ 1018503 h 2599794"/>
              <a:gd name="connsiteX6" fmla="*/ 2353579 w 2965428"/>
              <a:gd name="connsiteY6" fmla="*/ 208878 h 2599794"/>
              <a:gd name="connsiteX7" fmla="*/ 1401079 w 2965428"/>
              <a:gd name="connsiteY7" fmla="*/ 85053 h 2599794"/>
              <a:gd name="connsiteX0" fmla="*/ 1262819 w 2827168"/>
              <a:gd name="connsiteY0" fmla="*/ 85053 h 2599794"/>
              <a:gd name="connsiteX1" fmla="*/ 24569 w 2827168"/>
              <a:gd name="connsiteY1" fmla="*/ 1323303 h 2599794"/>
              <a:gd name="connsiteX2" fmla="*/ 605594 w 2827168"/>
              <a:gd name="connsiteY2" fmla="*/ 2275803 h 2599794"/>
              <a:gd name="connsiteX3" fmla="*/ 1862894 w 2827168"/>
              <a:gd name="connsiteY3" fmla="*/ 2599653 h 2599794"/>
              <a:gd name="connsiteX4" fmla="*/ 2653469 w 2827168"/>
              <a:gd name="connsiteY4" fmla="*/ 2247228 h 2599794"/>
              <a:gd name="connsiteX5" fmla="*/ 2796344 w 2827168"/>
              <a:gd name="connsiteY5" fmla="*/ 1018503 h 2599794"/>
              <a:gd name="connsiteX6" fmla="*/ 2215319 w 2827168"/>
              <a:gd name="connsiteY6" fmla="*/ 208878 h 2599794"/>
              <a:gd name="connsiteX7" fmla="*/ 1262819 w 2827168"/>
              <a:gd name="connsiteY7" fmla="*/ 85053 h 2599794"/>
              <a:gd name="connsiteX0" fmla="*/ 1238270 w 2802619"/>
              <a:gd name="connsiteY0" fmla="*/ 85053 h 2599794"/>
              <a:gd name="connsiteX1" fmla="*/ 20 w 2802619"/>
              <a:gd name="connsiteY1" fmla="*/ 1323303 h 2599794"/>
              <a:gd name="connsiteX2" fmla="*/ 581045 w 2802619"/>
              <a:gd name="connsiteY2" fmla="*/ 2275803 h 2599794"/>
              <a:gd name="connsiteX3" fmla="*/ 1838345 w 2802619"/>
              <a:gd name="connsiteY3" fmla="*/ 2599653 h 2599794"/>
              <a:gd name="connsiteX4" fmla="*/ 2628920 w 2802619"/>
              <a:gd name="connsiteY4" fmla="*/ 2247228 h 2599794"/>
              <a:gd name="connsiteX5" fmla="*/ 2771795 w 2802619"/>
              <a:gd name="connsiteY5" fmla="*/ 1018503 h 2599794"/>
              <a:gd name="connsiteX6" fmla="*/ 2190770 w 2802619"/>
              <a:gd name="connsiteY6" fmla="*/ 208878 h 2599794"/>
              <a:gd name="connsiteX7" fmla="*/ 1238270 w 2802619"/>
              <a:gd name="connsiteY7" fmla="*/ 85053 h 2599794"/>
              <a:gd name="connsiteX0" fmla="*/ 1238270 w 2802619"/>
              <a:gd name="connsiteY0" fmla="*/ 85053 h 2599856"/>
              <a:gd name="connsiteX1" fmla="*/ 20 w 2802619"/>
              <a:gd name="connsiteY1" fmla="*/ 1323303 h 2599856"/>
              <a:gd name="connsiteX2" fmla="*/ 581045 w 2802619"/>
              <a:gd name="connsiteY2" fmla="*/ 2275803 h 2599856"/>
              <a:gd name="connsiteX3" fmla="*/ 1838345 w 2802619"/>
              <a:gd name="connsiteY3" fmla="*/ 2599653 h 2599856"/>
              <a:gd name="connsiteX4" fmla="*/ 2628920 w 2802619"/>
              <a:gd name="connsiteY4" fmla="*/ 2247228 h 2599856"/>
              <a:gd name="connsiteX5" fmla="*/ 2771795 w 2802619"/>
              <a:gd name="connsiteY5" fmla="*/ 1018503 h 2599856"/>
              <a:gd name="connsiteX6" fmla="*/ 2190770 w 2802619"/>
              <a:gd name="connsiteY6" fmla="*/ 208878 h 2599856"/>
              <a:gd name="connsiteX7" fmla="*/ 1238270 w 2802619"/>
              <a:gd name="connsiteY7" fmla="*/ 85053 h 2599856"/>
              <a:gd name="connsiteX0" fmla="*/ 1238270 w 2802619"/>
              <a:gd name="connsiteY0" fmla="*/ 85053 h 2601138"/>
              <a:gd name="connsiteX1" fmla="*/ 20 w 2802619"/>
              <a:gd name="connsiteY1" fmla="*/ 1323303 h 2601138"/>
              <a:gd name="connsiteX2" fmla="*/ 581045 w 2802619"/>
              <a:gd name="connsiteY2" fmla="*/ 2275803 h 2601138"/>
              <a:gd name="connsiteX3" fmla="*/ 1838345 w 2802619"/>
              <a:gd name="connsiteY3" fmla="*/ 2599653 h 2601138"/>
              <a:gd name="connsiteX4" fmla="*/ 2628920 w 2802619"/>
              <a:gd name="connsiteY4" fmla="*/ 2247228 h 2601138"/>
              <a:gd name="connsiteX5" fmla="*/ 2771795 w 2802619"/>
              <a:gd name="connsiteY5" fmla="*/ 1018503 h 2601138"/>
              <a:gd name="connsiteX6" fmla="*/ 2190770 w 2802619"/>
              <a:gd name="connsiteY6" fmla="*/ 208878 h 2601138"/>
              <a:gd name="connsiteX7" fmla="*/ 1238270 w 2802619"/>
              <a:gd name="connsiteY7" fmla="*/ 85053 h 2601138"/>
              <a:gd name="connsiteX0" fmla="*/ 1238270 w 2822544"/>
              <a:gd name="connsiteY0" fmla="*/ 85053 h 2601138"/>
              <a:gd name="connsiteX1" fmla="*/ 20 w 2822544"/>
              <a:gd name="connsiteY1" fmla="*/ 1323303 h 2601138"/>
              <a:gd name="connsiteX2" fmla="*/ 581045 w 2822544"/>
              <a:gd name="connsiteY2" fmla="*/ 2275803 h 2601138"/>
              <a:gd name="connsiteX3" fmla="*/ 1838345 w 2822544"/>
              <a:gd name="connsiteY3" fmla="*/ 2599653 h 2601138"/>
              <a:gd name="connsiteX4" fmla="*/ 2628920 w 2822544"/>
              <a:gd name="connsiteY4" fmla="*/ 2247228 h 2601138"/>
              <a:gd name="connsiteX5" fmla="*/ 2771795 w 2822544"/>
              <a:gd name="connsiteY5" fmla="*/ 1018503 h 2601138"/>
              <a:gd name="connsiteX6" fmla="*/ 2190770 w 2822544"/>
              <a:gd name="connsiteY6" fmla="*/ 208878 h 2601138"/>
              <a:gd name="connsiteX7" fmla="*/ 1238270 w 2822544"/>
              <a:gd name="connsiteY7" fmla="*/ 85053 h 2601138"/>
              <a:gd name="connsiteX0" fmla="*/ 1238270 w 2822544"/>
              <a:gd name="connsiteY0" fmla="*/ 85053 h 2601138"/>
              <a:gd name="connsiteX1" fmla="*/ 20 w 2822544"/>
              <a:gd name="connsiteY1" fmla="*/ 1323303 h 2601138"/>
              <a:gd name="connsiteX2" fmla="*/ 581045 w 2822544"/>
              <a:gd name="connsiteY2" fmla="*/ 2275803 h 2601138"/>
              <a:gd name="connsiteX3" fmla="*/ 1838345 w 2822544"/>
              <a:gd name="connsiteY3" fmla="*/ 2599653 h 2601138"/>
              <a:gd name="connsiteX4" fmla="*/ 2628920 w 2822544"/>
              <a:gd name="connsiteY4" fmla="*/ 2247228 h 2601138"/>
              <a:gd name="connsiteX5" fmla="*/ 2771795 w 2822544"/>
              <a:gd name="connsiteY5" fmla="*/ 1018503 h 2601138"/>
              <a:gd name="connsiteX6" fmla="*/ 2190770 w 2822544"/>
              <a:gd name="connsiteY6" fmla="*/ 208878 h 2601138"/>
              <a:gd name="connsiteX7" fmla="*/ 1238270 w 2822544"/>
              <a:gd name="connsiteY7" fmla="*/ 85053 h 2601138"/>
              <a:gd name="connsiteX0" fmla="*/ 1182678 w 2766952"/>
              <a:gd name="connsiteY0" fmla="*/ 90662 h 2606276"/>
              <a:gd name="connsiteX1" fmla="*/ 21 w 2766952"/>
              <a:gd name="connsiteY1" fmla="*/ 1404665 h 2606276"/>
              <a:gd name="connsiteX2" fmla="*/ 525453 w 2766952"/>
              <a:gd name="connsiteY2" fmla="*/ 2281412 h 2606276"/>
              <a:gd name="connsiteX3" fmla="*/ 1782753 w 2766952"/>
              <a:gd name="connsiteY3" fmla="*/ 2605262 h 2606276"/>
              <a:gd name="connsiteX4" fmla="*/ 2573328 w 2766952"/>
              <a:gd name="connsiteY4" fmla="*/ 2252837 h 2606276"/>
              <a:gd name="connsiteX5" fmla="*/ 2716203 w 2766952"/>
              <a:gd name="connsiteY5" fmla="*/ 1024112 h 2606276"/>
              <a:gd name="connsiteX6" fmla="*/ 2135178 w 2766952"/>
              <a:gd name="connsiteY6" fmla="*/ 214487 h 2606276"/>
              <a:gd name="connsiteX7" fmla="*/ 1182678 w 2766952"/>
              <a:gd name="connsiteY7" fmla="*/ 90662 h 2606276"/>
              <a:gd name="connsiteX0" fmla="*/ 1305482 w 2889756"/>
              <a:gd name="connsiteY0" fmla="*/ 93301 h 2608878"/>
              <a:gd name="connsiteX1" fmla="*/ 18 w 2889756"/>
              <a:gd name="connsiteY1" fmla="*/ 1442948 h 2608878"/>
              <a:gd name="connsiteX2" fmla="*/ 648257 w 2889756"/>
              <a:gd name="connsiteY2" fmla="*/ 2284051 h 2608878"/>
              <a:gd name="connsiteX3" fmla="*/ 1905557 w 2889756"/>
              <a:gd name="connsiteY3" fmla="*/ 2607901 h 2608878"/>
              <a:gd name="connsiteX4" fmla="*/ 2696132 w 2889756"/>
              <a:gd name="connsiteY4" fmla="*/ 2255476 h 2608878"/>
              <a:gd name="connsiteX5" fmla="*/ 2839007 w 2889756"/>
              <a:gd name="connsiteY5" fmla="*/ 1026751 h 2608878"/>
              <a:gd name="connsiteX6" fmla="*/ 2257982 w 2889756"/>
              <a:gd name="connsiteY6" fmla="*/ 217126 h 2608878"/>
              <a:gd name="connsiteX7" fmla="*/ 1305482 w 2889756"/>
              <a:gd name="connsiteY7" fmla="*/ 93301 h 2608878"/>
              <a:gd name="connsiteX0" fmla="*/ 1324907 w 2909181"/>
              <a:gd name="connsiteY0" fmla="*/ 93301 h 2609098"/>
              <a:gd name="connsiteX1" fmla="*/ 19443 w 2909181"/>
              <a:gd name="connsiteY1" fmla="*/ 1442948 h 2609098"/>
              <a:gd name="connsiteX2" fmla="*/ 637810 w 2909181"/>
              <a:gd name="connsiteY2" fmla="*/ 2333560 h 2609098"/>
              <a:gd name="connsiteX3" fmla="*/ 1924982 w 2909181"/>
              <a:gd name="connsiteY3" fmla="*/ 2607901 h 2609098"/>
              <a:gd name="connsiteX4" fmla="*/ 2715557 w 2909181"/>
              <a:gd name="connsiteY4" fmla="*/ 2255476 h 2609098"/>
              <a:gd name="connsiteX5" fmla="*/ 2858432 w 2909181"/>
              <a:gd name="connsiteY5" fmla="*/ 1026751 h 2609098"/>
              <a:gd name="connsiteX6" fmla="*/ 2277407 w 2909181"/>
              <a:gd name="connsiteY6" fmla="*/ 217126 h 2609098"/>
              <a:gd name="connsiteX7" fmla="*/ 1324907 w 2909181"/>
              <a:gd name="connsiteY7" fmla="*/ 93301 h 2609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09181" h="2609098">
                <a:moveTo>
                  <a:pt x="1324907" y="93301"/>
                </a:moveTo>
                <a:cubicBezTo>
                  <a:pt x="948580" y="297605"/>
                  <a:pt x="133959" y="1069572"/>
                  <a:pt x="19443" y="1442948"/>
                </a:cubicBezTo>
                <a:cubicBezTo>
                  <a:pt x="-95073" y="1816324"/>
                  <a:pt x="320220" y="2139401"/>
                  <a:pt x="637810" y="2333560"/>
                </a:cubicBezTo>
                <a:cubicBezTo>
                  <a:pt x="955400" y="2527719"/>
                  <a:pt x="1578691" y="2620915"/>
                  <a:pt x="1924982" y="2607901"/>
                </a:cubicBezTo>
                <a:cubicBezTo>
                  <a:pt x="2271273" y="2594887"/>
                  <a:pt x="2474257" y="2519001"/>
                  <a:pt x="2715557" y="2255476"/>
                </a:cubicBezTo>
                <a:cubicBezTo>
                  <a:pt x="2956857" y="1991951"/>
                  <a:pt x="2931457" y="1366476"/>
                  <a:pt x="2858432" y="1026751"/>
                </a:cubicBezTo>
                <a:cubicBezTo>
                  <a:pt x="2747307" y="687026"/>
                  <a:pt x="2532995" y="372701"/>
                  <a:pt x="2277407" y="217126"/>
                </a:cubicBezTo>
                <a:cubicBezTo>
                  <a:pt x="2021820" y="61551"/>
                  <a:pt x="1701234" y="-111003"/>
                  <a:pt x="1324907" y="93301"/>
                </a:cubicBezTo>
                <a:close/>
              </a:path>
            </a:pathLst>
          </a:custGeom>
          <a:solidFill>
            <a:srgbClr val="E1F7F7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6034E939-B2A0-E2D4-3686-F7F352E0E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6420" y="1881810"/>
            <a:ext cx="1681790" cy="168179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58572041-ACEE-37EA-0CC8-87EDA7EDF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69759" y="3295905"/>
            <a:ext cx="1560977" cy="1560977"/>
          </a:xfrm>
          <a:prstGeom prst="rect">
            <a:avLst/>
          </a:prstGeom>
        </p:spPr>
      </p:pic>
      <p:sp>
        <p:nvSpPr>
          <p:cNvPr id="16" name="Vapaamuotoinen: Muoto 15">
            <a:extLst>
              <a:ext uri="{FF2B5EF4-FFF2-40B4-BE49-F238E27FC236}">
                <a16:creationId xmlns:a16="http://schemas.microsoft.com/office/drawing/2014/main" id="{1F947270-7E7E-FAA1-16D1-6E40ED9E6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52416" flipH="1">
            <a:off x="9676940" y="2306059"/>
            <a:ext cx="929217" cy="945364"/>
          </a:xfrm>
          <a:custGeom>
            <a:avLst/>
            <a:gdLst>
              <a:gd name="connsiteX0" fmla="*/ 474506 w 474506"/>
              <a:gd name="connsiteY0" fmla="*/ 0 h 1360714"/>
              <a:gd name="connsiteX1" fmla="*/ 6420 w 474506"/>
              <a:gd name="connsiteY1" fmla="*/ 1360714 h 1360714"/>
              <a:gd name="connsiteX0" fmla="*/ 780173 w 780173"/>
              <a:gd name="connsiteY0" fmla="*/ 0 h 1360714"/>
              <a:gd name="connsiteX1" fmla="*/ 312087 w 780173"/>
              <a:gd name="connsiteY1" fmla="*/ 1360714 h 1360714"/>
              <a:gd name="connsiteX0" fmla="*/ 946651 w 946651"/>
              <a:gd name="connsiteY0" fmla="*/ 0 h 1360714"/>
              <a:gd name="connsiteX1" fmla="*/ 478565 w 946651"/>
              <a:gd name="connsiteY1" fmla="*/ 1360714 h 1360714"/>
              <a:gd name="connsiteX0" fmla="*/ 820076 w 820076"/>
              <a:gd name="connsiteY0" fmla="*/ 0 h 1360714"/>
              <a:gd name="connsiteX1" fmla="*/ 351990 w 820076"/>
              <a:gd name="connsiteY1" fmla="*/ 1360714 h 1360714"/>
              <a:gd name="connsiteX0" fmla="*/ 810631 w 810631"/>
              <a:gd name="connsiteY0" fmla="*/ 0 h 1469571"/>
              <a:gd name="connsiteX1" fmla="*/ 364316 w 810631"/>
              <a:gd name="connsiteY1" fmla="*/ 1469571 h 1469571"/>
              <a:gd name="connsiteX0" fmla="*/ 839565 w 839565"/>
              <a:gd name="connsiteY0" fmla="*/ 0 h 1469571"/>
              <a:gd name="connsiteX1" fmla="*/ 327936 w 839565"/>
              <a:gd name="connsiteY1" fmla="*/ 1469571 h 1469571"/>
              <a:gd name="connsiteX0" fmla="*/ 979862 w 979862"/>
              <a:gd name="connsiteY0" fmla="*/ 0 h 911518"/>
              <a:gd name="connsiteX1" fmla="*/ 199292 w 979862"/>
              <a:gd name="connsiteY1" fmla="*/ 911518 h 911518"/>
              <a:gd name="connsiteX0" fmla="*/ 995986 w 995986"/>
              <a:gd name="connsiteY0" fmla="*/ 0 h 1119947"/>
              <a:gd name="connsiteX1" fmla="*/ 188522 w 995986"/>
              <a:gd name="connsiteY1" fmla="*/ 1119947 h 1119947"/>
              <a:gd name="connsiteX0" fmla="*/ 979862 w 979862"/>
              <a:gd name="connsiteY0" fmla="*/ 0 h 1072882"/>
              <a:gd name="connsiteX1" fmla="*/ 199293 w 979862"/>
              <a:gd name="connsiteY1" fmla="*/ 1072882 h 1072882"/>
              <a:gd name="connsiteX0" fmla="*/ 1044765 w 1044765"/>
              <a:gd name="connsiteY0" fmla="*/ 0 h 1072882"/>
              <a:gd name="connsiteX1" fmla="*/ 264196 w 1044765"/>
              <a:gd name="connsiteY1" fmla="*/ 1072882 h 1072882"/>
              <a:gd name="connsiteX0" fmla="*/ 1078864 w 1078864"/>
              <a:gd name="connsiteY0" fmla="*/ 2 h 1072884"/>
              <a:gd name="connsiteX1" fmla="*/ 298295 w 1078864"/>
              <a:gd name="connsiteY1" fmla="*/ 1072884 h 1072884"/>
              <a:gd name="connsiteX0" fmla="*/ 1082824 w 1082824"/>
              <a:gd name="connsiteY0" fmla="*/ 3 h 992203"/>
              <a:gd name="connsiteX1" fmla="*/ 295531 w 1082824"/>
              <a:gd name="connsiteY1" fmla="*/ 992203 h 992203"/>
              <a:gd name="connsiteX0" fmla="*/ 1080645 w 1080645"/>
              <a:gd name="connsiteY0" fmla="*/ 72780 h 1064980"/>
              <a:gd name="connsiteX1" fmla="*/ 293352 w 1080645"/>
              <a:gd name="connsiteY1" fmla="*/ 1064980 h 1064980"/>
              <a:gd name="connsiteX0" fmla="*/ 1084638 w 1084638"/>
              <a:gd name="connsiteY0" fmla="*/ 70154 h 1116142"/>
              <a:gd name="connsiteX1" fmla="*/ 290622 w 1084638"/>
              <a:gd name="connsiteY1" fmla="*/ 1116142 h 1116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84638" h="1116142">
                <a:moveTo>
                  <a:pt x="1084638" y="70154"/>
                </a:moveTo>
                <a:cubicBezTo>
                  <a:pt x="-396885" y="-301348"/>
                  <a:pt x="-34563" y="913902"/>
                  <a:pt x="290622" y="1116142"/>
                </a:cubicBezTo>
              </a:path>
            </a:pathLst>
          </a:custGeom>
          <a:ln w="38100">
            <a:solidFill>
              <a:schemeClr val="accent2">
                <a:lumMod val="75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00347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Vapaamuotoinen: Muoto 16">
            <a:extLst>
              <a:ext uri="{FF2B5EF4-FFF2-40B4-BE49-F238E27FC236}">
                <a16:creationId xmlns:a16="http://schemas.microsoft.com/office/drawing/2014/main" id="{9D9C316F-8A8C-5C3C-56A3-CD6FFABE0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776260" flipH="1">
            <a:off x="8530007" y="3780913"/>
            <a:ext cx="769734" cy="783110"/>
          </a:xfrm>
          <a:custGeom>
            <a:avLst/>
            <a:gdLst>
              <a:gd name="connsiteX0" fmla="*/ 474506 w 474506"/>
              <a:gd name="connsiteY0" fmla="*/ 0 h 1360714"/>
              <a:gd name="connsiteX1" fmla="*/ 6420 w 474506"/>
              <a:gd name="connsiteY1" fmla="*/ 1360714 h 1360714"/>
              <a:gd name="connsiteX0" fmla="*/ 780173 w 780173"/>
              <a:gd name="connsiteY0" fmla="*/ 0 h 1360714"/>
              <a:gd name="connsiteX1" fmla="*/ 312087 w 780173"/>
              <a:gd name="connsiteY1" fmla="*/ 1360714 h 1360714"/>
              <a:gd name="connsiteX0" fmla="*/ 946651 w 946651"/>
              <a:gd name="connsiteY0" fmla="*/ 0 h 1360714"/>
              <a:gd name="connsiteX1" fmla="*/ 478565 w 946651"/>
              <a:gd name="connsiteY1" fmla="*/ 1360714 h 1360714"/>
              <a:gd name="connsiteX0" fmla="*/ 820076 w 820076"/>
              <a:gd name="connsiteY0" fmla="*/ 0 h 1360714"/>
              <a:gd name="connsiteX1" fmla="*/ 351990 w 820076"/>
              <a:gd name="connsiteY1" fmla="*/ 1360714 h 1360714"/>
              <a:gd name="connsiteX0" fmla="*/ 810631 w 810631"/>
              <a:gd name="connsiteY0" fmla="*/ 0 h 1469571"/>
              <a:gd name="connsiteX1" fmla="*/ 364316 w 810631"/>
              <a:gd name="connsiteY1" fmla="*/ 1469571 h 1469571"/>
              <a:gd name="connsiteX0" fmla="*/ 839565 w 839565"/>
              <a:gd name="connsiteY0" fmla="*/ 0 h 1469571"/>
              <a:gd name="connsiteX1" fmla="*/ 327936 w 839565"/>
              <a:gd name="connsiteY1" fmla="*/ 1469571 h 1469571"/>
              <a:gd name="connsiteX0" fmla="*/ 979862 w 979862"/>
              <a:gd name="connsiteY0" fmla="*/ 0 h 911518"/>
              <a:gd name="connsiteX1" fmla="*/ 199292 w 979862"/>
              <a:gd name="connsiteY1" fmla="*/ 911518 h 911518"/>
              <a:gd name="connsiteX0" fmla="*/ 995986 w 995986"/>
              <a:gd name="connsiteY0" fmla="*/ 0 h 1119947"/>
              <a:gd name="connsiteX1" fmla="*/ 188522 w 995986"/>
              <a:gd name="connsiteY1" fmla="*/ 1119947 h 1119947"/>
              <a:gd name="connsiteX0" fmla="*/ 979862 w 979862"/>
              <a:gd name="connsiteY0" fmla="*/ 0 h 1072882"/>
              <a:gd name="connsiteX1" fmla="*/ 199293 w 979862"/>
              <a:gd name="connsiteY1" fmla="*/ 1072882 h 1072882"/>
              <a:gd name="connsiteX0" fmla="*/ 1044765 w 1044765"/>
              <a:gd name="connsiteY0" fmla="*/ 0 h 1072882"/>
              <a:gd name="connsiteX1" fmla="*/ 264196 w 1044765"/>
              <a:gd name="connsiteY1" fmla="*/ 1072882 h 1072882"/>
              <a:gd name="connsiteX0" fmla="*/ 1078864 w 1078864"/>
              <a:gd name="connsiteY0" fmla="*/ 2 h 1072884"/>
              <a:gd name="connsiteX1" fmla="*/ 298295 w 1078864"/>
              <a:gd name="connsiteY1" fmla="*/ 1072884 h 1072884"/>
              <a:gd name="connsiteX0" fmla="*/ 1082824 w 1082824"/>
              <a:gd name="connsiteY0" fmla="*/ 3 h 992203"/>
              <a:gd name="connsiteX1" fmla="*/ 295531 w 1082824"/>
              <a:gd name="connsiteY1" fmla="*/ 992203 h 992203"/>
              <a:gd name="connsiteX0" fmla="*/ 1080645 w 1080645"/>
              <a:gd name="connsiteY0" fmla="*/ 72780 h 1064980"/>
              <a:gd name="connsiteX1" fmla="*/ 293352 w 1080645"/>
              <a:gd name="connsiteY1" fmla="*/ 1064980 h 1064980"/>
              <a:gd name="connsiteX0" fmla="*/ 1084638 w 1084638"/>
              <a:gd name="connsiteY0" fmla="*/ 70154 h 1116142"/>
              <a:gd name="connsiteX1" fmla="*/ 290622 w 1084638"/>
              <a:gd name="connsiteY1" fmla="*/ 1116142 h 1116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84638" h="1116142">
                <a:moveTo>
                  <a:pt x="1084638" y="70154"/>
                </a:moveTo>
                <a:cubicBezTo>
                  <a:pt x="-396885" y="-301348"/>
                  <a:pt x="-34563" y="913902"/>
                  <a:pt x="290622" y="1116142"/>
                </a:cubicBezTo>
              </a:path>
            </a:pathLst>
          </a:custGeom>
          <a:ln w="38100">
            <a:solidFill>
              <a:schemeClr val="accent2">
                <a:lumMod val="75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00347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741610"/>
      </p:ext>
    </p:extLst>
  </p:cSld>
  <p:clrMapOvr>
    <a:masterClrMapping/>
  </p:clrMapOvr>
</p:sld>
</file>

<file path=ppt/theme/theme1.xml><?xml version="1.0" encoding="utf-8"?>
<a:theme xmlns:a="http://schemas.openxmlformats.org/drawingml/2006/main" name="DVV FI">
  <a:themeElements>
    <a:clrScheme name="DVV">
      <a:dk1>
        <a:sysClr val="windowText" lastClr="000000"/>
      </a:dk1>
      <a:lt1>
        <a:sysClr val="window" lastClr="FFFFFF"/>
      </a:lt1>
      <a:dk2>
        <a:srgbClr val="003479"/>
      </a:dk2>
      <a:lt2>
        <a:srgbClr val="A5ACB0"/>
      </a:lt2>
      <a:accent1>
        <a:srgbClr val="003479"/>
      </a:accent1>
      <a:accent2>
        <a:srgbClr val="69D8D7"/>
      </a:accent2>
      <a:accent3>
        <a:srgbClr val="FFC658"/>
      </a:accent3>
      <a:accent4>
        <a:srgbClr val="E30450"/>
      </a:accent4>
      <a:accent5>
        <a:srgbClr val="0091DA"/>
      </a:accent5>
      <a:accent6>
        <a:srgbClr val="007770"/>
      </a:accent6>
      <a:hlink>
        <a:srgbClr val="642F6C"/>
      </a:hlink>
      <a:folHlink>
        <a:srgbClr val="FFA8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solidFill>
            <a:schemeClr val="accent1"/>
          </a:solidFill>
        </a:ln>
        <a:effectLst/>
      </a:spPr>
      <a:bodyPr rtlCol="0" anchor="ctr"/>
      <a:lstStyle>
        <a:defPPr algn="ctr">
          <a:defRPr sz="2200" dirty="0" err="1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2200" dirty="0" err="1" smtClean="0">
            <a:solidFill>
              <a:srgbClr val="1E1E1E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VV esitysmalli yleinen.potx" id="{BBE183DB-0258-421F-AD78-0FF0B4CDCAEB}" vid="{8B008161-7A97-49C7-8036-9F63E5CE2DE7}"/>
    </a:ext>
  </a:extLst>
</a:theme>
</file>

<file path=ppt/theme/theme2.xml><?xml version="1.0" encoding="utf-8"?>
<a:theme xmlns:a="http://schemas.openxmlformats.org/drawingml/2006/main" name="vihreä">
  <a:themeElements>
    <a:clrScheme name="DVV">
      <a:dk1>
        <a:sysClr val="windowText" lastClr="000000"/>
      </a:dk1>
      <a:lt1>
        <a:sysClr val="window" lastClr="FFFFFF"/>
      </a:lt1>
      <a:dk2>
        <a:srgbClr val="003479"/>
      </a:dk2>
      <a:lt2>
        <a:srgbClr val="A5ACB0"/>
      </a:lt2>
      <a:accent1>
        <a:srgbClr val="003479"/>
      </a:accent1>
      <a:accent2>
        <a:srgbClr val="69D8D7"/>
      </a:accent2>
      <a:accent3>
        <a:srgbClr val="FFC658"/>
      </a:accent3>
      <a:accent4>
        <a:srgbClr val="E30450"/>
      </a:accent4>
      <a:accent5>
        <a:srgbClr val="0091DA"/>
      </a:accent5>
      <a:accent6>
        <a:srgbClr val="007770"/>
      </a:accent6>
      <a:hlink>
        <a:srgbClr val="642F6C"/>
      </a:hlink>
      <a:folHlink>
        <a:srgbClr val="FFA8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solidFill>
            <a:schemeClr val="accent1"/>
          </a:solidFill>
        </a:ln>
        <a:effectLst/>
      </a:spPr>
      <a:bodyPr rtlCol="0" anchor="ctr"/>
      <a:lstStyle>
        <a:defPPr algn="ctr">
          <a:defRPr sz="2200" dirty="0" err="1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2200" dirty="0" err="1" smtClean="0">
            <a:solidFill>
              <a:srgbClr val="1E1E1E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VV esitysmalli.potx" id="{9027417E-3285-44BA-B4D7-0D9367F32B1F}" vid="{A2C0F6BF-EADD-408A-B884-7FE0874B5126}"/>
    </a:ext>
  </a:extLst>
</a:theme>
</file>

<file path=ppt/theme/theme3.xml><?xml version="1.0" encoding="utf-8"?>
<a:theme xmlns:a="http://schemas.openxmlformats.org/drawingml/2006/main" name="1_vihreä">
  <a:themeElements>
    <a:clrScheme name="DVV">
      <a:dk1>
        <a:sysClr val="windowText" lastClr="000000"/>
      </a:dk1>
      <a:lt1>
        <a:sysClr val="window" lastClr="FFFFFF"/>
      </a:lt1>
      <a:dk2>
        <a:srgbClr val="003479"/>
      </a:dk2>
      <a:lt2>
        <a:srgbClr val="A5ACB0"/>
      </a:lt2>
      <a:accent1>
        <a:srgbClr val="003479"/>
      </a:accent1>
      <a:accent2>
        <a:srgbClr val="69D8D7"/>
      </a:accent2>
      <a:accent3>
        <a:srgbClr val="FFC658"/>
      </a:accent3>
      <a:accent4>
        <a:srgbClr val="E30450"/>
      </a:accent4>
      <a:accent5>
        <a:srgbClr val="0091DA"/>
      </a:accent5>
      <a:accent6>
        <a:srgbClr val="007770"/>
      </a:accent6>
      <a:hlink>
        <a:srgbClr val="642F6C"/>
      </a:hlink>
      <a:folHlink>
        <a:srgbClr val="FFA8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solidFill>
            <a:schemeClr val="accent1"/>
          </a:solidFill>
        </a:ln>
        <a:effectLst/>
      </a:spPr>
      <a:bodyPr rtlCol="0" anchor="ctr"/>
      <a:lstStyle>
        <a:defPPr algn="ctr">
          <a:defRPr sz="2200" dirty="0" err="1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2200" dirty="0" err="1" smtClean="0">
            <a:solidFill>
              <a:srgbClr val="1E1E1E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VV esitysmalli.potx" id="{9027417E-3285-44BA-B4D7-0D9367F32B1F}" vid="{A2C0F6BF-EADD-408A-B884-7FE0874B5126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78C3BD0-F6C9-4877-A440-E6CEF79EB19E}">
  <we:reference id="842b2b2b-8ddd-4a6e-a770-2eb08a163176" version="1.0.0.1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D5EFF465580DC641B57CFCD2F092AB27" ma:contentTypeVersion="15" ma:contentTypeDescription="Luo uusi asiakirja." ma:contentTypeScope="" ma:versionID="b30e3810c0d286df632971d3dc2707c3">
  <xsd:schema xmlns:xsd="http://www.w3.org/2001/XMLSchema" xmlns:xs="http://www.w3.org/2001/XMLSchema" xmlns:p="http://schemas.microsoft.com/office/2006/metadata/properties" xmlns:ns2="a87ed898-a06c-40db-887f-279382638af3" xmlns:ns3="4d7452cc-c3de-4c8e-ae3d-1f7d72cb3ba6" targetNamespace="http://schemas.microsoft.com/office/2006/metadata/properties" ma:root="true" ma:fieldsID="a240a363ad9bf6d5cf31772563af8207" ns2:_="" ns3:_="">
    <xsd:import namespace="a87ed898-a06c-40db-887f-279382638af3"/>
    <xsd:import namespace="4d7452cc-c3de-4c8e-ae3d-1f7d72cb3ba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7ed898-a06c-40db-887f-279382638af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list="UserInfo" ma:SearchPeopleOnly="false" ma:internalName="SharedWithUsers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Kuvien tunnisteet" ma:readOnly="false" ma:fieldId="{5cf76f15-5ced-4ddc-b409-7134ff3c332f}" ma:taxonomyMulti="true" ma:sspId="820d0138-141e-4207-b4a6-ad3372a878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7452cc-c3de-4c8e-ae3d-1f7d72cb3ba6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836966a8-77d4-4553-97c9-3c1faf68884a}" ma:internalName="TaxCatchAll" ma:showField="CatchAllData" ma:web="4d7452cc-c3de-4c8e-ae3d-1f7d72cb3b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87ed898-a06c-40db-887f-279382638af3">
      <UserInfo>
        <DisplayName/>
        <AccountId xsi:nil="true"/>
        <AccountType/>
      </UserInfo>
    </SharedWithUsers>
    <lcf76f155ced4ddcb4097134ff3c332f xmlns="a87ed898-a06c-40db-887f-279382638af3">
      <Terms xmlns="http://schemas.microsoft.com/office/infopath/2007/PartnerControls"/>
    </lcf76f155ced4ddcb4097134ff3c332f>
    <TaxCatchAll xmlns="4d7452cc-c3de-4c8e-ae3d-1f7d72cb3ba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9CFBCD-4745-4C75-A213-0BE254C9738F}">
  <ds:schemaRefs>
    <ds:schemaRef ds:uri="4d7452cc-c3de-4c8e-ae3d-1f7d72cb3ba6"/>
    <ds:schemaRef ds:uri="a87ed898-a06c-40db-887f-279382638af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00B855A-2CD4-4B6C-996A-DBE531584E77}">
  <ds:schemaRefs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a87ed898-a06c-40db-887f-279382638af3"/>
    <ds:schemaRef ds:uri="4d7452cc-c3de-4c8e-ae3d-1f7d72cb3ba6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0311FE7-0176-42E0-99C4-AD53C70924A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a215772-83bf-4788-8065-52456fa26027}" enabled="0" method="" siteId="{aa215772-83bf-4788-8065-52456fa2602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DVV esitysmalli yleinen</Template>
  <TotalTime>1</TotalTime>
  <Words>1061</Words>
  <Application>Microsoft Office PowerPoint</Application>
  <PresentationFormat>Laajakuva</PresentationFormat>
  <Paragraphs>121</Paragraphs>
  <Slides>13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13</vt:i4>
      </vt:variant>
    </vt:vector>
  </HeadingPairs>
  <TitlesOfParts>
    <vt:vector size="22" baseType="lpstr">
      <vt:lpstr>Arial</vt:lpstr>
      <vt:lpstr>Arial Black</vt:lpstr>
      <vt:lpstr>Calibri</vt:lpstr>
      <vt:lpstr>Courier New</vt:lpstr>
      <vt:lpstr>Microsoft Sans Serif</vt:lpstr>
      <vt:lpstr>Wingdings</vt:lpstr>
      <vt:lpstr>DVV FI</vt:lpstr>
      <vt:lpstr>vihreä</vt:lpstr>
      <vt:lpstr>1_vihreä</vt:lpstr>
      <vt:lpstr>Suomi.fi-viestit: sähköinen postilaatikko viranomaisviesteille</vt:lpstr>
      <vt:lpstr>Mistä digitaalisessa viranomaisviestinnässä on kyse?</vt:lpstr>
      <vt:lpstr>Mikä muuttuu 14.4.2026? </vt:lpstr>
      <vt:lpstr>Keitä muutos koskee</vt:lpstr>
      <vt:lpstr>Keitä muutos ei koske</vt:lpstr>
      <vt:lpstr>Voit lukea viranomaisten digitaalisen postin millä tahansa internetiin yhdistetyllä laitteella</vt:lpstr>
      <vt:lpstr>Näin käytät sähköisiä viranomaisviestejä turvallisesti</vt:lpstr>
      <vt:lpstr>Näin käytät Suomi.fi-viestejä turvallisesti  – tärkeimmät ohjeet</vt:lpstr>
      <vt:lpstr>Mistä saan tukea?</vt:lpstr>
      <vt:lpstr>Paluu paperipostiin on mahdollista kaikille</vt:lpstr>
      <vt:lpstr>Suomi.fi-viestejä voi käyttää läheisen puolesta Suomi.fi-valtuuksien avulla</vt:lpstr>
      <vt:lpstr>DVV järjestää kansalaiswebinaareja huhtikuussa</vt:lpstr>
      <vt:lpstr>Lopetusdia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Eloluoto Henriikka (DVV)</dc:creator>
  <cp:lastModifiedBy>Hänninen Pihla (DVV)</cp:lastModifiedBy>
  <cp:revision>60</cp:revision>
  <dcterms:created xsi:type="dcterms:W3CDTF">2025-08-26T07:33:51Z</dcterms:created>
  <dcterms:modified xsi:type="dcterms:W3CDTF">2026-04-01T06:33:26Z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0x010100D5EFF465580DC641B57CFCD2F092AB27</vt:lpwstr>
  </property>
  <property fmtid="{D5CDD505-2E9C-101B-9397-08002B2CF9AE}" pid="3" name="MediaServiceImageTags">
    <vt:lpwstr/>
  </property>
</Properties>
</file>