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13716000" cy="17146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/>
    <p:restoredTop sz="94658"/>
  </p:normalViewPr>
  <p:slideViewPr>
    <p:cSldViewPr snapToGrid="0">
      <p:cViewPr>
        <p:scale>
          <a:sx n="43" d="100"/>
          <a:sy n="43" d="100"/>
        </p:scale>
        <p:origin x="3672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: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1808" y="11334885"/>
            <a:ext cx="9649691" cy="67710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4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60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lendar with a page curled up&#10;&#10;AI-generated content may be incorrect.">
            <a:extLst>
              <a:ext uri="{FF2B5EF4-FFF2-40B4-BE49-F238E27FC236}">
                <a16:creationId xmlns:a16="http://schemas.microsoft.com/office/drawing/2014/main" id="{3F1299E4-BE95-D57F-71C4-1462CA22609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0753" y="13405700"/>
            <a:ext cx="1002029" cy="10020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6CE4AE0-8D0F-F1CA-7B5A-24B38BEBA2B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0753" y="11484069"/>
            <a:ext cx="1002029" cy="100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50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up of coffee with steam&#10;&#10;AI-generated content may be incorrect.">
            <a:extLst>
              <a:ext uri="{FF2B5EF4-FFF2-40B4-BE49-F238E27FC236}">
                <a16:creationId xmlns:a16="http://schemas.microsoft.com/office/drawing/2014/main" id="{D75A4197-7A46-1455-2921-1B6C7F8B6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753" y="15327330"/>
            <a:ext cx="1002029" cy="1002029"/>
          </a:xfrm>
          <a:prstGeom prst="rect">
            <a:avLst/>
          </a:prstGeom>
        </p:spPr>
      </p:pic>
      <p:sp>
        <p:nvSpPr>
          <p:cNvPr id="4" name="Subtitle 1">
            <a:extLst>
              <a:ext uri="{FF2B5EF4-FFF2-40B4-BE49-F238E27FC236}">
                <a16:creationId xmlns:a16="http://schemas.microsoft.com/office/drawing/2014/main" id="{0CA4CBC2-9767-AAD8-76EF-B119AEF81584}"/>
              </a:ext>
            </a:extLst>
          </p:cNvPr>
          <p:cNvSpPr txBox="1">
            <a:spLocks/>
          </p:cNvSpPr>
          <p:nvPr/>
        </p:nvSpPr>
        <p:spPr>
          <a:xfrm>
            <a:off x="2351809" y="15133163"/>
            <a:ext cx="10287000" cy="13542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Kahvitarjoilu –</a:t>
            </a:r>
          </a:p>
          <a:p>
            <a:r>
              <a:rPr lang="fi-FI" dirty="0"/>
              <a:t>tervetuloa!</a:t>
            </a:r>
          </a:p>
        </p:txBody>
      </p:sp>
      <p:sp>
        <p:nvSpPr>
          <p:cNvPr id="5" name="Subtitle 1">
            <a:extLst>
              <a:ext uri="{FF2B5EF4-FFF2-40B4-BE49-F238E27FC236}">
                <a16:creationId xmlns:a16="http://schemas.microsoft.com/office/drawing/2014/main" id="{1B79788F-4EA4-F1B4-34F8-207A912799AD}"/>
              </a:ext>
            </a:extLst>
          </p:cNvPr>
          <p:cNvSpPr txBox="1">
            <a:spLocks/>
          </p:cNvSpPr>
          <p:nvPr/>
        </p:nvSpPr>
        <p:spPr>
          <a:xfrm>
            <a:off x="2351809" y="11334886"/>
            <a:ext cx="10287000" cy="13542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/>
              <a:t>(Paikkatiedot</a:t>
            </a:r>
          </a:p>
          <a:p>
            <a:r>
              <a:rPr lang="fi-FI"/>
              <a:t>Mahtuu kaksi riviä)</a:t>
            </a:r>
            <a:endParaRPr lang="fi-FI" dirty="0"/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C20B9D68-39F8-0FB4-89B3-3F004635798B}"/>
              </a:ext>
            </a:extLst>
          </p:cNvPr>
          <p:cNvSpPr txBox="1">
            <a:spLocks/>
          </p:cNvSpPr>
          <p:nvPr/>
        </p:nvSpPr>
        <p:spPr>
          <a:xfrm>
            <a:off x="2351809" y="13304363"/>
            <a:ext cx="10287000" cy="13542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(Päivämäärä</a:t>
            </a:r>
          </a:p>
          <a:p>
            <a:r>
              <a:rPr lang="fi-FI" dirty="0"/>
              <a:t>Kellonaika)</a:t>
            </a:r>
          </a:p>
        </p:txBody>
      </p:sp>
    </p:spTree>
    <p:extLst>
      <p:ext uri="{BB962C8B-B14F-4D97-AF65-F5344CB8AC3E}">
        <p14:creationId xmlns:p14="http://schemas.microsoft.com/office/powerpoint/2010/main" val="2413833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14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5</cp:revision>
  <dcterms:created xsi:type="dcterms:W3CDTF">2025-09-30T12:08:56Z</dcterms:created>
  <dcterms:modified xsi:type="dcterms:W3CDTF">2025-10-15T08:13:01Z</dcterms:modified>
  <cp:category/>
</cp:coreProperties>
</file>