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>
      <p:cViewPr varScale="1">
        <p:scale>
          <a:sx n="58" d="100"/>
          <a:sy n="58" d="100"/>
        </p:scale>
        <p:origin x="28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: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7368" y="7960821"/>
            <a:ext cx="9838472" cy="127777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4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sv-SE" noProof="0" dirty="0" err="1"/>
              <a:t>Click</a:t>
            </a:r>
            <a:r>
              <a:rPr lang="sv-SE" noProof="0" dirty="0"/>
              <a:t> to </a:t>
            </a:r>
            <a:r>
              <a:rPr lang="sv-SE" noProof="0" dirty="0" err="1"/>
              <a:t>edit</a:t>
            </a:r>
            <a:r>
              <a:rPr lang="sv-SE" noProof="0" dirty="0"/>
              <a:t> Master </a:t>
            </a:r>
            <a:r>
              <a:rPr lang="sv-SE" noProof="0" dirty="0" err="1"/>
              <a:t>subtitle</a:t>
            </a:r>
            <a:r>
              <a:rPr lang="sv-SE" noProof="0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4061372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alendar with a page curled up&#10;&#10;AI-generated content may be incorrect.">
            <a:extLst>
              <a:ext uri="{FF2B5EF4-FFF2-40B4-BE49-F238E27FC236}">
                <a16:creationId xmlns:a16="http://schemas.microsoft.com/office/drawing/2014/main" id="{A15CBBE0-0C85-A440-1C72-F18CDBC5EAE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0204" y="9914355"/>
            <a:ext cx="1002029" cy="10020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D4BC60-4F04-3B2C-05B7-C821006338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40204" y="7992724"/>
            <a:ext cx="1002029" cy="100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61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32F3F69-2632-B915-B178-C9BA2845CA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/>
              <a:t>(plats)</a:t>
            </a:r>
          </a:p>
          <a:p>
            <a:r>
              <a:rPr lang="sv-SE" dirty="0"/>
              <a:t>(plats)</a:t>
            </a:r>
          </a:p>
        </p:txBody>
      </p:sp>
      <p:sp>
        <p:nvSpPr>
          <p:cNvPr id="3" name="Subtitle 1">
            <a:extLst>
              <a:ext uri="{FF2B5EF4-FFF2-40B4-BE49-F238E27FC236}">
                <a16:creationId xmlns:a16="http://schemas.microsoft.com/office/drawing/2014/main" id="{CE4BE415-E256-D897-E09C-89788D970362}"/>
              </a:ext>
            </a:extLst>
          </p:cNvPr>
          <p:cNvSpPr txBox="1">
            <a:spLocks/>
          </p:cNvSpPr>
          <p:nvPr/>
        </p:nvSpPr>
        <p:spPr>
          <a:xfrm>
            <a:off x="2597368" y="11744545"/>
            <a:ext cx="4780894" cy="127777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13716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/>
              <a:t>Vi bjuder på kaffe – välkommen!</a:t>
            </a:r>
          </a:p>
        </p:txBody>
      </p:sp>
      <p:pic>
        <p:nvPicPr>
          <p:cNvPr id="4" name="Picture 3" descr="A cup of coffee with steam&#10;&#10;AI-generated content may be incorrect.">
            <a:extLst>
              <a:ext uri="{FF2B5EF4-FFF2-40B4-BE49-F238E27FC236}">
                <a16:creationId xmlns:a16="http://schemas.microsoft.com/office/drawing/2014/main" id="{A80FDB44-ABF7-B474-9D90-C818CA942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04" y="11835985"/>
            <a:ext cx="1002029" cy="1002029"/>
          </a:xfrm>
          <a:prstGeom prst="rect">
            <a:avLst/>
          </a:prstGeom>
        </p:spPr>
      </p:pic>
      <p:sp>
        <p:nvSpPr>
          <p:cNvPr id="5" name="Subtitle 1">
            <a:extLst>
              <a:ext uri="{FF2B5EF4-FFF2-40B4-BE49-F238E27FC236}">
                <a16:creationId xmlns:a16="http://schemas.microsoft.com/office/drawing/2014/main" id="{25DC605F-E49D-9BE8-569D-60DAA5A91702}"/>
              </a:ext>
            </a:extLst>
          </p:cNvPr>
          <p:cNvSpPr txBox="1">
            <a:spLocks/>
          </p:cNvSpPr>
          <p:nvPr/>
        </p:nvSpPr>
        <p:spPr>
          <a:xfrm>
            <a:off x="2597368" y="9852683"/>
            <a:ext cx="9838472" cy="127777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13716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/>
              <a:t>(tid)</a:t>
            </a:r>
          </a:p>
          <a:p>
            <a:r>
              <a:rPr lang="sv-SE" dirty="0"/>
              <a:t>(tid)</a:t>
            </a:r>
          </a:p>
        </p:txBody>
      </p:sp>
    </p:spTree>
    <p:extLst>
      <p:ext uri="{BB962C8B-B14F-4D97-AF65-F5344CB8AC3E}">
        <p14:creationId xmlns:p14="http://schemas.microsoft.com/office/powerpoint/2010/main" val="3011329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giensin – SuomiFi DVV">
      <a:dk1>
        <a:srgbClr val="002E5E"/>
      </a:dk1>
      <a:lt1>
        <a:srgbClr val="FFFFFF"/>
      </a:lt1>
      <a:dk2>
        <a:srgbClr val="232323"/>
      </a:dk2>
      <a:lt2>
        <a:srgbClr val="B9CF96"/>
      </a:lt2>
      <a:accent1>
        <a:srgbClr val="003378"/>
      </a:accent1>
      <a:accent2>
        <a:srgbClr val="2A6EBB"/>
      </a:accent2>
      <a:accent3>
        <a:srgbClr val="F7FAF4"/>
      </a:accent3>
      <a:accent4>
        <a:srgbClr val="A5ACB0"/>
      </a:accent4>
      <a:accent5>
        <a:srgbClr val="EA7124"/>
      </a:accent5>
      <a:accent6>
        <a:srgbClr val="9F60B5"/>
      </a:accent6>
      <a:hlink>
        <a:srgbClr val="003378"/>
      </a:hlink>
      <a:folHlink>
        <a:srgbClr val="2A6DBA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19</Words>
  <Application>Microsoft Macintosh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Emma Kivilaakso</cp:lastModifiedBy>
  <cp:revision>12</cp:revision>
  <dcterms:created xsi:type="dcterms:W3CDTF">2025-09-30T11:58:07Z</dcterms:created>
  <dcterms:modified xsi:type="dcterms:W3CDTF">2025-10-15T08:09:04Z</dcterms:modified>
  <cp:category/>
</cp:coreProperties>
</file>