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13716000" cy="2438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32" d="100"/>
          <a:sy n="32" d="100"/>
        </p:scale>
        <p:origin x="391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: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2125" y="11917167"/>
            <a:ext cx="10287000" cy="6093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44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sv-SE" noProof="0"/>
              <a:t>Click</a:t>
            </a:r>
            <a:r>
              <a:rPr lang="sv-SE" noProof="0" dirty="0"/>
              <a:t> to </a:t>
            </a:r>
            <a:r>
              <a:rPr lang="sv-SE" noProof="0" dirty="0" err="1"/>
              <a:t>edit</a:t>
            </a:r>
            <a:r>
              <a:rPr lang="sv-SE" noProof="0" dirty="0"/>
              <a:t> Master </a:t>
            </a:r>
            <a:r>
              <a:rPr lang="sv-SE" noProof="0" dirty="0" err="1"/>
              <a:t>subtitle</a:t>
            </a:r>
            <a:r>
              <a:rPr lang="sv-SE" noProof="0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100620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lendar with a page curled up&#10;&#10;AI-generated content may be incorrect.">
            <a:extLst>
              <a:ext uri="{FF2B5EF4-FFF2-40B4-BE49-F238E27FC236}">
                <a16:creationId xmlns:a16="http://schemas.microsoft.com/office/drawing/2014/main" id="{476092A6-18EA-F285-B856-1841A73667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51069" y="14018772"/>
            <a:ext cx="1002029" cy="10020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BA39ED-C306-7587-F448-0D92D525BFC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1069" y="12097141"/>
            <a:ext cx="1002029" cy="100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9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2E37B0D3-3E40-A6F3-2CA3-7E85D4297D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2125" y="11917167"/>
            <a:ext cx="10287000" cy="1218795"/>
          </a:xfrm>
        </p:spPr>
        <p:txBody>
          <a:bodyPr/>
          <a:lstStyle/>
          <a:p>
            <a:r>
              <a:rPr lang="sv-SE" dirty="0"/>
              <a:t>(plats)</a:t>
            </a:r>
          </a:p>
          <a:p>
            <a:r>
              <a:rPr lang="sv-SE" dirty="0"/>
              <a:t>(plats)</a:t>
            </a:r>
          </a:p>
        </p:txBody>
      </p:sp>
      <p:pic>
        <p:nvPicPr>
          <p:cNvPr id="3" name="Picture 2" descr="A cup of coffee with steam&#10;&#10;AI-generated content may be incorrect.">
            <a:extLst>
              <a:ext uri="{FF2B5EF4-FFF2-40B4-BE49-F238E27FC236}">
                <a16:creationId xmlns:a16="http://schemas.microsoft.com/office/drawing/2014/main" id="{1DEDBD0D-DE04-80C0-CE1F-1BA541EB1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069" y="16131787"/>
            <a:ext cx="1002029" cy="1002029"/>
          </a:xfrm>
          <a:prstGeom prst="rect">
            <a:avLst/>
          </a:prstGeom>
        </p:spPr>
      </p:pic>
      <p:sp>
        <p:nvSpPr>
          <p:cNvPr id="4" name="Subtitle 1">
            <a:extLst>
              <a:ext uri="{FF2B5EF4-FFF2-40B4-BE49-F238E27FC236}">
                <a16:creationId xmlns:a16="http://schemas.microsoft.com/office/drawing/2014/main" id="{138DA119-D706-EC31-C731-00F0F8788FAF}"/>
              </a:ext>
            </a:extLst>
          </p:cNvPr>
          <p:cNvSpPr txBox="1">
            <a:spLocks/>
          </p:cNvSpPr>
          <p:nvPr/>
        </p:nvSpPr>
        <p:spPr>
          <a:xfrm>
            <a:off x="2472125" y="15937619"/>
            <a:ext cx="6671875" cy="1354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/>
              <a:t>Vi bjuder på kaffe – välkommen!</a:t>
            </a:r>
          </a:p>
        </p:txBody>
      </p:sp>
      <p:sp>
        <p:nvSpPr>
          <p:cNvPr id="5" name="Subtitle 1">
            <a:extLst>
              <a:ext uri="{FF2B5EF4-FFF2-40B4-BE49-F238E27FC236}">
                <a16:creationId xmlns:a16="http://schemas.microsoft.com/office/drawing/2014/main" id="{D0891021-0871-7CD7-7AE2-361EF0D9E480}"/>
              </a:ext>
            </a:extLst>
          </p:cNvPr>
          <p:cNvSpPr txBox="1">
            <a:spLocks/>
          </p:cNvSpPr>
          <p:nvPr/>
        </p:nvSpPr>
        <p:spPr>
          <a:xfrm>
            <a:off x="2472125" y="13917435"/>
            <a:ext cx="10287000" cy="13542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/>
              <a:t>(tid)</a:t>
            </a:r>
          </a:p>
          <a:p>
            <a:r>
              <a:rPr lang="sv-SE" dirty="0"/>
              <a:t>(tid)</a:t>
            </a:r>
          </a:p>
        </p:txBody>
      </p:sp>
    </p:spTree>
    <p:extLst>
      <p:ext uri="{BB962C8B-B14F-4D97-AF65-F5344CB8AC3E}">
        <p14:creationId xmlns:p14="http://schemas.microsoft.com/office/powerpoint/2010/main" val="3314365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19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9</cp:revision>
  <dcterms:created xsi:type="dcterms:W3CDTF">2025-09-30T12:15:08Z</dcterms:created>
  <dcterms:modified xsi:type="dcterms:W3CDTF">2025-10-15T08:08:41Z</dcterms:modified>
  <cp:category/>
</cp:coreProperties>
</file>