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32" d="100"/>
          <a:sy n="32" d="100"/>
        </p:scale>
        <p:origin x="39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6377" y="9606012"/>
            <a:ext cx="7263246" cy="1495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5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0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DEAD60C2-3C96-221C-C612-3B6C7A54E5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1069" y="12284124"/>
            <a:ext cx="1262771" cy="12627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C2B8E2-42AD-8C6C-7C9A-1B274101060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1069" y="9693803"/>
            <a:ext cx="1262771" cy="126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E041DC5-0F13-3C91-3F12-BBF4DCBDF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6377" y="9606012"/>
            <a:ext cx="7263246" cy="1495794"/>
          </a:xfrm>
        </p:spPr>
        <p:txBody>
          <a:bodyPr/>
          <a:lstStyle/>
          <a:p>
            <a:r>
              <a:rPr lang="fi-FI" dirty="0"/>
              <a:t>(Paikkatiedot</a:t>
            </a:r>
          </a:p>
          <a:p>
            <a:r>
              <a:rPr lang="fi-FI" dirty="0"/>
              <a:t>Mahtuu kaksi riviä)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5E21AA2F-0821-190D-6B87-4D3DE38CB75D}"/>
              </a:ext>
            </a:extLst>
          </p:cNvPr>
          <p:cNvSpPr txBox="1">
            <a:spLocks/>
          </p:cNvSpPr>
          <p:nvPr/>
        </p:nvSpPr>
        <p:spPr>
          <a:xfrm>
            <a:off x="3226377" y="12307648"/>
            <a:ext cx="7263246" cy="1495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5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(Päivämäärä</a:t>
            </a:r>
          </a:p>
          <a:p>
            <a:r>
              <a:rPr lang="fi-FI" dirty="0"/>
              <a:t>Kellonaika)</a:t>
            </a:r>
          </a:p>
        </p:txBody>
      </p:sp>
      <p:pic>
        <p:nvPicPr>
          <p:cNvPr id="4" name="Picture 3" descr="A cup of coffee with steam&#10;&#10;AI-generated content may be incorrect.">
            <a:extLst>
              <a:ext uri="{FF2B5EF4-FFF2-40B4-BE49-F238E27FC236}">
                <a16:creationId xmlns:a16="http://schemas.microsoft.com/office/drawing/2014/main" id="{CC008D4A-F10A-73E2-C387-93D377764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69" y="15033878"/>
            <a:ext cx="1262771" cy="1262771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9AFF382F-DAD3-5A12-FB03-7324946BDA33}"/>
              </a:ext>
            </a:extLst>
          </p:cNvPr>
          <p:cNvSpPr txBox="1">
            <a:spLocks/>
          </p:cNvSpPr>
          <p:nvPr/>
        </p:nvSpPr>
        <p:spPr>
          <a:xfrm>
            <a:off x="3226377" y="14834268"/>
            <a:ext cx="5719376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5400" dirty="0"/>
              <a:t>Kahvitarjoilu –</a:t>
            </a:r>
          </a:p>
          <a:p>
            <a:r>
              <a:rPr lang="fi-FI" sz="5400" dirty="0"/>
              <a:t>tervetuloa!</a:t>
            </a:r>
          </a:p>
        </p:txBody>
      </p:sp>
    </p:spTree>
    <p:extLst>
      <p:ext uri="{BB962C8B-B14F-4D97-AF65-F5344CB8AC3E}">
        <p14:creationId xmlns:p14="http://schemas.microsoft.com/office/powerpoint/2010/main" val="3553107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14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6</cp:revision>
  <dcterms:created xsi:type="dcterms:W3CDTF">2025-09-30T12:15:08Z</dcterms:created>
  <dcterms:modified xsi:type="dcterms:W3CDTF">2025-10-15T08:13:33Z</dcterms:modified>
  <cp:category/>
</cp:coreProperties>
</file>