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58"/>
  </p:normalViewPr>
  <p:slideViewPr>
    <p:cSldViewPr snapToGrid="0">
      <p:cViewPr varScale="1">
        <p:scale>
          <a:sx n="46" d="100"/>
          <a:sy n="46" d="100"/>
        </p:scale>
        <p:origin x="34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: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1808" y="11334885"/>
            <a:ext cx="9649691" cy="6771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sv-SE" noProof="0"/>
              <a:t>Click</a:t>
            </a:r>
            <a:r>
              <a:rPr lang="sv-SE" noProof="0" dirty="0"/>
              <a:t> to </a:t>
            </a:r>
            <a:r>
              <a:rPr lang="sv-SE" noProof="0" dirty="0" err="1"/>
              <a:t>edit</a:t>
            </a:r>
            <a:r>
              <a:rPr lang="sv-SE" noProof="0" dirty="0"/>
              <a:t> Master </a:t>
            </a:r>
            <a:r>
              <a:rPr lang="sv-SE" noProof="0" dirty="0" err="1"/>
              <a:t>subtitle</a:t>
            </a:r>
            <a:r>
              <a:rPr lang="sv-SE" noProof="0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8526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3F1299E4-BE95-D57F-71C4-1462CA2260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0753" y="13405700"/>
            <a:ext cx="1002029" cy="1002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CE4AE0-8D0F-F1CA-7B5A-24B38BEBA2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0753" y="11484069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0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up of coffee with steam&#10;&#10;AI-generated content may be incorrect.">
            <a:extLst>
              <a:ext uri="{FF2B5EF4-FFF2-40B4-BE49-F238E27FC236}">
                <a16:creationId xmlns:a16="http://schemas.microsoft.com/office/drawing/2014/main" id="{D75A4197-7A46-1455-2921-1B6C7F8B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53" y="15327330"/>
            <a:ext cx="1002029" cy="1002029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0CA4CBC2-9767-AAD8-76EF-B119AEF81584}"/>
              </a:ext>
            </a:extLst>
          </p:cNvPr>
          <p:cNvSpPr txBox="1">
            <a:spLocks/>
          </p:cNvSpPr>
          <p:nvPr/>
        </p:nvSpPr>
        <p:spPr>
          <a:xfrm>
            <a:off x="2351809" y="15133163"/>
            <a:ext cx="5545282" cy="1354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noProof="0" dirty="0"/>
              <a:t>Vi bjuder på kaffe – välkommen!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1B79788F-4EA4-F1B4-34F8-207A912799AD}"/>
              </a:ext>
            </a:extLst>
          </p:cNvPr>
          <p:cNvSpPr txBox="1">
            <a:spLocks/>
          </p:cNvSpPr>
          <p:nvPr/>
        </p:nvSpPr>
        <p:spPr>
          <a:xfrm>
            <a:off x="2351809" y="11334886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noProof="0" dirty="0"/>
              <a:t>(plats)</a:t>
            </a:r>
          </a:p>
          <a:p>
            <a:r>
              <a:rPr lang="sv-SE" dirty="0"/>
              <a:t>(plats)</a:t>
            </a:r>
            <a:endParaRPr lang="sv-SE" noProof="0" dirty="0"/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C20B9D68-39F8-0FB4-89B3-3F004635798B}"/>
              </a:ext>
            </a:extLst>
          </p:cNvPr>
          <p:cNvSpPr txBox="1">
            <a:spLocks/>
          </p:cNvSpPr>
          <p:nvPr/>
        </p:nvSpPr>
        <p:spPr>
          <a:xfrm>
            <a:off x="2351809" y="13304363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noProof="0" dirty="0"/>
              <a:t>(tid)</a:t>
            </a:r>
          </a:p>
          <a:p>
            <a:r>
              <a:rPr lang="sv-SE" dirty="0"/>
              <a:t>(tid)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413833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6</cp:revision>
  <dcterms:created xsi:type="dcterms:W3CDTF">2025-09-30T12:08:56Z</dcterms:created>
  <dcterms:modified xsi:type="dcterms:W3CDTF">2025-10-15T08:11:17Z</dcterms:modified>
  <cp:category/>
</cp:coreProperties>
</file>