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58" d="100"/>
          <a:sy n="58" d="100"/>
        </p:scale>
        <p:origin x="28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: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7368" y="7960821"/>
            <a:ext cx="9838472" cy="127777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4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372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alendar with a page curled up&#10;&#10;AI-generated content may be incorrect.">
            <a:extLst>
              <a:ext uri="{FF2B5EF4-FFF2-40B4-BE49-F238E27FC236}">
                <a16:creationId xmlns:a16="http://schemas.microsoft.com/office/drawing/2014/main" id="{A15CBBE0-0C85-A440-1C72-F18CDBC5EA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0204" y="9914355"/>
            <a:ext cx="1002029" cy="10020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D4BC60-4F04-3B2C-05B7-C821006338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40204" y="7992724"/>
            <a:ext cx="1002029" cy="100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1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32F3F69-2632-B915-B178-C9BA2845CA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/>
              <a:t>(Paikkatiedot</a:t>
            </a:r>
          </a:p>
          <a:p>
            <a:r>
              <a:rPr lang="fi-FI" dirty="0"/>
              <a:t>Mahtuu kaksi riviä)</a:t>
            </a: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CE4BE415-E256-D897-E09C-89788D970362}"/>
              </a:ext>
            </a:extLst>
          </p:cNvPr>
          <p:cNvSpPr txBox="1">
            <a:spLocks/>
          </p:cNvSpPr>
          <p:nvPr/>
        </p:nvSpPr>
        <p:spPr>
          <a:xfrm>
            <a:off x="2597368" y="11744545"/>
            <a:ext cx="4780894" cy="127777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/>
              <a:t>Kahvitarjoilu –</a:t>
            </a:r>
          </a:p>
          <a:p>
            <a:r>
              <a:rPr lang="fi-FI"/>
              <a:t>tervetuloa!</a:t>
            </a:r>
            <a:endParaRPr lang="fi-FI" dirty="0"/>
          </a:p>
        </p:txBody>
      </p:sp>
      <p:pic>
        <p:nvPicPr>
          <p:cNvPr id="4" name="Picture 3" descr="A cup of coffee with steam&#10;&#10;AI-generated content may be incorrect.">
            <a:extLst>
              <a:ext uri="{FF2B5EF4-FFF2-40B4-BE49-F238E27FC236}">
                <a16:creationId xmlns:a16="http://schemas.microsoft.com/office/drawing/2014/main" id="{A80FDB44-ABF7-B474-9D90-C818CA942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04" y="11835985"/>
            <a:ext cx="1002029" cy="1002029"/>
          </a:xfrm>
          <a:prstGeom prst="rect">
            <a:avLst/>
          </a:prstGeom>
        </p:spPr>
      </p:pic>
      <p:sp>
        <p:nvSpPr>
          <p:cNvPr id="5" name="Subtitle 1">
            <a:extLst>
              <a:ext uri="{FF2B5EF4-FFF2-40B4-BE49-F238E27FC236}">
                <a16:creationId xmlns:a16="http://schemas.microsoft.com/office/drawing/2014/main" id="{25DC605F-E49D-9BE8-569D-60DAA5A91702}"/>
              </a:ext>
            </a:extLst>
          </p:cNvPr>
          <p:cNvSpPr txBox="1">
            <a:spLocks/>
          </p:cNvSpPr>
          <p:nvPr/>
        </p:nvSpPr>
        <p:spPr>
          <a:xfrm>
            <a:off x="2597368" y="9852683"/>
            <a:ext cx="9838472" cy="127777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(Päivämäärä</a:t>
            </a:r>
          </a:p>
          <a:p>
            <a:r>
              <a:rPr lang="fi-FI" dirty="0"/>
              <a:t>Kellonaika)</a:t>
            </a:r>
          </a:p>
        </p:txBody>
      </p:sp>
    </p:spTree>
    <p:extLst>
      <p:ext uri="{BB962C8B-B14F-4D97-AF65-F5344CB8AC3E}">
        <p14:creationId xmlns:p14="http://schemas.microsoft.com/office/powerpoint/2010/main" val="3011329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14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10</cp:revision>
  <dcterms:created xsi:type="dcterms:W3CDTF">2025-09-30T11:58:07Z</dcterms:created>
  <dcterms:modified xsi:type="dcterms:W3CDTF">2025-10-15T08:12:00Z</dcterms:modified>
  <cp:category/>
</cp:coreProperties>
</file>