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/>
    <p:restoredTop sz="94726"/>
  </p:normalViewPr>
  <p:slideViewPr>
    <p:cSldViewPr snapToGrid="0">
      <p:cViewPr varScale="1">
        <p:scale>
          <a:sx n="87" d="100"/>
          <a:sy n="87" d="100"/>
        </p:scale>
        <p:origin x="39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ttopoh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0728C-A267-7BE8-5024-B8E8C2BF8F0C}"/>
              </a:ext>
            </a:extLst>
          </p:cNvPr>
          <p:cNvSpPr txBox="1">
            <a:spLocks/>
          </p:cNvSpPr>
          <p:nvPr userDrawn="1"/>
        </p:nvSpPr>
        <p:spPr>
          <a:xfrm>
            <a:off x="359498" y="3718938"/>
            <a:ext cx="3686896" cy="738664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514533" rtl="0" eaLnBrk="1" latinLnBrk="0" hangingPunct="1">
              <a:lnSpc>
                <a:spcPct val="100000"/>
              </a:lnSpc>
              <a:spcBef>
                <a:spcPts val="563"/>
              </a:spcBef>
              <a:spcAft>
                <a:spcPts val="12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85900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43166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00433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157699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4149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232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498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7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b="1" dirty="0"/>
              <a:t>Kerromme lisää ja opastamme muutokseen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155055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3" userDrawn="1">
          <p15:clr>
            <a:srgbClr val="FBAE40"/>
          </p15:clr>
        </p15:guide>
        <p15:guide id="2" pos="373" userDrawn="1">
          <p15:clr>
            <a:srgbClr val="FBAE40"/>
          </p15:clr>
        </p15:guide>
        <p15:guide id="3" pos="2777" userDrawn="1">
          <p15:clr>
            <a:srgbClr val="FBAE40"/>
          </p15:clr>
        </p15:guide>
        <p15:guide id="4" orient="horz" pos="535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694" y="3472551"/>
            <a:ext cx="3968564" cy="3693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edit</a:t>
            </a:r>
            <a:r>
              <a:rPr lang="fi-FI" noProof="0" dirty="0"/>
              <a:t> Master </a:t>
            </a:r>
            <a:r>
              <a:rPr lang="fi-FI" noProof="0" dirty="0" err="1"/>
              <a:t>text</a:t>
            </a:r>
            <a:r>
              <a:rPr lang="fi-FI" noProof="0" dirty="0"/>
              <a:t> </a:t>
            </a:r>
            <a:r>
              <a:rPr lang="fi-FI" noProof="0" dirty="0" err="1"/>
              <a:t>styles</a:t>
            </a:r>
            <a:endParaRPr lang="fi-FI" noProof="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8596980-C713-5B67-D842-6903E328AF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2694" y="8160853"/>
            <a:ext cx="2105923" cy="55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343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514533" rtl="0" eaLnBrk="1" latinLnBrk="0" hangingPunct="1">
        <a:lnSpc>
          <a:spcPct val="100000"/>
        </a:lnSpc>
        <a:spcBef>
          <a:spcPts val="563"/>
        </a:spcBef>
        <a:spcAft>
          <a:spcPts val="1200"/>
        </a:spcAft>
        <a:buFont typeface="Arial" panose="020B0604020202020204" pitchFamily="34" charset="0"/>
        <a:buNone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4243B-2237-51BE-2490-3A5E43E23ED9}"/>
              </a:ext>
            </a:extLst>
          </p:cNvPr>
          <p:cNvSpPr txBox="1">
            <a:spLocks/>
          </p:cNvSpPr>
          <p:nvPr/>
        </p:nvSpPr>
        <p:spPr>
          <a:xfrm>
            <a:off x="359498" y="4688434"/>
            <a:ext cx="3686896" cy="969496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marL="0" indent="0" algn="l" defTabSz="514533" rtl="0" eaLnBrk="1" latinLnBrk="0" hangingPunct="1">
              <a:lnSpc>
                <a:spcPct val="100000"/>
              </a:lnSpc>
              <a:spcBef>
                <a:spcPts val="563"/>
              </a:spcBef>
              <a:spcAft>
                <a:spcPts val="12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85900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43166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00433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157699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4149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232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498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7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[paikka] </a:t>
            </a:r>
          </a:p>
          <a:p>
            <a:r>
              <a:rPr lang="fi-FI" dirty="0"/>
              <a:t>[ajankohta]</a:t>
            </a:r>
          </a:p>
        </p:txBody>
      </p:sp>
      <p:sp>
        <p:nvSpPr>
          <p:cNvPr id="4" name=" 3">
            <a:extLst>
              <a:ext uri="{FF2B5EF4-FFF2-40B4-BE49-F238E27FC236}">
                <a16:creationId xmlns:a16="http://schemas.microsoft.com/office/drawing/2014/main" id="{A7F5E049-8FA8-88ED-3910-9C1AE5405BE7}"/>
              </a:ext>
            </a:extLst>
          </p:cNvPr>
          <p:cNvSpPr txBox="1">
            <a:spLocks/>
          </p:cNvSpPr>
          <p:nvPr/>
        </p:nvSpPr>
        <p:spPr>
          <a:xfrm>
            <a:off x="359498" y="6214446"/>
            <a:ext cx="303064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51453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85900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43166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00433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157699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4149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232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498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765" indent="-128633" algn="l" defTabSz="514533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i-FI" sz="2400" b="1" noProof="0" dirty="0"/>
              <a:t>Kahvitarjoilu, tervetuloa mukaan!</a:t>
            </a:r>
          </a:p>
        </p:txBody>
      </p:sp>
    </p:spTree>
    <p:extLst>
      <p:ext uri="{BB962C8B-B14F-4D97-AF65-F5344CB8AC3E}">
        <p14:creationId xmlns:p14="http://schemas.microsoft.com/office/powerpoint/2010/main" val="941710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</TotalTime>
  <Words>11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11</cp:revision>
  <dcterms:created xsi:type="dcterms:W3CDTF">2025-09-26T11:02:09Z</dcterms:created>
  <dcterms:modified xsi:type="dcterms:W3CDTF">2025-10-15T07:58:39Z</dcterms:modified>
  <cp:category/>
</cp:coreProperties>
</file>