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>
        <p:scale>
          <a:sx n="109" d="100"/>
          <a:sy n="109" d="100"/>
        </p:scale>
        <p:origin x="112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B8B16-9D94-304B-8992-78071CEF6DF9}" type="datetimeFigureOut">
              <a:rPr lang="fi-FI" smtClean="0"/>
              <a:t>15.10.2025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6165A-CC06-9346-9C15-D28460E906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85123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ttopoh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AAC3303-4F28-67FF-0426-E541E0FF6DD5}"/>
              </a:ext>
            </a:extLst>
          </p:cNvPr>
          <p:cNvSpPr txBox="1">
            <a:spLocks/>
          </p:cNvSpPr>
          <p:nvPr userDrawn="1"/>
        </p:nvSpPr>
        <p:spPr>
          <a:xfrm>
            <a:off x="538397" y="3375151"/>
            <a:ext cx="10515600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b="1" noProof="0" dirty="0"/>
              <a:t>Vi berättar mer och ger vägledning kring förändringen</a:t>
            </a:r>
          </a:p>
        </p:txBody>
      </p:sp>
    </p:spTree>
    <p:extLst>
      <p:ext uri="{BB962C8B-B14F-4D97-AF65-F5344CB8AC3E}">
        <p14:creationId xmlns:p14="http://schemas.microsoft.com/office/powerpoint/2010/main" val="3014862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FFD145-D0D4-494A-EE86-A9E48CFB9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8397" y="2868475"/>
            <a:ext cx="10676726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/>
            <a:r>
              <a:rPr lang="sv-SE" noProof="0"/>
              <a:t>Click</a:t>
            </a:r>
            <a:r>
              <a:rPr lang="sv-SE" noProof="0" dirty="0"/>
              <a:t> to </a:t>
            </a:r>
            <a:r>
              <a:rPr lang="sv-SE" noProof="0" dirty="0" err="1"/>
              <a:t>edit</a:t>
            </a:r>
            <a:r>
              <a:rPr lang="sv-SE" noProof="0" dirty="0"/>
              <a:t> Master text </a:t>
            </a:r>
            <a:r>
              <a:rPr lang="sv-SE" noProof="0" dirty="0" err="1"/>
              <a:t>styles</a:t>
            </a:r>
            <a:endParaRPr lang="sv-SE" noProof="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66FB71B-24C3-8986-1A55-CE394D96B8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25653" y="5710569"/>
            <a:ext cx="2289470" cy="60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98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None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103A4-7E92-C53B-10C3-8CE313774C86}"/>
              </a:ext>
            </a:extLst>
          </p:cNvPr>
          <p:cNvSpPr txBox="1">
            <a:spLocks/>
          </p:cNvSpPr>
          <p:nvPr/>
        </p:nvSpPr>
        <p:spPr>
          <a:xfrm>
            <a:off x="538397" y="4088167"/>
            <a:ext cx="10515600" cy="114390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noProof="0" dirty="0"/>
              <a:t>[plats] </a:t>
            </a:r>
          </a:p>
          <a:p>
            <a:r>
              <a:rPr lang="sv-SE" noProof="0" dirty="0"/>
              <a:t>[tid]</a:t>
            </a:r>
          </a:p>
        </p:txBody>
      </p:sp>
      <p:sp>
        <p:nvSpPr>
          <p:cNvPr id="4" name=" 3">
            <a:extLst>
              <a:ext uri="{FF2B5EF4-FFF2-40B4-BE49-F238E27FC236}">
                <a16:creationId xmlns:a16="http://schemas.microsoft.com/office/drawing/2014/main" id="{70015B62-2B06-79A9-2E2A-DEDDCE966A3E}"/>
              </a:ext>
            </a:extLst>
          </p:cNvPr>
          <p:cNvSpPr txBox="1">
            <a:spLocks/>
          </p:cNvSpPr>
          <p:nvPr/>
        </p:nvSpPr>
        <p:spPr>
          <a:xfrm>
            <a:off x="545560" y="5837387"/>
            <a:ext cx="580773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51453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85900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43166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00433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157699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4149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232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498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7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4533" rtl="0" eaLnBrk="1" fontAlgn="auto" latinLnBrk="0" hangingPunct="1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rgbClr val="002E5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Vi bjuder på kaffe, välkommen med!</a:t>
            </a:r>
          </a:p>
        </p:txBody>
      </p:sp>
    </p:spTree>
    <p:extLst>
      <p:ext uri="{BB962C8B-B14F-4D97-AF65-F5344CB8AC3E}">
        <p14:creationId xmlns:p14="http://schemas.microsoft.com/office/powerpoint/2010/main" val="105449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</TotalTime>
  <Words>14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9</cp:revision>
  <dcterms:created xsi:type="dcterms:W3CDTF">2025-09-26T11:28:02Z</dcterms:created>
  <dcterms:modified xsi:type="dcterms:W3CDTF">2025-10-15T07:57:40Z</dcterms:modified>
  <cp:category/>
</cp:coreProperties>
</file>