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5145088" cy="9144000"/>
  <p:notesSz cx="6858000" cy="9144000"/>
  <p:defaultTextStyle>
    <a:defPPr>
      <a:defRPr lang="en-US"/>
    </a:defPPr>
    <a:lvl1pPr marL="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4571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94726"/>
  </p:normalViewPr>
  <p:slideViewPr>
    <p:cSldViewPr snapToGrid="0">
      <p:cViewPr varScale="1">
        <p:scale>
          <a:sx n="87" d="100"/>
          <a:sy n="87" d="100"/>
        </p:scale>
        <p:origin x="39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ttopoh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E330C-FEB9-8AC5-EB68-2A1DB1E2AAAE}"/>
              </a:ext>
            </a:extLst>
          </p:cNvPr>
          <p:cNvSpPr txBox="1">
            <a:spLocks/>
          </p:cNvSpPr>
          <p:nvPr userDrawn="1"/>
        </p:nvSpPr>
        <p:spPr>
          <a:xfrm>
            <a:off x="359499" y="3718939"/>
            <a:ext cx="394703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514533" rtl="0" eaLnBrk="1" latinLnBrk="0" hangingPunct="1">
              <a:lnSpc>
                <a:spcPct val="100000"/>
              </a:lnSpc>
              <a:spcBef>
                <a:spcPts val="563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400" b="1" noProof="0" dirty="0"/>
              <a:t>Vi berättar mer och ger vägledning kring förändringen</a:t>
            </a:r>
          </a:p>
        </p:txBody>
      </p:sp>
    </p:spTree>
    <p:extLst>
      <p:ext uri="{BB962C8B-B14F-4D97-AF65-F5344CB8AC3E}">
        <p14:creationId xmlns:p14="http://schemas.microsoft.com/office/powerpoint/2010/main" val="6155055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3" userDrawn="1">
          <p15:clr>
            <a:srgbClr val="FBAE40"/>
          </p15:clr>
        </p15:guide>
        <p15:guide id="2" pos="373" userDrawn="1">
          <p15:clr>
            <a:srgbClr val="FBAE40"/>
          </p15:clr>
        </p15:guide>
        <p15:guide id="3" pos="2777" userDrawn="1">
          <p15:clr>
            <a:srgbClr val="FBAE40"/>
          </p15:clr>
        </p15:guide>
        <p15:guide id="4" orient="horz" pos="535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694" y="3472551"/>
            <a:ext cx="3968564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sv-SE" noProof="0"/>
              <a:t>Click</a:t>
            </a:r>
            <a:r>
              <a:rPr lang="sv-SE" noProof="0" dirty="0"/>
              <a:t> to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8596980-C713-5B67-D842-6903E328AF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2695" y="8160855"/>
            <a:ext cx="2105923" cy="55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343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14519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514519" rtl="0" eaLnBrk="1" latinLnBrk="0" hangingPunct="1">
        <a:lnSpc>
          <a:spcPct val="100000"/>
        </a:lnSpc>
        <a:spcBef>
          <a:spcPts val="563"/>
        </a:spcBef>
        <a:spcAft>
          <a:spcPts val="1200"/>
        </a:spcAft>
        <a:buFont typeface="Arial" panose="020B0604020202020204" pitchFamily="34" charset="0"/>
        <a:buNone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85889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43148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00408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157666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414925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185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44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04" indent="-128630" algn="l" defTabSz="51451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59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19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77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37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296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56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15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075" algn="l" defTabSz="514519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4243B-2237-51BE-2490-3A5E43E23ED9}"/>
              </a:ext>
            </a:extLst>
          </p:cNvPr>
          <p:cNvSpPr txBox="1">
            <a:spLocks/>
          </p:cNvSpPr>
          <p:nvPr/>
        </p:nvSpPr>
        <p:spPr>
          <a:xfrm>
            <a:off x="359498" y="4688435"/>
            <a:ext cx="3947031" cy="96949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514533" rtl="0" eaLnBrk="1" latinLnBrk="0" hangingPunct="1">
              <a:lnSpc>
                <a:spcPct val="100000"/>
              </a:lnSpc>
              <a:spcBef>
                <a:spcPts val="563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[plats] </a:t>
            </a:r>
          </a:p>
          <a:p>
            <a:r>
              <a:rPr lang="sv-SE" dirty="0"/>
              <a:t>[tid]</a:t>
            </a:r>
          </a:p>
        </p:txBody>
      </p:sp>
      <p:sp>
        <p:nvSpPr>
          <p:cNvPr id="4" name=" 3">
            <a:extLst>
              <a:ext uri="{FF2B5EF4-FFF2-40B4-BE49-F238E27FC236}">
                <a16:creationId xmlns:a16="http://schemas.microsoft.com/office/drawing/2014/main" id="{A7F5E049-8FA8-88ED-3910-9C1AE5405BE7}"/>
              </a:ext>
            </a:extLst>
          </p:cNvPr>
          <p:cNvSpPr txBox="1">
            <a:spLocks/>
          </p:cNvSpPr>
          <p:nvPr/>
        </p:nvSpPr>
        <p:spPr>
          <a:xfrm>
            <a:off x="359498" y="6214446"/>
            <a:ext cx="303064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51453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sv-SE" sz="2400" b="1" dirty="0"/>
              <a:t>Vi bjuder på kaffe, välkommen med!</a:t>
            </a:r>
          </a:p>
        </p:txBody>
      </p:sp>
    </p:spTree>
    <p:extLst>
      <p:ext uri="{BB962C8B-B14F-4D97-AF65-F5344CB8AC3E}">
        <p14:creationId xmlns:p14="http://schemas.microsoft.com/office/powerpoint/2010/main" val="94171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2959</TotalTime>
  <Words>14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14</cp:revision>
  <dcterms:created xsi:type="dcterms:W3CDTF">2025-09-26T11:02:09Z</dcterms:created>
  <dcterms:modified xsi:type="dcterms:W3CDTF">2025-10-15T07:58:05Z</dcterms:modified>
  <cp:category/>
</cp:coreProperties>
</file>