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"/>
  </p:notesMasterIdLst>
  <p:sldIdLst>
    <p:sldId id="258" r:id="rId2"/>
    <p:sldId id="259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160" y="17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2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D07B248C-DC0D-B8F0-91D3-A535395FE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6077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F1E0148F-719B-C2EE-142F-28CE7C75D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6077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theme/theme1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3" ma:contentTypeDescription="Luo uusi asiakirja." ma:contentTypeScope="" ma:versionID="4b442597a8dd6cf28578a4df275046b3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f01969ee83ee3f442aedfcff71aeac06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2EEAD4B0-CE83-43B6-94C5-FA46D501BD00}"/>
</file>

<file path=customXml/itemProps2.xml><?xml version="1.0" encoding="utf-8"?>
<ds:datastoreItem xmlns:ds="http://schemas.openxmlformats.org/officeDocument/2006/customXml" ds:itemID="{4CA77340-0379-41BF-A4AB-AF47AA674C70}"/>
</file>

<file path=customXml/itemProps3.xml><?xml version="1.0" encoding="utf-8"?>
<ds:datastoreItem xmlns:ds="http://schemas.openxmlformats.org/officeDocument/2006/customXml" ds:itemID="{AC4B37AE-9CF9-4957-B4F0-747DB0A1546A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270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Olga Heikkilä</cp:lastModifiedBy>
  <cp:revision>34</cp:revision>
  <dcterms:created xsi:type="dcterms:W3CDTF">2019-05-23T20:18:59Z</dcterms:created>
  <dcterms:modified xsi:type="dcterms:W3CDTF">2026-03-30T12:30:27Z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