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"/>
  </p:notesMasterIdLst>
  <p:sldIdLst>
    <p:sldId id="258" r:id="rId2"/>
    <p:sldId id="259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160" y="17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2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E0E697EA-E593-732D-AE1E-2C69ED4F0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6077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A3365D23-E61B-5470-B746-3875CFF17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6077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theme/theme1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3" ma:contentTypeDescription="Luo uusi asiakirja." ma:contentTypeScope="" ma:versionID="4b442597a8dd6cf28578a4df275046b3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f01969ee83ee3f442aedfcff71aeac06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4801ADE0-CA03-454C-BD82-36D6D32B9A9B}"/>
</file>

<file path=customXml/itemProps2.xml><?xml version="1.0" encoding="utf-8"?>
<ds:datastoreItem xmlns:ds="http://schemas.openxmlformats.org/officeDocument/2006/customXml" ds:itemID="{00C21B16-D580-4398-8AFB-DC431D9A37B0}"/>
</file>

<file path=customXml/itemProps3.xml><?xml version="1.0" encoding="utf-8"?>
<ds:datastoreItem xmlns:ds="http://schemas.openxmlformats.org/officeDocument/2006/customXml" ds:itemID="{4EAE0833-B868-4CD9-ABCE-41D13B4C61F5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271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Olga Heikkilä</cp:lastModifiedBy>
  <cp:revision>35</cp:revision>
  <dcterms:created xsi:type="dcterms:W3CDTF">2019-05-23T20:18:59Z</dcterms:created>
  <dcterms:modified xsi:type="dcterms:W3CDTF">2026-03-30T12:31:34Z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