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4" r:id="rId2"/>
    <p:sldMasterId id="2147483741" r:id="rId3"/>
    <p:sldMasterId id="2147483748" r:id="rId4"/>
    <p:sldMasterId id="2147483755" r:id="rId5"/>
    <p:sldMasterId id="2147483762" r:id="rId6"/>
    <p:sldMasterId id="2147483769" r:id="rId7"/>
  </p:sldMasterIdLst>
  <p:notesMasterIdLst>
    <p:notesMasterId r:id="rId10"/>
  </p:notesMasterIdLst>
  <p:sldIdLst>
    <p:sldId id="259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312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6134-9237-4DF5-B027-47F902E1F457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6205-C95B-43B6-B8FF-723FC239D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8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B38628-C6C6-4CC4-93BA-573E84F4E5F6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5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189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>
            <a:lvl1pPr>
              <a:buClr>
                <a:srgbClr val="EA7125"/>
              </a:buClr>
              <a:defRPr/>
            </a:lvl1pPr>
            <a:lvl2pPr>
              <a:buClr>
                <a:srgbClr val="EA7125"/>
              </a:buCl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325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71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36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2A97C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F81C496A-8033-4BAB-A12C-BF7DD03007F0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C632B82-58DE-40CE-B604-10917AFD966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DD06D2-EB8A-46AF-83ED-D1EF660D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81998CF2-4C96-442F-A9D0-B54C9F733BF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2EDF9B3-7F5B-46A8-9366-E449E25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8C43C8A-F45E-447F-9D83-C98FA0CD09E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DE52960-7FDA-4B25-B330-0CEAE35A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A89A7943-E602-40B4-A3FE-700647C6086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A7025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B85CA8C-B922-40D7-9B9F-CBB00E67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50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1F3D0A0-2C23-4A89-8778-DCCB9B76212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F9777C3-70FC-41B5-982F-CE1C7379EA91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292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14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5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002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35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D5991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BDC46C-6E6F-4AEC-A006-777E82E2F49D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27B7A37-FD68-40B3-A80B-1C24FC526A8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27022A6-6871-415E-A04C-6A504981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97018E6-03FE-4E95-BF58-4D779199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BF3D98-554A-418E-BC9D-756525B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3D7C11B3-1955-4DBA-9049-A021ECA2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074ABC-D9A9-45B9-B35E-8EF67EF4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1F63281B-6B37-44E0-939D-E22CD7DD69F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2035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E66BFC3-0920-4A5C-9A2C-5D7FE4EB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28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0D806F5-15BE-4B91-A2B0-98C4DEC9E26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BEF96BE-E8D2-4EA5-A05C-AFE0D3AECD4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68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431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149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930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A1DB4F4-F04A-464F-8B22-6A0B3250CE53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5A249-6791-4B17-B429-30D0D887C45B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0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1578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69308E3-2D21-4196-A3A1-23E20202155C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7E5D0602-653C-42EF-8040-E17707232AA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41EE07A-54BB-4423-8365-850DBA97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500D2869-5BDE-4E44-8AE6-3E975522544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AC7D79C-3C6E-4C24-B122-102BFB2B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C48225AC-FEB0-4A4E-A500-12D7E1ED562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7DA5671-6B26-4FFE-BC90-539D9080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91E028A8-3C02-41E3-B1A6-4DCE67146FBA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96EBB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8920140-49A6-40E2-8136-4BE8D71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40CD8AD-2733-41BC-8E83-732F1C0CAD65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DDCFDE-AC7F-45A0-A173-4C7F6B7F766D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3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11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0728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075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94E0312-4F2F-4CD5-96D6-337353A70BE0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C5A0D2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D3F83F-C8E0-4979-BB81-C33E7D3ECF2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A00244E-2242-42CF-B93E-E8CA1CD8E7A9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F5BA562-7079-4510-BEF7-BF36F34EC4C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B369242-E155-4B84-9488-7A8254FC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FF94145F-EBFD-4FB7-BF15-31222C63ACC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CB63D16-E2AF-4558-9728-89A457D3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B6ED6783-43FA-4D70-A6D6-22795C58C8C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53B360D-1FD7-4F7D-B98D-27BA023B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95109CC0-D28D-4834-A39A-19147D4153A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9E60B4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2D18A3C-A7E7-48BD-ACCD-EEFF7E43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67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4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8984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74759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334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9DCE9F-42D6-47B0-9F1A-744D81FAD67E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86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06F5A79-ACED-464A-8BB2-7C1BBA958432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6CCFB11-5FFC-4E14-B203-26688592404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37052C72-7C79-44BE-BF09-2572B9E2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58A4D74-F2F0-4B0D-890D-D8552B8173E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9097556-39F7-4BA1-87CF-6DC0E269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950D8195-C1C6-4F50-BB12-559559D2530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3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4E6EE97-88A2-47ED-9A9D-82F1A6A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E0DB736D-87BC-40C9-A791-37591EB5990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777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1DC5999C-9DAB-4473-A4CC-D664806C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9A5F569-CFC3-4E59-89AE-B52CED7C6B9F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84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77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278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937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4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09EDBCD-5DF2-4227-AE77-3E2A76F629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0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3092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1EC2D63-A9CC-4BF1-84B0-36583F3F5F9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AE34EC8-71EF-45C0-89EC-2B969CF51D05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68D5E9C8-379F-4AC0-BA73-7B36F28773B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600B92B-CE52-4C6E-B056-A9B009DD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0F7EF6C-5532-4A84-8C67-C8EBCCAFDF08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AC8DBD1-0CF2-4272-936F-DB804503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A7570786-D593-476E-8330-3FE8CA7C045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F68652D-29CF-4E17-B90B-56B10A9D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4A3EB0CC-0C9A-4BC1-A071-C6E6881DABE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C11C7F6-2A50-40F0-8662-AF20C8061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4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77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08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4C15506-C1B8-4E49-9564-DF290AB1D415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A712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10DCC88-9BFD-448F-95BC-FE42F50A656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203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5F5762-AA7D-407E-83B9-9DF807B6E432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296EBB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AA69592-D1EE-43A6-88DE-7999BC025C89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9E60B4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1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777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1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2D5F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EB0374-BEC5-641B-6D6C-27B3B011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EB0374-BEC5-641B-6D6C-27B3B011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theme/theme1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2.xml><?xml version="1.0" encoding="utf-8"?>
<a:theme xmlns:a="http://schemas.openxmlformats.org/drawingml/2006/main" name="Suomi_fi oranss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0EA252B-78C3-4EE9-9ECA-0B67B18079FD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80528B42-F280-4F78-BC82-7CA3E60DC17F}"/>
    </a:ext>
  </a:extLst>
</a:theme>
</file>

<file path=ppt/theme/theme4.xml><?xml version="1.0" encoding="utf-8"?>
<a:theme xmlns:a="http://schemas.openxmlformats.org/drawingml/2006/main" name="Suomi_fi vaalean sin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B195E292-3596-4B93-A58C-089C779C1B4D}"/>
    </a:ext>
  </a:extLst>
</a:theme>
</file>

<file path=ppt/theme/theme5.xml><?xml version="1.0" encoding="utf-8"?>
<a:theme xmlns:a="http://schemas.openxmlformats.org/drawingml/2006/main" name="Suomi_fi vaalean violett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CEE7EDB-60DF-4678-B1BE-A0201DA6E8BA}"/>
    </a:ext>
  </a:extLst>
</a:theme>
</file>

<file path=ppt/theme/theme6.xml><?xml version="1.0" encoding="utf-8"?>
<a:theme xmlns:a="http://schemas.openxmlformats.org/drawingml/2006/main" name="Suomi_fi vaalean vihreä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D1238EE4-871A-4317-8E88-2F76039C308C}"/>
    </a:ext>
  </a:extLst>
</a:theme>
</file>

<file path=ppt/theme/theme7.xml><?xml version="1.0" encoding="utf-8"?>
<a:theme xmlns:a="http://schemas.openxmlformats.org/drawingml/2006/main" name="Suomi_fi vaalean yön sininen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0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6CE968A4-7D17-4656-AF56-C87392205D00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8EADFE8FFE849838F928087A8428B" ma:contentTypeVersion="13" ma:contentTypeDescription="Luo uusi asiakirja." ma:contentTypeScope="" ma:versionID="4b442597a8dd6cf28578a4df275046b3">
  <xsd:schema xmlns:xsd="http://www.w3.org/2001/XMLSchema" xmlns:xs="http://www.w3.org/2001/XMLSchema" xmlns:p="http://schemas.microsoft.com/office/2006/metadata/properties" xmlns:ns2="cc13e79e-2f69-41b7-a6d1-2150f1afe980" xmlns:ns3="6b773d18-e853-4aa5-a423-3fd7c902ce7a" targetNamespace="http://schemas.microsoft.com/office/2006/metadata/properties" ma:root="true" ma:fieldsID="f01969ee83ee3f442aedfcff71aeac06" ns2:_="" ns3:_="">
    <xsd:import namespace="cc13e79e-2f69-41b7-a6d1-2150f1afe980"/>
    <xsd:import namespace="6b773d18-e853-4aa5-a423-3fd7c902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3e79e-2f69-41b7-a6d1-2150f1afe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3d18-e853-4aa5-a423-3fd7c902ce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b64e3c-f4b0-4a76-aebc-ff9304290410}" ma:internalName="TaxCatchAll" ma:showField="CatchAllData" ma:web="6b773d18-e853-4aa5-a423-3fd7c902c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3e79e-2f69-41b7-a6d1-2150f1afe980">
      <Terms xmlns="http://schemas.microsoft.com/office/infopath/2007/PartnerControls"/>
    </lcf76f155ced4ddcb4097134ff3c332f>
    <TaxCatchAll xmlns="6b773d18-e853-4aa5-a423-3fd7c902ce7a" xsi:nil="true"/>
  </documentManagement>
</p:properties>
</file>

<file path=customXml/itemProps1.xml><?xml version="1.0" encoding="utf-8"?>
<ds:datastoreItem xmlns:ds="http://schemas.openxmlformats.org/officeDocument/2006/customXml" ds:itemID="{3A79B2D6-A3F6-4CA3-BFB8-82CD5CDD07BD}"/>
</file>

<file path=customXml/itemProps2.xml><?xml version="1.0" encoding="utf-8"?>
<ds:datastoreItem xmlns:ds="http://schemas.openxmlformats.org/officeDocument/2006/customXml" ds:itemID="{B437F709-7950-404E-A656-54CFC9F7FF46}"/>
</file>

<file path=customXml/itemProps3.xml><?xml version="1.0" encoding="utf-8"?>
<ds:datastoreItem xmlns:ds="http://schemas.openxmlformats.org/officeDocument/2006/customXml" ds:itemID="{D3E6A21C-7985-40E1-995F-185FBFD1D738}"/>
</file>

<file path=docProps/app.xml><?xml version="1.0" encoding="utf-8"?>
<Properties xmlns="http://schemas.openxmlformats.org/officeDocument/2006/extended-properties" xmlns:vt="http://schemas.openxmlformats.org/officeDocument/2006/docPropsVTypes">
  <Template>Suomi_fi Esitysmalli</Template>
  <TotalTime>276</TotalTime>
  <Words>0</Words>
  <Application>Microsoft Macintosh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Suomi_fi</vt:lpstr>
      <vt:lpstr>Suomi_fi oranssi</vt:lpstr>
      <vt:lpstr>Suomi_fi punainen</vt:lpstr>
      <vt:lpstr>Suomi_fi vaalean sininen</vt:lpstr>
      <vt:lpstr>Suomi_fi vaalean violetti</vt:lpstr>
      <vt:lpstr>Suomi_fi vaalean vihreä</vt:lpstr>
      <vt:lpstr>Suomi_fi vaalean yön sininen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Railotie Päivi (VRK)</dc:creator>
  <cp:lastModifiedBy>Olga Heikkilä</cp:lastModifiedBy>
  <cp:revision>33</cp:revision>
  <dcterms:created xsi:type="dcterms:W3CDTF">2019-05-23T20:18:59Z</dcterms:created>
  <dcterms:modified xsi:type="dcterms:W3CDTF">2026-03-30T12:38:18Z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0x010100ED98EADFE8FFE849838F928087A8428B</vt:lpwstr>
  </property>
</Properties>
</file>