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4"/>
  </p:notesMasterIdLst>
  <p:sldIdLst>
    <p:sldId id="258" r:id="rId2"/>
    <p:sldId id="259" r:id="rId3"/>
  </p:sldIdLst>
  <p:sldSz cx="6858000" cy="12192000"/>
  <p:notesSz cx="6858000" cy="9144000"/>
  <p:defaultTextStyle>
    <a:defPPr>
      <a:defRPr lang="fi-FI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Rg st="1" end="2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04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2160" y="176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7" d="100"/>
          <a:sy n="67" d="100"/>
        </p:scale>
        <p:origin x="31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76134-9237-4DF5-B027-47F902E1F457}" type="datetimeFigureOut">
              <a:rPr lang="fi-FI" smtClean="0"/>
              <a:t>30.3.2026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C76205-C95B-43B6-B8FF-723FC239D6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017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5208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227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hf hdr="0" ftr="0"/>
  <p:txStyles>
    <p:titleStyle>
      <a:lvl1pPr algn="l" defTabSz="609585" rtl="0" eaLnBrk="1" latinLnBrk="0" hangingPunct="1">
        <a:spcBef>
          <a:spcPct val="0"/>
        </a:spcBef>
        <a:buNone/>
        <a:defRPr sz="38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8400" marR="0" indent="-248400" algn="l" defTabSz="609585" rtl="0" eaLnBrk="1" fontAlgn="auto" latinLnBrk="0" hangingPunct="1">
        <a:lnSpc>
          <a:spcPct val="90000"/>
        </a:lnSpc>
        <a:spcBef>
          <a:spcPts val="600"/>
        </a:spcBef>
        <a:spcAft>
          <a:spcPts val="1200"/>
        </a:spcAft>
        <a:buClr>
          <a:srgbClr val="296EBB"/>
        </a:buClr>
        <a:buSzPct val="85000"/>
        <a:buFont typeface="Wingdings" panose="05000000000000000000" pitchFamily="2" charset="2"/>
        <a:buChar char="§"/>
        <a:tabLst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684000" marR="0" indent="-2304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52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Pct val="80000"/>
        <a:buFont typeface="Courier New" panose="02070309020205020404" pitchFamily="49" charset="0"/>
        <a:buChar char="o"/>
        <a:tabLst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548000" marR="0" indent="-252000" algn="l" defTabSz="609585" rtl="0" eaLnBrk="1" fontAlgn="auto" latinLnBrk="0" hangingPunct="1">
        <a:lnSpc>
          <a:spcPct val="90000"/>
        </a:lnSpc>
        <a:spcBef>
          <a:spcPts val="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1980000" marR="0" indent="-252000" algn="l" defTabSz="609585" rtl="0" eaLnBrk="1" fontAlgn="auto" latinLnBrk="0" hangingPunct="1">
        <a:lnSpc>
          <a:spcPct val="90000"/>
        </a:lnSpc>
        <a:spcBef>
          <a:spcPct val="20000"/>
        </a:spcBef>
        <a:spcAft>
          <a:spcPts val="600"/>
        </a:spcAft>
        <a:buClr>
          <a:srgbClr val="296EBB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2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880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276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744000" indent="-252000" algn="l" defTabSz="609585" rtl="0" eaLnBrk="1" latinLnBrk="0" hangingPunct="1">
        <a:lnSpc>
          <a:spcPct val="90000"/>
        </a:lnSpc>
        <a:spcBef>
          <a:spcPts val="373"/>
        </a:spcBef>
        <a:spcAft>
          <a:spcPts val="600"/>
        </a:spcAft>
        <a:buClr>
          <a:srgbClr val="296EBB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4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E0E697EA-E593-732D-AE1E-2C69ED4F03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"/>
            <a:ext cx="6860776" cy="1219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062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8000"/>
    </mc:Choice>
    <mc:Fallback xmlns="">
      <p:transition advClick="0" advTm="8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A3365D23-E61B-5470-B746-3875CFF178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"/>
            <a:ext cx="6860776" cy="12191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899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8000"/>
    </mc:Choice>
    <mc:Fallback xmlns="">
      <p:transition advClick="0" advTm="8000"/>
    </mc:Fallback>
  </mc:AlternateContent>
</p:sld>
</file>

<file path=ppt/theme/theme1.xml><?xml version="1.0" encoding="utf-8"?>
<a:theme xmlns:a="http://schemas.openxmlformats.org/drawingml/2006/main" name="Suomi_fi vaalean sininen">
  <a:themeElements>
    <a:clrScheme name="Suomi_fi">
      <a:dk1>
        <a:srgbClr val="272827"/>
      </a:dk1>
      <a:lt1>
        <a:srgbClr val="FFFFFF"/>
      </a:lt1>
      <a:dk2>
        <a:srgbClr val="003378"/>
      </a:dk2>
      <a:lt2>
        <a:srgbClr val="F3A900"/>
      </a:lt2>
      <a:accent1>
        <a:srgbClr val="296EBB"/>
      </a:accent1>
      <a:accent2>
        <a:srgbClr val="E20350"/>
      </a:accent2>
      <a:accent3>
        <a:srgbClr val="007770"/>
      </a:accent3>
      <a:accent4>
        <a:srgbClr val="9E60B4"/>
      </a:accent4>
      <a:accent5>
        <a:srgbClr val="002D5F"/>
      </a:accent5>
      <a:accent6>
        <a:srgbClr val="EA7025"/>
      </a:accent6>
      <a:hlink>
        <a:srgbClr val="003378"/>
      </a:hlink>
      <a:folHlink>
        <a:srgbClr val="34B6E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uomi_fi Esitysmalli.potx" id="{A665FFC5-7E52-44E3-A81D-1926266643AC}" vid="{B195E292-3596-4B93-A58C-089C779C1B4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D98EADFE8FFE849838F928087A8428B" ma:contentTypeVersion="13" ma:contentTypeDescription="Luo uusi asiakirja." ma:contentTypeScope="" ma:versionID="4b442597a8dd6cf28578a4df275046b3">
  <xsd:schema xmlns:xsd="http://www.w3.org/2001/XMLSchema" xmlns:xs="http://www.w3.org/2001/XMLSchema" xmlns:p="http://schemas.microsoft.com/office/2006/metadata/properties" xmlns:ns2="cc13e79e-2f69-41b7-a6d1-2150f1afe980" xmlns:ns3="6b773d18-e853-4aa5-a423-3fd7c902ce7a" targetNamespace="http://schemas.microsoft.com/office/2006/metadata/properties" ma:root="true" ma:fieldsID="f01969ee83ee3f442aedfcff71aeac06" ns2:_="" ns3:_="">
    <xsd:import namespace="cc13e79e-2f69-41b7-a6d1-2150f1afe980"/>
    <xsd:import namespace="6b773d18-e853-4aa5-a423-3fd7c902ce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13e79e-2f69-41b7-a6d1-2150f1afe9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820d0138-141e-4207-b4a6-ad3372a878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773d18-e853-4aa5-a423-3fd7c902ce7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ab64e3c-f4b0-4a76-aebc-ff9304290410}" ma:internalName="TaxCatchAll" ma:showField="CatchAllData" ma:web="6b773d18-e853-4aa5-a423-3fd7c902ce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c13e79e-2f69-41b7-a6d1-2150f1afe980">
      <Terms xmlns="http://schemas.microsoft.com/office/infopath/2007/PartnerControls"/>
    </lcf76f155ced4ddcb4097134ff3c332f>
    <TaxCatchAll xmlns="6b773d18-e853-4aa5-a423-3fd7c902ce7a" xsi:nil="true"/>
  </documentManagement>
</p:properties>
</file>

<file path=customXml/itemProps1.xml><?xml version="1.0" encoding="utf-8"?>
<ds:datastoreItem xmlns:ds="http://schemas.openxmlformats.org/officeDocument/2006/customXml" ds:itemID="{D71A06E7-9490-4FAE-A7C6-FFD70F4104ED}"/>
</file>

<file path=customXml/itemProps2.xml><?xml version="1.0" encoding="utf-8"?>
<ds:datastoreItem xmlns:ds="http://schemas.openxmlformats.org/officeDocument/2006/customXml" ds:itemID="{FB6E92D5-A063-4EF3-B5E0-B9796BA74EB4}"/>
</file>

<file path=customXml/itemProps3.xml><?xml version="1.0" encoding="utf-8"?>
<ds:datastoreItem xmlns:ds="http://schemas.openxmlformats.org/officeDocument/2006/customXml" ds:itemID="{3BC98290-638E-4838-B8E1-2F28EA74C675}"/>
</file>

<file path=docProps/app.xml><?xml version="1.0" encoding="utf-8"?>
<Properties xmlns="http://schemas.openxmlformats.org/officeDocument/2006/extended-properties" xmlns:vt="http://schemas.openxmlformats.org/officeDocument/2006/docPropsVTypes">
  <Template>Suomi_fi Esitysmalli</Template>
  <TotalTime>272</TotalTime>
  <Words>0</Words>
  <Application>Microsoft Macintosh PowerPoint</Application>
  <PresentationFormat>Laajakuva</PresentationFormat>
  <Paragraphs>0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Calibri</vt:lpstr>
      <vt:lpstr>Courier New</vt:lpstr>
      <vt:lpstr>Wingdings</vt:lpstr>
      <vt:lpstr>Suomi_fi vaalean sininen</vt:lpstr>
      <vt:lpstr>PowerPoint-esitys</vt:lpstr>
      <vt:lpstr>PowerPoint-esitys</vt:lpstr>
    </vt:vector>
  </TitlesOfParts>
  <Company>Väestörekisterikeskus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Railotie Päivi (VRK)</dc:creator>
  <cp:lastModifiedBy>Olga Heikkilä</cp:lastModifiedBy>
  <cp:revision>36</cp:revision>
  <dcterms:created xsi:type="dcterms:W3CDTF">2019-05-23T20:18:59Z</dcterms:created>
  <dcterms:modified xsi:type="dcterms:W3CDTF">2026-03-30T12:32:36Z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0x010100ED98EADFE8FFE849838F928087A8428B</vt:lpwstr>
  </property>
</Properties>
</file>