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4"/>
  </p:notesMasterIdLst>
  <p:sldIdLst>
    <p:sldId id="257" r:id="rId2"/>
    <p:sldId id="258" r:id="rId3"/>
  </p:sldIdLst>
  <p:sldSz cx="6858000" cy="12192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072" y="224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6134-9237-4DF5-B027-47F902E1F457}" type="datetimeFigureOut">
              <a:rPr lang="fi-FI" smtClean="0"/>
              <a:t>3.10.2025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6205-C95B-43B6-B8FF-723FC239D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0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296EBB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AF481B7-99F2-3AED-E472-A2FA41A7421B}"/>
              </a:ext>
            </a:extLst>
          </p:cNvPr>
          <p:cNvSpPr txBox="1"/>
          <p:nvPr/>
        </p:nvSpPr>
        <p:spPr>
          <a:xfrm>
            <a:off x="-1946787" y="19025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pic>
        <p:nvPicPr>
          <p:cNvPr id="4" name="DVV-Youtube-1080x1920-pysty-FI.mp4">
            <a:hlinkClick r:id="" action="ppaction://media"/>
            <a:extLst>
              <a:ext uri="{FF2B5EF4-FFF2-40B4-BE49-F238E27FC236}">
                <a16:creationId xmlns:a16="http://schemas.microsoft.com/office/drawing/2014/main" id="{6E3BB31F-0D86-9CAF-7853-C3DB88D0B2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07AB6F7-0A9F-7CFD-B4DD-E32F24FD0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" y="4935"/>
            <a:ext cx="6855222" cy="1218706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2E3262D-19B3-7170-9DC7-197BCD659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/>
        </p:blipFill>
        <p:spPr>
          <a:xfrm>
            <a:off x="2188785" y="298383"/>
            <a:ext cx="2073026" cy="17469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06A1CBE-EB5D-EF8E-1264-16A9B6625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4261811" y="3237724"/>
            <a:ext cx="605989" cy="51066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D206B2C-5FAE-B753-A521-40C6B60D5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4261811" y="3237724"/>
            <a:ext cx="605989" cy="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omi_fi vaalean sin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B195E292-3596-4B93-A58C-089C779C1B4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98EADFE8FFE849838F928087A8428B" ma:contentTypeVersion="13" ma:contentTypeDescription="Luo uusi asiakirja." ma:contentTypeScope="" ma:versionID="49a152a8f97cc9542fe8d9f18ed38a1d">
  <xsd:schema xmlns:xsd="http://www.w3.org/2001/XMLSchema" xmlns:xs="http://www.w3.org/2001/XMLSchema" xmlns:p="http://schemas.microsoft.com/office/2006/metadata/properties" xmlns:ns2="cc13e79e-2f69-41b7-a6d1-2150f1afe980" xmlns:ns3="6b773d18-e853-4aa5-a423-3fd7c902ce7a" targetNamespace="http://schemas.microsoft.com/office/2006/metadata/properties" ma:root="true" ma:fieldsID="d8eefacd9494819efee3f3c9cd4feb3c" ns2:_="" ns3:_="">
    <xsd:import namespace="cc13e79e-2f69-41b7-a6d1-2150f1afe980"/>
    <xsd:import namespace="6b773d18-e853-4aa5-a423-3fd7c902c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3e79e-2f69-41b7-a6d1-2150f1afe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73d18-e853-4aa5-a423-3fd7c902ce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64e3c-f4b0-4a76-aebc-ff9304290410}" ma:internalName="TaxCatchAll" ma:showField="CatchAllData" ma:web="6b773d18-e853-4aa5-a423-3fd7c902c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13e79e-2f69-41b7-a6d1-2150f1afe980">
      <Terms xmlns="http://schemas.microsoft.com/office/infopath/2007/PartnerControls"/>
    </lcf76f155ced4ddcb4097134ff3c332f>
    <TaxCatchAll xmlns="6b773d18-e853-4aa5-a423-3fd7c902ce7a" xsi:nil="true"/>
  </documentManagement>
</p:properties>
</file>

<file path=customXml/itemProps1.xml><?xml version="1.0" encoding="utf-8"?>
<ds:datastoreItem xmlns:ds="http://schemas.openxmlformats.org/officeDocument/2006/customXml" ds:itemID="{4548E607-9371-4C92-80DB-B0CB73150CCF}"/>
</file>

<file path=customXml/itemProps2.xml><?xml version="1.0" encoding="utf-8"?>
<ds:datastoreItem xmlns:ds="http://schemas.openxmlformats.org/officeDocument/2006/customXml" ds:itemID="{99170A34-607C-4C90-8045-F358B7C715BD}"/>
</file>

<file path=customXml/itemProps3.xml><?xml version="1.0" encoding="utf-8"?>
<ds:datastoreItem xmlns:ds="http://schemas.openxmlformats.org/officeDocument/2006/customXml" ds:itemID="{87D0F80D-0B41-4F36-9224-1DDFD0B3ACF8}"/>
</file>

<file path=docProps/app.xml><?xml version="1.0" encoding="utf-8"?>
<Properties xmlns="http://schemas.openxmlformats.org/officeDocument/2006/extended-properties" xmlns:vt="http://schemas.openxmlformats.org/officeDocument/2006/docPropsVTypes">
  <Template>Suomi_fi Esitysmalli</Template>
  <TotalTime>263</TotalTime>
  <Words>0</Words>
  <Application>Microsoft Macintosh PowerPoint</Application>
  <PresentationFormat>Laajakuva</PresentationFormat>
  <Paragraphs>0</Paragraphs>
  <Slides>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7" baseType="lpstr">
      <vt:lpstr>Arial</vt:lpstr>
      <vt:lpstr>Calibri</vt:lpstr>
      <vt:lpstr>Courier New</vt:lpstr>
      <vt:lpstr>Wingdings</vt:lpstr>
      <vt:lpstr>Suomi_fi vaalean sininen</vt:lpstr>
      <vt:lpstr>PowerPoint-esitys</vt:lpstr>
      <vt:lpstr>PowerPoint-esitys</vt:lpstr>
    </vt:vector>
  </TitlesOfParts>
  <Company>Väestörekisterikeskus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Railotie Päivi (VRK)</dc:creator>
  <cp:lastModifiedBy>Maria Hahkala</cp:lastModifiedBy>
  <cp:revision>31</cp:revision>
  <dcterms:created xsi:type="dcterms:W3CDTF">2019-05-23T20:18:59Z</dcterms:created>
  <dcterms:modified xsi:type="dcterms:W3CDTF">2025-10-03T10:05:07Z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0x010100ED98EADFE8FFE849838F928087A8428B</vt:lpwstr>
  </property>
</Properties>
</file>