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4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5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6.xml" ContentType="application/vnd.openxmlformats-officedocument.theme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theme/theme7.xml" ContentType="application/vnd.openxmlformats-officedocument.theme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716" r:id="rId5"/>
    <p:sldMasterId id="2147483728" r:id="rId6"/>
    <p:sldMasterId id="2147483740" r:id="rId7"/>
    <p:sldMasterId id="2147483752" r:id="rId8"/>
    <p:sldMasterId id="2147483780" r:id="rId9"/>
    <p:sldMasterId id="2147483808" r:id="rId10"/>
    <p:sldMasterId id="2147483836" r:id="rId11"/>
  </p:sldMasterIdLst>
  <p:notesMasterIdLst>
    <p:notesMasterId r:id="rId28"/>
  </p:notesMasterIdLst>
  <p:sldIdLst>
    <p:sldId id="2147479829" r:id="rId12"/>
    <p:sldId id="2146846818" r:id="rId13"/>
    <p:sldId id="2146846828" r:id="rId14"/>
    <p:sldId id="2147479826" r:id="rId15"/>
    <p:sldId id="2146846823" r:id="rId16"/>
    <p:sldId id="2146846770" r:id="rId17"/>
    <p:sldId id="2147479830" r:id="rId18"/>
    <p:sldId id="2147479765" r:id="rId19"/>
    <p:sldId id="2146846805" r:id="rId20"/>
    <p:sldId id="2146846804" r:id="rId21"/>
    <p:sldId id="2146846754" r:id="rId22"/>
    <p:sldId id="2147479766" r:id="rId23"/>
    <p:sldId id="2147479828" r:id="rId24"/>
    <p:sldId id="2147479764" r:id="rId25"/>
    <p:sldId id="2146846829" r:id="rId26"/>
    <p:sldId id="262" r:id="rId27"/>
  </p:sldIdLst>
  <p:sldSz cx="12192000" cy="6858000"/>
  <p:notesSz cx="6858000" cy="9144000"/>
  <p:defaultTextStyle>
    <a:defPPr>
      <a:defRPr lang="fi-FI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6E60007-8351-31DE-4293-2C1DB6DF9D65}" name="Gullman Mirva (DVV)" initials="MG" userId="S::mirva.gullman@dvv.fi::90d7f82a-acb2-4ac9-a936-044f7baf5164" providerId="AD"/>
  <p188:author id="{C18B851C-0FE9-CB3D-9102-3288EBDEE29B}" name="Karoliina Liimatainen" initials="KL" userId="SAROLIINA.LIIMATAINEN@DVV.FI" providerId="AD"/>
  <p188:author id="{43B83C75-EB68-EC30-A1C3-70447FC4CCE2}" name="Railotie Päivi (DVV)" initials="PR" userId="S::paivi.railotie@dvv.fi::32d4d7b1-cfda-446f-b284-6112945698ac" providerId="AD"/>
  <p188:author id="{34258ACE-E74C-A337-ACB6-22C11D0AF218}" name="Vähämäki Henna-Maria (DVV)" initials="HV" userId="S::henna-maria.vahamaki@dvv.fi::a84a5a5f-94fe-4472-9b7b-a3cd47d0f594" providerId="AD"/>
  <p188:author id="{94B334DA-C7B3-43D2-2E7B-A85F8D3A7B7E}" name="Hotari Annette (DVV)" initials="AH" userId="S::annette.hotari@dvv.fi::8a04ca01-de08-41d4-8b59-aa4564bcd225" providerId="AD"/>
  <p188:author id="{463B4EDE-6455-06C7-A546-5FBC1141CD0F}" name="Liimatainen Karoliina (DVV)" initials="KL" userId="S::karoliina.liimatainen@dvv.fi::ab311fd8-7186-4226-a6be-a589d2d1b356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roliina Liimatainen" initials="KL" lastIdx="7" clrIdx="0">
    <p:extLst>
      <p:ext uri="{19B8F6BF-5375-455C-9EA6-DF929625EA0E}">
        <p15:presenceInfo xmlns:p15="http://schemas.microsoft.com/office/powerpoint/2012/main" userId="SAROLIINA.LIIMATAINEN@DVV.FI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EEED"/>
    <a:srgbClr val="CEF3F2"/>
    <a:srgbClr val="DEF7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A9DB8D5-F76F-4592-ABCE-CADC09383E79}" v="1" dt="2025-12-04T11:37:41.7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customXml" Target="../customXml/item3.xml"/><Relationship Id="rId21" Type="http://schemas.openxmlformats.org/officeDocument/2006/relationships/slide" Target="slides/slide10.xml"/><Relationship Id="rId34" Type="http://schemas.microsoft.com/office/2016/11/relationships/changesInfo" Target="changesInfos/changesInfo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notesMaster" Target="notesMasters/notesMaster1.xml"/><Relationship Id="rId36" Type="http://schemas.microsoft.com/office/2018/10/relationships/authors" Target="author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Master" Target="slideMasters/slideMaster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ilotie Päivi (DVV)" userId="32d4d7b1-cfda-446f-b284-6112945698ac" providerId="ADAL" clId="{FA9DB8D5-F76F-4592-ABCE-CADC09383E79}"/>
    <pc:docChg chg="custSel modSld">
      <pc:chgData name="Railotie Päivi (DVV)" userId="32d4d7b1-cfda-446f-b284-6112945698ac" providerId="ADAL" clId="{FA9DB8D5-F76F-4592-ABCE-CADC09383E79}" dt="2025-12-04T11:37:45.214" v="2" actId="27614"/>
      <pc:docMkLst>
        <pc:docMk/>
      </pc:docMkLst>
      <pc:sldChg chg="addSp delSp modSp mod">
        <pc:chgData name="Railotie Päivi (DVV)" userId="32d4d7b1-cfda-446f-b284-6112945698ac" providerId="ADAL" clId="{FA9DB8D5-F76F-4592-ABCE-CADC09383E79}" dt="2025-12-04T11:37:45.214" v="2" actId="27614"/>
        <pc:sldMkLst>
          <pc:docMk/>
          <pc:sldMk cId="1336735276" sldId="2146846770"/>
        </pc:sldMkLst>
        <pc:picChg chg="add mod">
          <ac:chgData name="Railotie Päivi (DVV)" userId="32d4d7b1-cfda-446f-b284-6112945698ac" providerId="ADAL" clId="{FA9DB8D5-F76F-4592-ABCE-CADC09383E79}" dt="2025-12-04T11:37:45.214" v="2" actId="27614"/>
          <ac:picMkLst>
            <pc:docMk/>
            <pc:sldMk cId="1336735276" sldId="2146846770"/>
            <ac:picMk id="3" creationId="{40306858-260E-27FD-E426-E1D767539E76}"/>
          </ac:picMkLst>
        </pc:picChg>
        <pc:picChg chg="del">
          <ac:chgData name="Railotie Päivi (DVV)" userId="32d4d7b1-cfda-446f-b284-6112945698ac" providerId="ADAL" clId="{FA9DB8D5-F76F-4592-ABCE-CADC09383E79}" dt="2025-12-04T11:37:35.383" v="0" actId="478"/>
          <ac:picMkLst>
            <pc:docMk/>
            <pc:sldMk cId="1336735276" sldId="2146846770"/>
            <ac:picMk id="21" creationId="{0842EF53-FA0D-334F-74AB-DC71433CE4C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4B1FEB-145E-41A9-9497-323D1ADD8D71}" type="datetimeFigureOut">
              <a:rPr lang="fi-FI" smtClean="0"/>
              <a:t>4.12.2025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5D2BF9-27EC-43F2-AD3C-48F351FB6F7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4943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2003DD-B956-4332-B588-A05840B6A93C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506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FI" dirty="0"/>
              <a:t>Således tas aktiveras Suomi.fi-meddelanden i samband med identifieringen i myndigheternas webbtjänster från och med 1.1.2026.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5D2BF9-27EC-43F2-AD3C-48F351FB6F72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30028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2003DD-B956-4332-B588-A05840B6A93C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080591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FI"/>
              <a:t>Nedan har en balk med följande text tagits bort: </a:t>
            </a:r>
          </a:p>
          <a:p>
            <a:r>
              <a:rPr lang="sv-FI"/>
              <a:t>Skyldigheten att använda Suomi.fi-meddelanden kvarstår, direktanslutningar till andra tjänster är inte lagenliga.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5D2BF9-27EC-43F2-AD3C-48F351FB6F72}" type="slidenum">
              <a:rPr lang="fi-FI" smtClean="0"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762590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FI"/>
              <a:t>Dian har utrymme för en eventuell tredje synvinkel. 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2003DD-B956-4332-B588-A05840B6A93C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8164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7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7.xml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7.xml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7.xml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8.xml"/></Relationships>
</file>

<file path=ppt/slideLayouts/_rels/slideLayout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8.xml"/></Relationships>
</file>

<file path=ppt/slideLayouts/_rels/slideLayout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8.xml"/></Relationships>
</file>

<file path=ppt/slideLayouts/_rels/slideLayout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F3382D4F-7C84-480A-AC18-E63A4A650C5D}"/>
              </a:ext>
            </a:extLst>
          </p:cNvPr>
          <p:cNvSpPr/>
          <p:nvPr/>
        </p:nvSpPr>
        <p:spPr bwMode="hidden">
          <a:xfrm>
            <a:off x="0" y="0"/>
            <a:ext cx="12192000" cy="498486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4676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528000"/>
            <a:ext cx="9180000" cy="1440000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32CCB011-E2E3-4F2E-83BF-B901E38D14D9}"/>
              </a:ext>
            </a:extLst>
          </p:cNvPr>
          <p:cNvSpPr/>
          <p:nvPr/>
        </p:nvSpPr>
        <p:spPr bwMode="hidden">
          <a:xfrm>
            <a:off x="9140651" y="4984860"/>
            <a:ext cx="3048000" cy="1873140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BACF3387-9082-4943-9AF5-7388D9A3DE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665969" y="5224614"/>
            <a:ext cx="2787211" cy="1278482"/>
          </a:xfrm>
          <a:prstGeom prst="rect">
            <a:avLst/>
          </a:prstGeom>
        </p:spPr>
      </p:pic>
      <p:grpSp>
        <p:nvGrpSpPr>
          <p:cNvPr id="9" name="Ryhmä 8">
            <a:extLst>
              <a:ext uri="{FF2B5EF4-FFF2-40B4-BE49-F238E27FC236}">
                <a16:creationId xmlns:a16="http://schemas.microsoft.com/office/drawing/2014/main" id="{BD8827BF-3D6D-4DF5-A30D-9A04A94C6FC0}"/>
              </a:ext>
            </a:extLst>
          </p:cNvPr>
          <p:cNvGrpSpPr/>
          <p:nvPr/>
        </p:nvGrpSpPr>
        <p:grpSpPr bwMode="hidden">
          <a:xfrm>
            <a:off x="6092651" y="4984860"/>
            <a:ext cx="3051349" cy="1873140"/>
            <a:chOff x="6092651" y="4984860"/>
            <a:chExt cx="3051349" cy="1873140"/>
          </a:xfrm>
        </p:grpSpPr>
        <p:sp>
          <p:nvSpPr>
            <p:cNvPr id="4" name="Suorakulmio 3">
              <a:extLst>
                <a:ext uri="{FF2B5EF4-FFF2-40B4-BE49-F238E27FC236}">
                  <a16:creationId xmlns:a16="http://schemas.microsoft.com/office/drawing/2014/main" id="{C3AABAE7-AA34-46B1-9B89-F0544A5D02B3}"/>
                </a:ext>
              </a:extLst>
            </p:cNvPr>
            <p:cNvSpPr/>
            <p:nvPr/>
          </p:nvSpPr>
          <p:spPr bwMode="hidden">
            <a:xfrm>
              <a:off x="6092651" y="4984860"/>
              <a:ext cx="3048000" cy="18731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92FDD505-F205-4559-B3F6-FCCB77DF07F2}"/>
                </a:ext>
              </a:extLst>
            </p:cNvPr>
            <p:cNvSpPr/>
            <p:nvPr/>
          </p:nvSpPr>
          <p:spPr bwMode="hidden">
            <a:xfrm>
              <a:off x="6096000" y="4984860"/>
              <a:ext cx="3048000" cy="1873140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374650" ty="26035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10" name="Päivämäärän paikkamerkki 9">
            <a:extLst>
              <a:ext uri="{FF2B5EF4-FFF2-40B4-BE49-F238E27FC236}">
                <a16:creationId xmlns:a16="http://schemas.microsoft.com/office/drawing/2014/main" id="{1FF6B260-4647-4494-BB9C-F1625C0D3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CCE55A7-F00A-40A7-8752-70B3A844BB87}" type="datetimeFigureOut">
              <a:rPr lang="fi-FI" smtClean="0"/>
              <a:t>4.12.2025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53A5B9F6-3F80-4CC4-BFF9-CF3E5F307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179A90EC-8B4D-4700-93E1-94F210C1E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0DE504C-0115-4759-83F9-FDDECC2B6CB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33507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84000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5908965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CCE55A7-F00A-40A7-8752-70B3A844BB87}" type="datetimeFigureOut">
              <a:rPr lang="fi-FI" smtClean="0"/>
              <a:t>4.12.2025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0DE504C-0115-4759-83F9-FDDECC2B6CBD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A926AF69-340F-4339-875D-0E52781B7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D159EC23-32AC-4A57-B362-E986AE830BEB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D478EBF-7260-4333-A3DA-1A3FAB789462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2" name="Kuva 11" descr="Digi- ja väestötietoviraston tunnus">
            <a:extLst>
              <a:ext uri="{FF2B5EF4-FFF2-40B4-BE49-F238E27FC236}">
                <a16:creationId xmlns:a16="http://schemas.microsoft.com/office/drawing/2014/main" id="{8AA85937-5B2E-4F41-81B0-ED5CC46DCF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3" name="Ryhmä 12">
            <a:extLst>
              <a:ext uri="{FF2B5EF4-FFF2-40B4-BE49-F238E27FC236}">
                <a16:creationId xmlns:a16="http://schemas.microsoft.com/office/drawing/2014/main" id="{57145983-7A52-449A-B262-21F547B26B93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74E45BEC-ABB1-4C14-8C86-4238C511AA46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54E4311F-16F3-4D91-A9F1-55ACC07B1FC9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308226576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53AF88-2FB5-4066-A63D-AF08E62333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000" y="144000"/>
            <a:ext cx="5040000" cy="1224000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552000" y="1980000"/>
            <a:ext cx="5040000" cy="417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77800"/>
            <a:ext cx="6098400" cy="669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/>
              <a:t>18.7.2025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0B889DA2-6ABB-4EFE-B6AF-612F35A91766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81249EA6-2B9B-476A-8613-FA520AA1D78E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8F358FB2-A4DC-4AC9-8D4C-4F349A6FDCA6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06FFC29D-9168-46DC-98B8-6113FC96D5D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478957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583018"/>
            <a:ext cx="7831000" cy="378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0131D400-A51F-4E9A-8776-CC32B0896B0D}"/>
              </a:ext>
            </a:extLst>
          </p:cNvPr>
          <p:cNvSpPr/>
          <p:nvPr/>
        </p:nvSpPr>
        <p:spPr bwMode="hidden">
          <a:xfrm>
            <a:off x="9537540" y="0"/>
            <a:ext cx="265446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1194658-33A7-428A-94A4-3B04F135436C}"/>
              </a:ext>
            </a:extLst>
          </p:cNvPr>
          <p:cNvSpPr/>
          <p:nvPr/>
        </p:nvSpPr>
        <p:spPr bwMode="hidden">
          <a:xfrm>
            <a:off x="9537538" y="0"/>
            <a:ext cx="2654462" cy="1686459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DD8B682A-67E4-46A6-BF9B-BB9CFF0FF7D4}"/>
              </a:ext>
            </a:extLst>
          </p:cNvPr>
          <p:cNvGrpSpPr/>
          <p:nvPr/>
        </p:nvGrpSpPr>
        <p:grpSpPr bwMode="hidden">
          <a:xfrm>
            <a:off x="9537538" y="1686458"/>
            <a:ext cx="2654462" cy="3485083"/>
            <a:chOff x="9537538" y="1686458"/>
            <a:chExt cx="2654462" cy="3485083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E0F50E4C-D7C1-4D38-8956-62CA7B75DA2C}"/>
                </a:ext>
              </a:extLst>
            </p:cNvPr>
            <p:cNvSpPr/>
            <p:nvPr/>
          </p:nvSpPr>
          <p:spPr bwMode="hidden">
            <a:xfrm>
              <a:off x="9537539" y="1686459"/>
              <a:ext cx="2654461" cy="3485082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752EF954-A7E9-4DC0-8EB8-7520B2D8E250}"/>
                </a:ext>
              </a:extLst>
            </p:cNvPr>
            <p:cNvSpPr/>
            <p:nvPr/>
          </p:nvSpPr>
          <p:spPr bwMode="hidden">
            <a:xfrm>
              <a:off x="9537538" y="1686458"/>
              <a:ext cx="2654462" cy="348508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0" ty="25400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18.7.2025</a:t>
            </a:r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656557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583018"/>
            <a:ext cx="7831000" cy="378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accent6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0131D400-A51F-4E9A-8776-CC32B0896B0D}"/>
              </a:ext>
            </a:extLst>
          </p:cNvPr>
          <p:cNvSpPr/>
          <p:nvPr/>
        </p:nvSpPr>
        <p:spPr bwMode="hidden">
          <a:xfrm>
            <a:off x="9537540" y="0"/>
            <a:ext cx="2654462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1194658-33A7-428A-94A4-3B04F135436C}"/>
              </a:ext>
            </a:extLst>
          </p:cNvPr>
          <p:cNvSpPr/>
          <p:nvPr/>
        </p:nvSpPr>
        <p:spPr bwMode="hidden">
          <a:xfrm>
            <a:off x="9537538" y="0"/>
            <a:ext cx="2654462" cy="1686459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DD8B682A-67E4-46A6-BF9B-BB9CFF0FF7D4}"/>
              </a:ext>
            </a:extLst>
          </p:cNvPr>
          <p:cNvGrpSpPr/>
          <p:nvPr/>
        </p:nvGrpSpPr>
        <p:grpSpPr bwMode="hidden">
          <a:xfrm>
            <a:off x="9537538" y="1686458"/>
            <a:ext cx="2654462" cy="3485083"/>
            <a:chOff x="9537538" y="1686458"/>
            <a:chExt cx="2654462" cy="3485083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E0F50E4C-D7C1-4D38-8956-62CA7B75DA2C}"/>
                </a:ext>
              </a:extLst>
            </p:cNvPr>
            <p:cNvSpPr/>
            <p:nvPr/>
          </p:nvSpPr>
          <p:spPr bwMode="hidden">
            <a:xfrm>
              <a:off x="9537539" y="1686459"/>
              <a:ext cx="2654461" cy="3485082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752EF954-A7E9-4DC0-8EB8-7520B2D8E250}"/>
                </a:ext>
              </a:extLst>
            </p:cNvPr>
            <p:cNvSpPr/>
            <p:nvPr/>
          </p:nvSpPr>
          <p:spPr bwMode="hidden">
            <a:xfrm>
              <a:off x="9537538" y="1686458"/>
              <a:ext cx="2654462" cy="348508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0" ty="25400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3585933E-E513-4D2D-80F4-4DDBF5BBF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18.7.2025</a:t>
            </a:r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F5A47C6D-ED80-42DB-BFC6-B25792E28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46A0DB30-44AF-4FD4-B5C2-C0A11B7E5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5781633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2349001"/>
            <a:ext cx="7831000" cy="216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18.7.2025</a:t>
            </a:r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11AFF80D-D3E5-423A-96AE-7311558F83BF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CECF133C-4B96-4CB3-ABCE-F866667A4658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07875BE8-0288-4A8E-BCE9-F343B54BCDC1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722ECC97-2AC3-4CD1-B686-55337FB517D3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51331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2349001"/>
            <a:ext cx="7831000" cy="216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accent6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tx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18.7.2025</a:t>
            </a:r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11AFF80D-D3E5-423A-96AE-7311558F83BF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CECF133C-4B96-4CB3-ABCE-F866667A4658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07875BE8-0288-4A8E-BCE9-F343B54BCDC1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722ECC97-2AC3-4CD1-B686-55337FB517D3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94103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12680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589330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77800"/>
            <a:ext cx="11268000" cy="669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/>
              <a:t>18.7.2025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grpSp>
        <p:nvGrpSpPr>
          <p:cNvPr id="14" name="Ryhmä 13">
            <a:extLst>
              <a:ext uri="{FF2B5EF4-FFF2-40B4-BE49-F238E27FC236}">
                <a16:creationId xmlns:a16="http://schemas.microsoft.com/office/drawing/2014/main" id="{190E73AA-F0FE-4DF0-BC0E-A98421FC5DBA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4436CC7E-BC95-4A9F-8C18-564ADE79F7C8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9C867BD7-30D4-46E5-8607-A4875A9CE557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57087915-E1F7-4CC7-B9D1-17F2E14E4B3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348199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2408" y="6390590"/>
            <a:ext cx="1512000" cy="216000"/>
          </a:xfr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r>
              <a:rPr lang="fi-FI"/>
              <a:t>18.7.2025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02A0EA0F-B73A-431C-938D-59D404C67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01901089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ain otsi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18.7.2025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3038BAC7-72E6-414E-831C-82D7CC72C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C1016184-14CF-4DB5-9F23-8AB5AB16E363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A983AAF2-C013-4D41-8EB7-AEC78A378EE1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0" name="Kuva 9" descr="Digi- ja väestötietoviraston tunnus">
            <a:extLst>
              <a:ext uri="{FF2B5EF4-FFF2-40B4-BE49-F238E27FC236}">
                <a16:creationId xmlns:a16="http://schemas.microsoft.com/office/drawing/2014/main" id="{F0D575C6-B4CB-4C8C-B09E-A8BA22F563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1" name="Ryhmä 10">
            <a:extLst>
              <a:ext uri="{FF2B5EF4-FFF2-40B4-BE49-F238E27FC236}">
                <a16:creationId xmlns:a16="http://schemas.microsoft.com/office/drawing/2014/main" id="{5E6A761A-5485-4C61-9452-FFB6B0F07BE8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252FAD0E-F6EC-4A36-9600-7C7E38D4D5FA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3" name="Suorakulmio 12">
              <a:extLst>
                <a:ext uri="{FF2B5EF4-FFF2-40B4-BE49-F238E27FC236}">
                  <a16:creationId xmlns:a16="http://schemas.microsoft.com/office/drawing/2014/main" id="{DC20AD70-ABB1-4DC9-B024-AE94F8483613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211478685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18.7.2025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3038BAC7-72E6-414E-831C-82D7CC72C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738360B7-AE91-4CAF-A166-7074CED54921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552841BB-896F-4F48-809A-AD41DE7C7455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6E0D0B58-66C8-4190-A04A-4F528556889F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823E83E4-AEED-4C33-A203-6466D707B775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63895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84000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5908965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CCE55A7-F00A-40A7-8752-70B3A844BB87}" type="datetimeFigureOut">
              <a:rPr lang="fi-FI" smtClean="0"/>
              <a:t>4.12.2025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0DE504C-0115-4759-83F9-FDDECC2B6CBD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A926AF69-340F-4339-875D-0E52781B7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grpSp>
        <p:nvGrpSpPr>
          <p:cNvPr id="20" name="Ryhmä 19">
            <a:extLst>
              <a:ext uri="{FF2B5EF4-FFF2-40B4-BE49-F238E27FC236}">
                <a16:creationId xmlns:a16="http://schemas.microsoft.com/office/drawing/2014/main" id="{B2D0249D-8315-41B1-9780-9DAB2DB354D0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21" name="Suorakulmio 20">
              <a:extLst>
                <a:ext uri="{FF2B5EF4-FFF2-40B4-BE49-F238E27FC236}">
                  <a16:creationId xmlns:a16="http://schemas.microsoft.com/office/drawing/2014/main" id="{AED9E84E-5216-47DA-ADD8-5D15C1AC3B41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2" name="Suorakulmio 21">
              <a:extLst>
                <a:ext uri="{FF2B5EF4-FFF2-40B4-BE49-F238E27FC236}">
                  <a16:creationId xmlns:a16="http://schemas.microsoft.com/office/drawing/2014/main" id="{67F5547C-7954-4F4D-AC74-4A6EA2875AAC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3" name="Suorakulmio 22">
              <a:extLst>
                <a:ext uri="{FF2B5EF4-FFF2-40B4-BE49-F238E27FC236}">
                  <a16:creationId xmlns:a16="http://schemas.microsoft.com/office/drawing/2014/main" id="{87BBA05F-9F93-4AA6-84F8-33F19AED12C9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217321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37E8B59-D931-4CB6-B42B-DB23F837F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18.7.2025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CB92F1AF-E5FA-406B-B353-D16B1931D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5A59688-61A6-4E69-B374-6CB9907B2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4722116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11">
            <a:extLst>
              <a:ext uri="{FF2B5EF4-FFF2-40B4-BE49-F238E27FC236}">
                <a16:creationId xmlns:a16="http://schemas.microsoft.com/office/drawing/2014/main" id="{25A0052B-41D1-47BE-A183-81F6A83E295C}"/>
              </a:ext>
            </a:extLst>
          </p:cNvPr>
          <p:cNvSpPr/>
          <p:nvPr/>
        </p:nvSpPr>
        <p:spPr bwMode="hidden">
          <a:xfrm>
            <a:off x="6090736" y="5929200"/>
            <a:ext cx="6120000" cy="93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200" dirty="0" err="1"/>
          </a:p>
        </p:txBody>
      </p:sp>
      <p:pic>
        <p:nvPicPr>
          <p:cNvPr id="28" name="Kuva 27" descr="Digi- ja väestötietoviraston tunnus&#10;">
            <a:extLst>
              <a:ext uri="{FF2B5EF4-FFF2-40B4-BE49-F238E27FC236}">
                <a16:creationId xmlns:a16="http://schemas.microsoft.com/office/drawing/2014/main" id="{0D7BEB57-05A3-4B43-820C-684E32111D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2771421" y="2328672"/>
            <a:ext cx="6649152" cy="921794"/>
          </a:xfrm>
          <a:prstGeom prst="rect">
            <a:avLst/>
          </a:prstGeom>
        </p:spPr>
      </p:pic>
      <p:sp>
        <p:nvSpPr>
          <p:cNvPr id="11" name="Vapaamuotoinen: Muoto 10">
            <a:extLst>
              <a:ext uri="{FF2B5EF4-FFF2-40B4-BE49-F238E27FC236}">
                <a16:creationId xmlns:a16="http://schemas.microsoft.com/office/drawing/2014/main" id="{B02262EB-F94A-451E-B47B-CF24D0A30A60}"/>
              </a:ext>
            </a:extLst>
          </p:cNvPr>
          <p:cNvSpPr/>
          <p:nvPr/>
        </p:nvSpPr>
        <p:spPr bwMode="hidden">
          <a:xfrm>
            <a:off x="6087600" y="5929200"/>
            <a:ext cx="3058854" cy="929568"/>
          </a:xfrm>
          <a:custGeom>
            <a:avLst/>
            <a:gdLst>
              <a:gd name="connsiteX0" fmla="*/ 2865150 w 3058854"/>
              <a:gd name="connsiteY0" fmla="*/ 927801 h 929568"/>
              <a:gd name="connsiteX1" fmla="*/ 2885770 w 3058854"/>
              <a:gd name="connsiteY1" fmla="*/ 927801 h 929568"/>
              <a:gd name="connsiteX2" fmla="*/ 2885774 w 3058854"/>
              <a:gd name="connsiteY2" fmla="*/ 929568 h 929568"/>
              <a:gd name="connsiteX3" fmla="*/ 2865150 w 3058854"/>
              <a:gd name="connsiteY3" fmla="*/ 929568 h 929568"/>
              <a:gd name="connsiteX4" fmla="*/ 2604206 w 3058854"/>
              <a:gd name="connsiteY4" fmla="*/ 927801 h 929568"/>
              <a:gd name="connsiteX5" fmla="*/ 2624547 w 3058854"/>
              <a:gd name="connsiteY5" fmla="*/ 927801 h 929568"/>
              <a:gd name="connsiteX6" fmla="*/ 2624547 w 3058854"/>
              <a:gd name="connsiteY6" fmla="*/ 929568 h 929568"/>
              <a:gd name="connsiteX7" fmla="*/ 2604206 w 3058854"/>
              <a:gd name="connsiteY7" fmla="*/ 929568 h 929568"/>
              <a:gd name="connsiteX8" fmla="*/ 2344134 w 3058854"/>
              <a:gd name="connsiteY8" fmla="*/ 927801 h 929568"/>
              <a:gd name="connsiteX9" fmla="*/ 2364793 w 3058854"/>
              <a:gd name="connsiteY9" fmla="*/ 927801 h 929568"/>
              <a:gd name="connsiteX10" fmla="*/ 2364796 w 3058854"/>
              <a:gd name="connsiteY10" fmla="*/ 929568 h 929568"/>
              <a:gd name="connsiteX11" fmla="*/ 2344134 w 3058854"/>
              <a:gd name="connsiteY11" fmla="*/ 929568 h 929568"/>
              <a:gd name="connsiteX12" fmla="*/ 2083335 w 3058854"/>
              <a:gd name="connsiteY12" fmla="*/ 927801 h 929568"/>
              <a:gd name="connsiteX13" fmla="*/ 2103676 w 3058854"/>
              <a:gd name="connsiteY13" fmla="*/ 927801 h 929568"/>
              <a:gd name="connsiteX14" fmla="*/ 2103676 w 3058854"/>
              <a:gd name="connsiteY14" fmla="*/ 929568 h 929568"/>
              <a:gd name="connsiteX15" fmla="*/ 2083335 w 3058854"/>
              <a:gd name="connsiteY15" fmla="*/ 929568 h 929568"/>
              <a:gd name="connsiteX16" fmla="*/ 1823118 w 3058854"/>
              <a:gd name="connsiteY16" fmla="*/ 927801 h 929568"/>
              <a:gd name="connsiteX17" fmla="*/ 1843777 w 3058854"/>
              <a:gd name="connsiteY17" fmla="*/ 927801 h 929568"/>
              <a:gd name="connsiteX18" fmla="*/ 1843780 w 3058854"/>
              <a:gd name="connsiteY18" fmla="*/ 929568 h 929568"/>
              <a:gd name="connsiteX19" fmla="*/ 1823118 w 3058854"/>
              <a:gd name="connsiteY19" fmla="*/ 929568 h 929568"/>
              <a:gd name="connsiteX20" fmla="*/ 1562030 w 3058854"/>
              <a:gd name="connsiteY20" fmla="*/ 927801 h 929568"/>
              <a:gd name="connsiteX21" fmla="*/ 1582661 w 3058854"/>
              <a:gd name="connsiteY21" fmla="*/ 927801 h 929568"/>
              <a:gd name="connsiteX22" fmla="*/ 1582661 w 3058854"/>
              <a:gd name="connsiteY22" fmla="*/ 929568 h 929568"/>
              <a:gd name="connsiteX23" fmla="*/ 1562030 w 3058854"/>
              <a:gd name="connsiteY23" fmla="*/ 929568 h 929568"/>
              <a:gd name="connsiteX24" fmla="*/ 1302103 w 3058854"/>
              <a:gd name="connsiteY24" fmla="*/ 927801 h 929568"/>
              <a:gd name="connsiteX25" fmla="*/ 1322153 w 3058854"/>
              <a:gd name="connsiteY25" fmla="*/ 927801 h 929568"/>
              <a:gd name="connsiteX26" fmla="*/ 1322153 w 3058854"/>
              <a:gd name="connsiteY26" fmla="*/ 929568 h 929568"/>
              <a:gd name="connsiteX27" fmla="*/ 1302103 w 3058854"/>
              <a:gd name="connsiteY27" fmla="*/ 929568 h 929568"/>
              <a:gd name="connsiteX28" fmla="*/ 1041304 w 3058854"/>
              <a:gd name="connsiteY28" fmla="*/ 927801 h 929568"/>
              <a:gd name="connsiteX29" fmla="*/ 1061645 w 3058854"/>
              <a:gd name="connsiteY29" fmla="*/ 927801 h 929568"/>
              <a:gd name="connsiteX30" fmla="*/ 1061645 w 3058854"/>
              <a:gd name="connsiteY30" fmla="*/ 929568 h 929568"/>
              <a:gd name="connsiteX31" fmla="*/ 1041304 w 3058854"/>
              <a:gd name="connsiteY31" fmla="*/ 929568 h 929568"/>
              <a:gd name="connsiteX32" fmla="*/ 781232 w 3058854"/>
              <a:gd name="connsiteY32" fmla="*/ 927801 h 929568"/>
              <a:gd name="connsiteX33" fmla="*/ 801891 w 3058854"/>
              <a:gd name="connsiteY33" fmla="*/ 927801 h 929568"/>
              <a:gd name="connsiteX34" fmla="*/ 801894 w 3058854"/>
              <a:gd name="connsiteY34" fmla="*/ 929568 h 929568"/>
              <a:gd name="connsiteX35" fmla="*/ 781232 w 3058854"/>
              <a:gd name="connsiteY35" fmla="*/ 929568 h 929568"/>
              <a:gd name="connsiteX36" fmla="*/ 520434 w 3058854"/>
              <a:gd name="connsiteY36" fmla="*/ 927801 h 929568"/>
              <a:gd name="connsiteX37" fmla="*/ 540775 w 3058854"/>
              <a:gd name="connsiteY37" fmla="*/ 927801 h 929568"/>
              <a:gd name="connsiteX38" fmla="*/ 540775 w 3058854"/>
              <a:gd name="connsiteY38" fmla="*/ 929568 h 929568"/>
              <a:gd name="connsiteX39" fmla="*/ 520434 w 3058854"/>
              <a:gd name="connsiteY39" fmla="*/ 929568 h 929568"/>
              <a:gd name="connsiteX40" fmla="*/ 260217 w 3058854"/>
              <a:gd name="connsiteY40" fmla="*/ 927801 h 929568"/>
              <a:gd name="connsiteX41" fmla="*/ 280876 w 3058854"/>
              <a:gd name="connsiteY41" fmla="*/ 927801 h 929568"/>
              <a:gd name="connsiteX42" fmla="*/ 280879 w 3058854"/>
              <a:gd name="connsiteY42" fmla="*/ 929568 h 929568"/>
              <a:gd name="connsiteX43" fmla="*/ 260217 w 3058854"/>
              <a:gd name="connsiteY43" fmla="*/ 929568 h 929568"/>
              <a:gd name="connsiteX44" fmla="*/ 3029039 w 3058854"/>
              <a:gd name="connsiteY44" fmla="*/ 606652 h 929568"/>
              <a:gd name="connsiteX45" fmla="*/ 3053264 w 3058854"/>
              <a:gd name="connsiteY45" fmla="*/ 626165 h 929568"/>
              <a:gd name="connsiteX46" fmla="*/ 3053264 w 3058854"/>
              <a:gd name="connsiteY46" fmla="*/ 927801 h 929568"/>
              <a:gd name="connsiteX47" fmla="*/ 2885770 w 3058854"/>
              <a:gd name="connsiteY47" fmla="*/ 927801 h 929568"/>
              <a:gd name="connsiteX48" fmla="*/ 2885346 w 3058854"/>
              <a:gd name="connsiteY48" fmla="*/ 725151 h 929568"/>
              <a:gd name="connsiteX49" fmla="*/ 2508023 w 3058854"/>
              <a:gd name="connsiteY49" fmla="*/ 606652 h 929568"/>
              <a:gd name="connsiteX50" fmla="*/ 2604206 w 3058854"/>
              <a:gd name="connsiteY50" fmla="*/ 684127 h 929568"/>
              <a:gd name="connsiteX51" fmla="*/ 2604206 w 3058854"/>
              <a:gd name="connsiteY51" fmla="*/ 927801 h 929568"/>
              <a:gd name="connsiteX52" fmla="*/ 2364793 w 3058854"/>
              <a:gd name="connsiteY52" fmla="*/ 927801 h 929568"/>
              <a:gd name="connsiteX53" fmla="*/ 2364475 w 3058854"/>
              <a:gd name="connsiteY53" fmla="*/ 725151 h 929568"/>
              <a:gd name="connsiteX54" fmla="*/ 1987007 w 3058854"/>
              <a:gd name="connsiteY54" fmla="*/ 606652 h 929568"/>
              <a:gd name="connsiteX55" fmla="*/ 2083335 w 3058854"/>
              <a:gd name="connsiteY55" fmla="*/ 684127 h 929568"/>
              <a:gd name="connsiteX56" fmla="*/ 2083335 w 3058854"/>
              <a:gd name="connsiteY56" fmla="*/ 927801 h 929568"/>
              <a:gd name="connsiteX57" fmla="*/ 1843777 w 3058854"/>
              <a:gd name="connsiteY57" fmla="*/ 927801 h 929568"/>
              <a:gd name="connsiteX58" fmla="*/ 1843459 w 3058854"/>
              <a:gd name="connsiteY58" fmla="*/ 725151 h 929568"/>
              <a:gd name="connsiteX59" fmla="*/ 1465701 w 3058854"/>
              <a:gd name="connsiteY59" fmla="*/ 606652 h 929568"/>
              <a:gd name="connsiteX60" fmla="*/ 1562030 w 3058854"/>
              <a:gd name="connsiteY60" fmla="*/ 684127 h 929568"/>
              <a:gd name="connsiteX61" fmla="*/ 1562030 w 3058854"/>
              <a:gd name="connsiteY61" fmla="*/ 927801 h 929568"/>
              <a:gd name="connsiteX62" fmla="*/ 1322153 w 3058854"/>
              <a:gd name="connsiteY62" fmla="*/ 927801 h 929568"/>
              <a:gd name="connsiteX63" fmla="*/ 1322153 w 3058854"/>
              <a:gd name="connsiteY63" fmla="*/ 725151 h 929568"/>
              <a:gd name="connsiteX64" fmla="*/ 945121 w 3058854"/>
              <a:gd name="connsiteY64" fmla="*/ 606652 h 929568"/>
              <a:gd name="connsiteX65" fmla="*/ 1041304 w 3058854"/>
              <a:gd name="connsiteY65" fmla="*/ 684127 h 929568"/>
              <a:gd name="connsiteX66" fmla="*/ 1041304 w 3058854"/>
              <a:gd name="connsiteY66" fmla="*/ 927801 h 929568"/>
              <a:gd name="connsiteX67" fmla="*/ 801891 w 3058854"/>
              <a:gd name="connsiteY67" fmla="*/ 927801 h 929568"/>
              <a:gd name="connsiteX68" fmla="*/ 801573 w 3058854"/>
              <a:gd name="connsiteY68" fmla="*/ 725151 h 929568"/>
              <a:gd name="connsiteX69" fmla="*/ 424106 w 3058854"/>
              <a:gd name="connsiteY69" fmla="*/ 606652 h 929568"/>
              <a:gd name="connsiteX70" fmla="*/ 520434 w 3058854"/>
              <a:gd name="connsiteY70" fmla="*/ 684127 h 929568"/>
              <a:gd name="connsiteX71" fmla="*/ 520434 w 3058854"/>
              <a:gd name="connsiteY71" fmla="*/ 927801 h 929568"/>
              <a:gd name="connsiteX72" fmla="*/ 280876 w 3058854"/>
              <a:gd name="connsiteY72" fmla="*/ 927801 h 929568"/>
              <a:gd name="connsiteX73" fmla="*/ 280558 w 3058854"/>
              <a:gd name="connsiteY73" fmla="*/ 725151 h 929568"/>
              <a:gd name="connsiteX74" fmla="*/ 3053264 w 3058854"/>
              <a:gd name="connsiteY74" fmla="*/ 600261 h 929568"/>
              <a:gd name="connsiteX75" fmla="*/ 3058854 w 3058854"/>
              <a:gd name="connsiteY75" fmla="*/ 604778 h 929568"/>
              <a:gd name="connsiteX76" fmla="*/ 3058854 w 3058854"/>
              <a:gd name="connsiteY76" fmla="*/ 630668 h 929568"/>
              <a:gd name="connsiteX77" fmla="*/ 3053264 w 3058854"/>
              <a:gd name="connsiteY77" fmla="*/ 626165 h 929568"/>
              <a:gd name="connsiteX78" fmla="*/ 5264 w 3058854"/>
              <a:gd name="connsiteY78" fmla="*/ 187776 h 929568"/>
              <a:gd name="connsiteX79" fmla="*/ 5264 w 3058854"/>
              <a:gd name="connsiteY79" fmla="*/ 499161 h 929568"/>
              <a:gd name="connsiteX80" fmla="*/ 0 w 3058854"/>
              <a:gd name="connsiteY80" fmla="*/ 499161 h 929568"/>
              <a:gd name="connsiteX81" fmla="*/ 0 w 3058854"/>
              <a:gd name="connsiteY81" fmla="*/ 192123 h 929568"/>
              <a:gd name="connsiteX82" fmla="*/ 2247806 w 3058854"/>
              <a:gd name="connsiteY82" fmla="*/ 82916 h 929568"/>
              <a:gd name="connsiteX83" fmla="*/ 2344134 w 3058854"/>
              <a:gd name="connsiteY83" fmla="*/ 160390 h 929568"/>
              <a:gd name="connsiteX84" fmla="*/ 2344134 w 3058854"/>
              <a:gd name="connsiteY84" fmla="*/ 413253 h 929568"/>
              <a:gd name="connsiteX85" fmla="*/ 2264515 w 3058854"/>
              <a:gd name="connsiteY85" fmla="*/ 479149 h 929568"/>
              <a:gd name="connsiteX86" fmla="*/ 2104258 w 3058854"/>
              <a:gd name="connsiteY86" fmla="*/ 479149 h 929568"/>
              <a:gd name="connsiteX87" fmla="*/ 2104258 w 3058854"/>
              <a:gd name="connsiteY87" fmla="*/ 201415 h 929568"/>
              <a:gd name="connsiteX88" fmla="*/ 1205920 w 3058854"/>
              <a:gd name="connsiteY88" fmla="*/ 82916 h 929568"/>
              <a:gd name="connsiteX89" fmla="*/ 1302103 w 3058854"/>
              <a:gd name="connsiteY89" fmla="*/ 160390 h 929568"/>
              <a:gd name="connsiteX90" fmla="*/ 1302103 w 3058854"/>
              <a:gd name="connsiteY90" fmla="*/ 413253 h 929568"/>
              <a:gd name="connsiteX91" fmla="*/ 1222629 w 3058854"/>
              <a:gd name="connsiteY91" fmla="*/ 479149 h 929568"/>
              <a:gd name="connsiteX92" fmla="*/ 1062227 w 3058854"/>
              <a:gd name="connsiteY92" fmla="*/ 479149 h 929568"/>
              <a:gd name="connsiteX93" fmla="*/ 1062227 w 3058854"/>
              <a:gd name="connsiteY93" fmla="*/ 201415 h 929568"/>
              <a:gd name="connsiteX94" fmla="*/ 684904 w 3058854"/>
              <a:gd name="connsiteY94" fmla="*/ 82916 h 929568"/>
              <a:gd name="connsiteX95" fmla="*/ 781232 w 3058854"/>
              <a:gd name="connsiteY95" fmla="*/ 160390 h 929568"/>
              <a:gd name="connsiteX96" fmla="*/ 781232 w 3058854"/>
              <a:gd name="connsiteY96" fmla="*/ 413253 h 929568"/>
              <a:gd name="connsiteX97" fmla="*/ 701612 w 3058854"/>
              <a:gd name="connsiteY97" fmla="*/ 479149 h 929568"/>
              <a:gd name="connsiteX98" fmla="*/ 541356 w 3058854"/>
              <a:gd name="connsiteY98" fmla="*/ 479149 h 929568"/>
              <a:gd name="connsiteX99" fmla="*/ 541356 w 3058854"/>
              <a:gd name="connsiteY99" fmla="*/ 201415 h 929568"/>
              <a:gd name="connsiteX100" fmla="*/ 163889 w 3058854"/>
              <a:gd name="connsiteY100" fmla="*/ 82916 h 929568"/>
              <a:gd name="connsiteX101" fmla="*/ 260217 w 3058854"/>
              <a:gd name="connsiteY101" fmla="*/ 160390 h 929568"/>
              <a:gd name="connsiteX102" fmla="*/ 260217 w 3058854"/>
              <a:gd name="connsiteY102" fmla="*/ 413253 h 929568"/>
              <a:gd name="connsiteX103" fmla="*/ 180743 w 3058854"/>
              <a:gd name="connsiteY103" fmla="*/ 479149 h 929568"/>
              <a:gd name="connsiteX104" fmla="*/ 20341 w 3058854"/>
              <a:gd name="connsiteY104" fmla="*/ 479149 h 929568"/>
              <a:gd name="connsiteX105" fmla="*/ 20341 w 3058854"/>
              <a:gd name="connsiteY105" fmla="*/ 201415 h 929568"/>
              <a:gd name="connsiteX106" fmla="*/ 2768821 w 3058854"/>
              <a:gd name="connsiteY106" fmla="*/ 82915 h 929568"/>
              <a:gd name="connsiteX107" fmla="*/ 2865149 w 3058854"/>
              <a:gd name="connsiteY107" fmla="*/ 160390 h 929568"/>
              <a:gd name="connsiteX108" fmla="*/ 2865149 w 3058854"/>
              <a:gd name="connsiteY108" fmla="*/ 413252 h 929568"/>
              <a:gd name="connsiteX109" fmla="*/ 2785530 w 3058854"/>
              <a:gd name="connsiteY109" fmla="*/ 479148 h 929568"/>
              <a:gd name="connsiteX110" fmla="*/ 2625273 w 3058854"/>
              <a:gd name="connsiteY110" fmla="*/ 479148 h 929568"/>
              <a:gd name="connsiteX111" fmla="*/ 2625273 w 3058854"/>
              <a:gd name="connsiteY111" fmla="*/ 201414 h 929568"/>
              <a:gd name="connsiteX112" fmla="*/ 1727226 w 3058854"/>
              <a:gd name="connsiteY112" fmla="*/ 82915 h 929568"/>
              <a:gd name="connsiteX113" fmla="*/ 1823554 w 3058854"/>
              <a:gd name="connsiteY113" fmla="*/ 160390 h 929568"/>
              <a:gd name="connsiteX114" fmla="*/ 1823554 w 3058854"/>
              <a:gd name="connsiteY114" fmla="*/ 413252 h 929568"/>
              <a:gd name="connsiteX115" fmla="*/ 1743498 w 3058854"/>
              <a:gd name="connsiteY115" fmla="*/ 479148 h 929568"/>
              <a:gd name="connsiteX116" fmla="*/ 1583678 w 3058854"/>
              <a:gd name="connsiteY116" fmla="*/ 479148 h 929568"/>
              <a:gd name="connsiteX117" fmla="*/ 1583678 w 3058854"/>
              <a:gd name="connsiteY117" fmla="*/ 201414 h 929568"/>
              <a:gd name="connsiteX118" fmla="*/ 2769112 w 3058854"/>
              <a:gd name="connsiteY118" fmla="*/ 57186 h 929568"/>
              <a:gd name="connsiteX119" fmla="*/ 2604932 w 3058854"/>
              <a:gd name="connsiteY119" fmla="*/ 192122 h 929568"/>
              <a:gd name="connsiteX120" fmla="*/ 2604932 w 3058854"/>
              <a:gd name="connsiteY120" fmla="*/ 499160 h 929568"/>
              <a:gd name="connsiteX121" fmla="*/ 2792213 w 3058854"/>
              <a:gd name="connsiteY121" fmla="*/ 499160 h 929568"/>
              <a:gd name="connsiteX122" fmla="*/ 2885345 w 3058854"/>
              <a:gd name="connsiteY122" fmla="*/ 422687 h 929568"/>
              <a:gd name="connsiteX123" fmla="*/ 2885345 w 3058854"/>
              <a:gd name="connsiteY123" fmla="*/ 151098 h 929568"/>
              <a:gd name="connsiteX124" fmla="*/ 1727226 w 3058854"/>
              <a:gd name="connsiteY124" fmla="*/ 57186 h 929568"/>
              <a:gd name="connsiteX125" fmla="*/ 1562901 w 3058854"/>
              <a:gd name="connsiteY125" fmla="*/ 192122 h 929568"/>
              <a:gd name="connsiteX126" fmla="*/ 1562901 w 3058854"/>
              <a:gd name="connsiteY126" fmla="*/ 499160 h 929568"/>
              <a:gd name="connsiteX127" fmla="*/ 1750182 w 3058854"/>
              <a:gd name="connsiteY127" fmla="*/ 499160 h 929568"/>
              <a:gd name="connsiteX128" fmla="*/ 1843459 w 3058854"/>
              <a:gd name="connsiteY128" fmla="*/ 422687 h 929568"/>
              <a:gd name="connsiteX129" fmla="*/ 1843459 w 3058854"/>
              <a:gd name="connsiteY129" fmla="*/ 151098 h 929568"/>
              <a:gd name="connsiteX130" fmla="*/ 2247661 w 3058854"/>
              <a:gd name="connsiteY130" fmla="*/ 56901 h 929568"/>
              <a:gd name="connsiteX131" fmla="*/ 2083917 w 3058854"/>
              <a:gd name="connsiteY131" fmla="*/ 192123 h 929568"/>
              <a:gd name="connsiteX132" fmla="*/ 2083917 w 3058854"/>
              <a:gd name="connsiteY132" fmla="*/ 499161 h 929568"/>
              <a:gd name="connsiteX133" fmla="*/ 2271198 w 3058854"/>
              <a:gd name="connsiteY133" fmla="*/ 499161 h 929568"/>
              <a:gd name="connsiteX134" fmla="*/ 2364475 w 3058854"/>
              <a:gd name="connsiteY134" fmla="*/ 422687 h 929568"/>
              <a:gd name="connsiteX135" fmla="*/ 2364475 w 3058854"/>
              <a:gd name="connsiteY135" fmla="*/ 151099 h 929568"/>
              <a:gd name="connsiteX136" fmla="*/ 1205920 w 3058854"/>
              <a:gd name="connsiteY136" fmla="*/ 56901 h 929568"/>
              <a:gd name="connsiteX137" fmla="*/ 1041886 w 3058854"/>
              <a:gd name="connsiteY137" fmla="*/ 192123 h 929568"/>
              <a:gd name="connsiteX138" fmla="*/ 1041886 w 3058854"/>
              <a:gd name="connsiteY138" fmla="*/ 499161 h 929568"/>
              <a:gd name="connsiteX139" fmla="*/ 1229312 w 3058854"/>
              <a:gd name="connsiteY139" fmla="*/ 499161 h 929568"/>
              <a:gd name="connsiteX140" fmla="*/ 1322154 w 3058854"/>
              <a:gd name="connsiteY140" fmla="*/ 422687 h 929568"/>
              <a:gd name="connsiteX141" fmla="*/ 1322154 w 3058854"/>
              <a:gd name="connsiteY141" fmla="*/ 151099 h 929568"/>
              <a:gd name="connsiteX142" fmla="*/ 684759 w 3058854"/>
              <a:gd name="connsiteY142" fmla="*/ 56901 h 929568"/>
              <a:gd name="connsiteX143" fmla="*/ 521015 w 3058854"/>
              <a:gd name="connsiteY143" fmla="*/ 192123 h 929568"/>
              <a:gd name="connsiteX144" fmla="*/ 521015 w 3058854"/>
              <a:gd name="connsiteY144" fmla="*/ 499161 h 929568"/>
              <a:gd name="connsiteX145" fmla="*/ 708296 w 3058854"/>
              <a:gd name="connsiteY145" fmla="*/ 499161 h 929568"/>
              <a:gd name="connsiteX146" fmla="*/ 801573 w 3058854"/>
              <a:gd name="connsiteY146" fmla="*/ 422687 h 929568"/>
              <a:gd name="connsiteX147" fmla="*/ 801573 w 3058854"/>
              <a:gd name="connsiteY147" fmla="*/ 151099 h 929568"/>
              <a:gd name="connsiteX148" fmla="*/ 5264 w 3058854"/>
              <a:gd name="connsiteY148" fmla="*/ 0 h 929568"/>
              <a:gd name="connsiteX149" fmla="*/ 3053264 w 3058854"/>
              <a:gd name="connsiteY149" fmla="*/ 0 h 929568"/>
              <a:gd name="connsiteX150" fmla="*/ 3053264 w 3058854"/>
              <a:gd name="connsiteY150" fmla="*/ 600261 h 929568"/>
              <a:gd name="connsiteX151" fmla="*/ 3029330 w 3058854"/>
              <a:gd name="connsiteY151" fmla="*/ 580923 h 929568"/>
              <a:gd name="connsiteX152" fmla="*/ 2865150 w 3058854"/>
              <a:gd name="connsiteY152" fmla="*/ 715859 h 929568"/>
              <a:gd name="connsiteX153" fmla="*/ 2865150 w 3058854"/>
              <a:gd name="connsiteY153" fmla="*/ 927801 h 929568"/>
              <a:gd name="connsiteX154" fmla="*/ 2624547 w 3058854"/>
              <a:gd name="connsiteY154" fmla="*/ 927801 h 929568"/>
              <a:gd name="connsiteX155" fmla="*/ 2624547 w 3058854"/>
              <a:gd name="connsiteY155" fmla="*/ 674835 h 929568"/>
              <a:gd name="connsiteX156" fmla="*/ 2508314 w 3058854"/>
              <a:gd name="connsiteY156" fmla="*/ 580923 h 929568"/>
              <a:gd name="connsiteX157" fmla="*/ 2344134 w 3058854"/>
              <a:gd name="connsiteY157" fmla="*/ 715859 h 929568"/>
              <a:gd name="connsiteX158" fmla="*/ 2344134 w 3058854"/>
              <a:gd name="connsiteY158" fmla="*/ 927801 h 929568"/>
              <a:gd name="connsiteX159" fmla="*/ 2103676 w 3058854"/>
              <a:gd name="connsiteY159" fmla="*/ 927801 h 929568"/>
              <a:gd name="connsiteX160" fmla="*/ 2103676 w 3058854"/>
              <a:gd name="connsiteY160" fmla="*/ 674835 h 929568"/>
              <a:gd name="connsiteX161" fmla="*/ 1987443 w 3058854"/>
              <a:gd name="connsiteY161" fmla="*/ 580923 h 929568"/>
              <a:gd name="connsiteX162" fmla="*/ 1823118 w 3058854"/>
              <a:gd name="connsiteY162" fmla="*/ 715859 h 929568"/>
              <a:gd name="connsiteX163" fmla="*/ 1823118 w 3058854"/>
              <a:gd name="connsiteY163" fmla="*/ 927801 h 929568"/>
              <a:gd name="connsiteX164" fmla="*/ 1582661 w 3058854"/>
              <a:gd name="connsiteY164" fmla="*/ 927801 h 929568"/>
              <a:gd name="connsiteX165" fmla="*/ 1582661 w 3058854"/>
              <a:gd name="connsiteY165" fmla="*/ 674835 h 929568"/>
              <a:gd name="connsiteX166" fmla="*/ 1466428 w 3058854"/>
              <a:gd name="connsiteY166" fmla="*/ 580923 h 929568"/>
              <a:gd name="connsiteX167" fmla="*/ 1302103 w 3058854"/>
              <a:gd name="connsiteY167" fmla="*/ 715859 h 929568"/>
              <a:gd name="connsiteX168" fmla="*/ 1302103 w 3058854"/>
              <a:gd name="connsiteY168" fmla="*/ 927801 h 929568"/>
              <a:gd name="connsiteX169" fmla="*/ 1061645 w 3058854"/>
              <a:gd name="connsiteY169" fmla="*/ 927801 h 929568"/>
              <a:gd name="connsiteX170" fmla="*/ 1061645 w 3058854"/>
              <a:gd name="connsiteY170" fmla="*/ 674835 h 929568"/>
              <a:gd name="connsiteX171" fmla="*/ 945411 w 3058854"/>
              <a:gd name="connsiteY171" fmla="*/ 580923 h 929568"/>
              <a:gd name="connsiteX172" fmla="*/ 781232 w 3058854"/>
              <a:gd name="connsiteY172" fmla="*/ 715859 h 929568"/>
              <a:gd name="connsiteX173" fmla="*/ 781232 w 3058854"/>
              <a:gd name="connsiteY173" fmla="*/ 927801 h 929568"/>
              <a:gd name="connsiteX174" fmla="*/ 540775 w 3058854"/>
              <a:gd name="connsiteY174" fmla="*/ 927801 h 929568"/>
              <a:gd name="connsiteX175" fmla="*/ 540775 w 3058854"/>
              <a:gd name="connsiteY175" fmla="*/ 674835 h 929568"/>
              <a:gd name="connsiteX176" fmla="*/ 424542 w 3058854"/>
              <a:gd name="connsiteY176" fmla="*/ 580923 h 929568"/>
              <a:gd name="connsiteX177" fmla="*/ 260217 w 3058854"/>
              <a:gd name="connsiteY177" fmla="*/ 715859 h 929568"/>
              <a:gd name="connsiteX178" fmla="*/ 260217 w 3058854"/>
              <a:gd name="connsiteY178" fmla="*/ 927801 h 929568"/>
              <a:gd name="connsiteX179" fmla="*/ 5264 w 3058854"/>
              <a:gd name="connsiteY179" fmla="*/ 927801 h 929568"/>
              <a:gd name="connsiteX180" fmla="*/ 5264 w 3058854"/>
              <a:gd name="connsiteY180" fmla="*/ 499161 h 929568"/>
              <a:gd name="connsiteX181" fmla="*/ 187281 w 3058854"/>
              <a:gd name="connsiteY181" fmla="*/ 499161 h 929568"/>
              <a:gd name="connsiteX182" fmla="*/ 280558 w 3058854"/>
              <a:gd name="connsiteY182" fmla="*/ 422687 h 929568"/>
              <a:gd name="connsiteX183" fmla="*/ 280558 w 3058854"/>
              <a:gd name="connsiteY183" fmla="*/ 151099 h 929568"/>
              <a:gd name="connsiteX184" fmla="*/ 163744 w 3058854"/>
              <a:gd name="connsiteY184" fmla="*/ 56901 h 929568"/>
              <a:gd name="connsiteX185" fmla="*/ 5264 w 3058854"/>
              <a:gd name="connsiteY185" fmla="*/ 187776 h 92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3058854" h="929568">
                <a:moveTo>
                  <a:pt x="2865150" y="927801"/>
                </a:moveTo>
                <a:lnTo>
                  <a:pt x="2885770" y="927801"/>
                </a:lnTo>
                <a:lnTo>
                  <a:pt x="2885774" y="929568"/>
                </a:lnTo>
                <a:lnTo>
                  <a:pt x="2865150" y="929568"/>
                </a:lnTo>
                <a:close/>
                <a:moveTo>
                  <a:pt x="2604206" y="927801"/>
                </a:moveTo>
                <a:lnTo>
                  <a:pt x="2624547" y="927801"/>
                </a:lnTo>
                <a:lnTo>
                  <a:pt x="2624547" y="929568"/>
                </a:lnTo>
                <a:lnTo>
                  <a:pt x="2604206" y="929568"/>
                </a:lnTo>
                <a:close/>
                <a:moveTo>
                  <a:pt x="2344134" y="927801"/>
                </a:moveTo>
                <a:lnTo>
                  <a:pt x="2364793" y="927801"/>
                </a:lnTo>
                <a:lnTo>
                  <a:pt x="2364796" y="929568"/>
                </a:lnTo>
                <a:lnTo>
                  <a:pt x="2344134" y="929568"/>
                </a:lnTo>
                <a:close/>
                <a:moveTo>
                  <a:pt x="2083335" y="927801"/>
                </a:moveTo>
                <a:lnTo>
                  <a:pt x="2103676" y="927801"/>
                </a:lnTo>
                <a:lnTo>
                  <a:pt x="2103676" y="929568"/>
                </a:lnTo>
                <a:lnTo>
                  <a:pt x="2083335" y="929568"/>
                </a:lnTo>
                <a:close/>
                <a:moveTo>
                  <a:pt x="1823118" y="927801"/>
                </a:moveTo>
                <a:lnTo>
                  <a:pt x="1843777" y="927801"/>
                </a:lnTo>
                <a:lnTo>
                  <a:pt x="1843780" y="929568"/>
                </a:lnTo>
                <a:lnTo>
                  <a:pt x="1823118" y="929568"/>
                </a:lnTo>
                <a:close/>
                <a:moveTo>
                  <a:pt x="1562030" y="927801"/>
                </a:moveTo>
                <a:lnTo>
                  <a:pt x="1582661" y="927801"/>
                </a:lnTo>
                <a:lnTo>
                  <a:pt x="1582661" y="929568"/>
                </a:lnTo>
                <a:lnTo>
                  <a:pt x="1562030" y="929568"/>
                </a:lnTo>
                <a:close/>
                <a:moveTo>
                  <a:pt x="1302103" y="927801"/>
                </a:moveTo>
                <a:lnTo>
                  <a:pt x="1322153" y="927801"/>
                </a:lnTo>
                <a:lnTo>
                  <a:pt x="1322153" y="929568"/>
                </a:lnTo>
                <a:lnTo>
                  <a:pt x="1302103" y="929568"/>
                </a:lnTo>
                <a:close/>
                <a:moveTo>
                  <a:pt x="1041304" y="927801"/>
                </a:moveTo>
                <a:lnTo>
                  <a:pt x="1061645" y="927801"/>
                </a:lnTo>
                <a:lnTo>
                  <a:pt x="1061645" y="929568"/>
                </a:lnTo>
                <a:lnTo>
                  <a:pt x="1041304" y="929568"/>
                </a:lnTo>
                <a:close/>
                <a:moveTo>
                  <a:pt x="781232" y="927801"/>
                </a:moveTo>
                <a:lnTo>
                  <a:pt x="801891" y="927801"/>
                </a:lnTo>
                <a:lnTo>
                  <a:pt x="801894" y="929568"/>
                </a:lnTo>
                <a:lnTo>
                  <a:pt x="781232" y="929568"/>
                </a:lnTo>
                <a:close/>
                <a:moveTo>
                  <a:pt x="520434" y="927801"/>
                </a:moveTo>
                <a:lnTo>
                  <a:pt x="540775" y="927801"/>
                </a:lnTo>
                <a:lnTo>
                  <a:pt x="540775" y="929568"/>
                </a:lnTo>
                <a:lnTo>
                  <a:pt x="520434" y="929568"/>
                </a:lnTo>
                <a:close/>
                <a:moveTo>
                  <a:pt x="260217" y="927801"/>
                </a:moveTo>
                <a:lnTo>
                  <a:pt x="280876" y="927801"/>
                </a:lnTo>
                <a:lnTo>
                  <a:pt x="280879" y="929568"/>
                </a:lnTo>
                <a:lnTo>
                  <a:pt x="260217" y="929568"/>
                </a:lnTo>
                <a:close/>
                <a:moveTo>
                  <a:pt x="3029039" y="606652"/>
                </a:moveTo>
                <a:lnTo>
                  <a:pt x="3053264" y="626165"/>
                </a:lnTo>
                <a:lnTo>
                  <a:pt x="3053264" y="927801"/>
                </a:lnTo>
                <a:lnTo>
                  <a:pt x="2885770" y="927801"/>
                </a:lnTo>
                <a:lnTo>
                  <a:pt x="2885346" y="725151"/>
                </a:lnTo>
                <a:close/>
                <a:moveTo>
                  <a:pt x="2508023" y="606652"/>
                </a:moveTo>
                <a:lnTo>
                  <a:pt x="2604206" y="684127"/>
                </a:lnTo>
                <a:lnTo>
                  <a:pt x="2604206" y="927801"/>
                </a:lnTo>
                <a:lnTo>
                  <a:pt x="2364793" y="927801"/>
                </a:lnTo>
                <a:lnTo>
                  <a:pt x="2364475" y="725151"/>
                </a:lnTo>
                <a:close/>
                <a:moveTo>
                  <a:pt x="1987007" y="606652"/>
                </a:moveTo>
                <a:lnTo>
                  <a:pt x="2083335" y="684127"/>
                </a:lnTo>
                <a:lnTo>
                  <a:pt x="2083335" y="927801"/>
                </a:lnTo>
                <a:lnTo>
                  <a:pt x="1843777" y="927801"/>
                </a:lnTo>
                <a:lnTo>
                  <a:pt x="1843459" y="725151"/>
                </a:lnTo>
                <a:close/>
                <a:moveTo>
                  <a:pt x="1465701" y="606652"/>
                </a:moveTo>
                <a:lnTo>
                  <a:pt x="1562030" y="684127"/>
                </a:lnTo>
                <a:lnTo>
                  <a:pt x="1562030" y="927801"/>
                </a:lnTo>
                <a:lnTo>
                  <a:pt x="1322153" y="927801"/>
                </a:lnTo>
                <a:lnTo>
                  <a:pt x="1322153" y="725151"/>
                </a:lnTo>
                <a:close/>
                <a:moveTo>
                  <a:pt x="945121" y="606652"/>
                </a:moveTo>
                <a:lnTo>
                  <a:pt x="1041304" y="684127"/>
                </a:lnTo>
                <a:lnTo>
                  <a:pt x="1041304" y="927801"/>
                </a:lnTo>
                <a:lnTo>
                  <a:pt x="801891" y="927801"/>
                </a:lnTo>
                <a:lnTo>
                  <a:pt x="801573" y="725151"/>
                </a:lnTo>
                <a:close/>
                <a:moveTo>
                  <a:pt x="424106" y="606652"/>
                </a:moveTo>
                <a:lnTo>
                  <a:pt x="520434" y="684127"/>
                </a:lnTo>
                <a:lnTo>
                  <a:pt x="520434" y="927801"/>
                </a:lnTo>
                <a:lnTo>
                  <a:pt x="280876" y="927801"/>
                </a:lnTo>
                <a:lnTo>
                  <a:pt x="280558" y="725151"/>
                </a:lnTo>
                <a:close/>
                <a:moveTo>
                  <a:pt x="3053264" y="600261"/>
                </a:moveTo>
                <a:lnTo>
                  <a:pt x="3058854" y="604778"/>
                </a:lnTo>
                <a:lnTo>
                  <a:pt x="3058854" y="630668"/>
                </a:lnTo>
                <a:lnTo>
                  <a:pt x="3053264" y="626165"/>
                </a:lnTo>
                <a:close/>
                <a:moveTo>
                  <a:pt x="5264" y="187776"/>
                </a:moveTo>
                <a:lnTo>
                  <a:pt x="5264" y="499161"/>
                </a:lnTo>
                <a:lnTo>
                  <a:pt x="0" y="499161"/>
                </a:lnTo>
                <a:lnTo>
                  <a:pt x="0" y="192123"/>
                </a:lnTo>
                <a:close/>
                <a:moveTo>
                  <a:pt x="2247806" y="82916"/>
                </a:moveTo>
                <a:lnTo>
                  <a:pt x="2344134" y="160390"/>
                </a:lnTo>
                <a:lnTo>
                  <a:pt x="2344134" y="413253"/>
                </a:lnTo>
                <a:lnTo>
                  <a:pt x="2264515" y="479149"/>
                </a:lnTo>
                <a:lnTo>
                  <a:pt x="2104258" y="479149"/>
                </a:lnTo>
                <a:lnTo>
                  <a:pt x="2104258" y="201415"/>
                </a:lnTo>
                <a:close/>
                <a:moveTo>
                  <a:pt x="1205920" y="82916"/>
                </a:moveTo>
                <a:lnTo>
                  <a:pt x="1302103" y="160390"/>
                </a:lnTo>
                <a:lnTo>
                  <a:pt x="1302103" y="413253"/>
                </a:lnTo>
                <a:lnTo>
                  <a:pt x="1222629" y="479149"/>
                </a:lnTo>
                <a:lnTo>
                  <a:pt x="1062227" y="479149"/>
                </a:lnTo>
                <a:lnTo>
                  <a:pt x="1062227" y="201415"/>
                </a:lnTo>
                <a:close/>
                <a:moveTo>
                  <a:pt x="684904" y="82916"/>
                </a:moveTo>
                <a:lnTo>
                  <a:pt x="781232" y="160390"/>
                </a:lnTo>
                <a:lnTo>
                  <a:pt x="781232" y="413253"/>
                </a:lnTo>
                <a:lnTo>
                  <a:pt x="701612" y="479149"/>
                </a:lnTo>
                <a:lnTo>
                  <a:pt x="541356" y="479149"/>
                </a:lnTo>
                <a:lnTo>
                  <a:pt x="541356" y="201415"/>
                </a:lnTo>
                <a:close/>
                <a:moveTo>
                  <a:pt x="163889" y="82916"/>
                </a:moveTo>
                <a:lnTo>
                  <a:pt x="260217" y="160390"/>
                </a:lnTo>
                <a:lnTo>
                  <a:pt x="260217" y="413253"/>
                </a:lnTo>
                <a:lnTo>
                  <a:pt x="180743" y="479149"/>
                </a:lnTo>
                <a:lnTo>
                  <a:pt x="20341" y="479149"/>
                </a:lnTo>
                <a:lnTo>
                  <a:pt x="20341" y="201415"/>
                </a:lnTo>
                <a:close/>
                <a:moveTo>
                  <a:pt x="2768821" y="82915"/>
                </a:moveTo>
                <a:lnTo>
                  <a:pt x="2865149" y="160390"/>
                </a:lnTo>
                <a:lnTo>
                  <a:pt x="2865149" y="413252"/>
                </a:lnTo>
                <a:lnTo>
                  <a:pt x="2785530" y="479148"/>
                </a:lnTo>
                <a:lnTo>
                  <a:pt x="2625273" y="479148"/>
                </a:lnTo>
                <a:lnTo>
                  <a:pt x="2625273" y="201414"/>
                </a:lnTo>
                <a:close/>
                <a:moveTo>
                  <a:pt x="1727226" y="82915"/>
                </a:moveTo>
                <a:lnTo>
                  <a:pt x="1823554" y="160390"/>
                </a:lnTo>
                <a:lnTo>
                  <a:pt x="1823554" y="413252"/>
                </a:lnTo>
                <a:lnTo>
                  <a:pt x="1743498" y="479148"/>
                </a:lnTo>
                <a:lnTo>
                  <a:pt x="1583678" y="479148"/>
                </a:lnTo>
                <a:lnTo>
                  <a:pt x="1583678" y="201414"/>
                </a:lnTo>
                <a:close/>
                <a:moveTo>
                  <a:pt x="2769112" y="57186"/>
                </a:moveTo>
                <a:lnTo>
                  <a:pt x="2604932" y="192122"/>
                </a:lnTo>
                <a:lnTo>
                  <a:pt x="2604932" y="499160"/>
                </a:lnTo>
                <a:lnTo>
                  <a:pt x="2792213" y="499160"/>
                </a:lnTo>
                <a:lnTo>
                  <a:pt x="2885345" y="422687"/>
                </a:lnTo>
                <a:lnTo>
                  <a:pt x="2885345" y="151098"/>
                </a:lnTo>
                <a:close/>
                <a:moveTo>
                  <a:pt x="1727226" y="57186"/>
                </a:moveTo>
                <a:lnTo>
                  <a:pt x="1562901" y="192122"/>
                </a:lnTo>
                <a:lnTo>
                  <a:pt x="1562901" y="499160"/>
                </a:lnTo>
                <a:lnTo>
                  <a:pt x="1750182" y="499160"/>
                </a:lnTo>
                <a:lnTo>
                  <a:pt x="1843459" y="422687"/>
                </a:lnTo>
                <a:lnTo>
                  <a:pt x="1843459" y="151098"/>
                </a:lnTo>
                <a:close/>
                <a:moveTo>
                  <a:pt x="2247661" y="56901"/>
                </a:moveTo>
                <a:lnTo>
                  <a:pt x="2083917" y="192123"/>
                </a:lnTo>
                <a:lnTo>
                  <a:pt x="2083917" y="499161"/>
                </a:lnTo>
                <a:lnTo>
                  <a:pt x="2271198" y="499161"/>
                </a:lnTo>
                <a:lnTo>
                  <a:pt x="2364475" y="422687"/>
                </a:lnTo>
                <a:lnTo>
                  <a:pt x="2364475" y="151099"/>
                </a:lnTo>
                <a:close/>
                <a:moveTo>
                  <a:pt x="1205920" y="56901"/>
                </a:moveTo>
                <a:lnTo>
                  <a:pt x="1041886" y="192123"/>
                </a:lnTo>
                <a:lnTo>
                  <a:pt x="1041886" y="499161"/>
                </a:lnTo>
                <a:lnTo>
                  <a:pt x="1229312" y="499161"/>
                </a:lnTo>
                <a:lnTo>
                  <a:pt x="1322154" y="422687"/>
                </a:lnTo>
                <a:lnTo>
                  <a:pt x="1322154" y="151099"/>
                </a:lnTo>
                <a:close/>
                <a:moveTo>
                  <a:pt x="684759" y="56901"/>
                </a:moveTo>
                <a:lnTo>
                  <a:pt x="521015" y="192123"/>
                </a:lnTo>
                <a:lnTo>
                  <a:pt x="521015" y="499161"/>
                </a:lnTo>
                <a:lnTo>
                  <a:pt x="708296" y="499161"/>
                </a:lnTo>
                <a:lnTo>
                  <a:pt x="801573" y="422687"/>
                </a:lnTo>
                <a:lnTo>
                  <a:pt x="801573" y="151099"/>
                </a:lnTo>
                <a:close/>
                <a:moveTo>
                  <a:pt x="5264" y="0"/>
                </a:moveTo>
                <a:lnTo>
                  <a:pt x="3053264" y="0"/>
                </a:lnTo>
                <a:lnTo>
                  <a:pt x="3053264" y="600261"/>
                </a:lnTo>
                <a:lnTo>
                  <a:pt x="3029330" y="580923"/>
                </a:lnTo>
                <a:lnTo>
                  <a:pt x="2865150" y="715859"/>
                </a:lnTo>
                <a:lnTo>
                  <a:pt x="2865150" y="927801"/>
                </a:lnTo>
                <a:lnTo>
                  <a:pt x="2624547" y="927801"/>
                </a:lnTo>
                <a:lnTo>
                  <a:pt x="2624547" y="674835"/>
                </a:lnTo>
                <a:lnTo>
                  <a:pt x="2508314" y="580923"/>
                </a:lnTo>
                <a:lnTo>
                  <a:pt x="2344134" y="715859"/>
                </a:lnTo>
                <a:lnTo>
                  <a:pt x="2344134" y="927801"/>
                </a:lnTo>
                <a:lnTo>
                  <a:pt x="2103676" y="927801"/>
                </a:lnTo>
                <a:lnTo>
                  <a:pt x="2103676" y="674835"/>
                </a:lnTo>
                <a:lnTo>
                  <a:pt x="1987443" y="580923"/>
                </a:lnTo>
                <a:lnTo>
                  <a:pt x="1823118" y="715859"/>
                </a:lnTo>
                <a:lnTo>
                  <a:pt x="1823118" y="927801"/>
                </a:lnTo>
                <a:lnTo>
                  <a:pt x="1582661" y="927801"/>
                </a:lnTo>
                <a:lnTo>
                  <a:pt x="1582661" y="674835"/>
                </a:lnTo>
                <a:lnTo>
                  <a:pt x="1466428" y="580923"/>
                </a:lnTo>
                <a:lnTo>
                  <a:pt x="1302103" y="715859"/>
                </a:lnTo>
                <a:lnTo>
                  <a:pt x="1302103" y="927801"/>
                </a:lnTo>
                <a:lnTo>
                  <a:pt x="1061645" y="927801"/>
                </a:lnTo>
                <a:lnTo>
                  <a:pt x="1061645" y="674835"/>
                </a:lnTo>
                <a:lnTo>
                  <a:pt x="945411" y="580923"/>
                </a:lnTo>
                <a:lnTo>
                  <a:pt x="781232" y="715859"/>
                </a:lnTo>
                <a:lnTo>
                  <a:pt x="781232" y="927801"/>
                </a:lnTo>
                <a:lnTo>
                  <a:pt x="540775" y="927801"/>
                </a:lnTo>
                <a:lnTo>
                  <a:pt x="540775" y="674835"/>
                </a:lnTo>
                <a:lnTo>
                  <a:pt x="424542" y="580923"/>
                </a:lnTo>
                <a:lnTo>
                  <a:pt x="260217" y="715859"/>
                </a:lnTo>
                <a:lnTo>
                  <a:pt x="260217" y="927801"/>
                </a:lnTo>
                <a:lnTo>
                  <a:pt x="5264" y="927801"/>
                </a:lnTo>
                <a:lnTo>
                  <a:pt x="5264" y="499161"/>
                </a:lnTo>
                <a:lnTo>
                  <a:pt x="187281" y="499161"/>
                </a:lnTo>
                <a:lnTo>
                  <a:pt x="280558" y="422687"/>
                </a:lnTo>
                <a:lnTo>
                  <a:pt x="280558" y="151099"/>
                </a:lnTo>
                <a:lnTo>
                  <a:pt x="163744" y="56901"/>
                </a:lnTo>
                <a:lnTo>
                  <a:pt x="5264" y="187776"/>
                </a:lnTo>
                <a:close/>
              </a:path>
            </a:pathLst>
          </a:custGeom>
          <a:solidFill>
            <a:schemeClr val="accent2"/>
          </a:solidFill>
          <a:ln w="136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i-FI"/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42D56245-2BA4-4BA8-9080-D9E6949E151A}"/>
              </a:ext>
            </a:extLst>
          </p:cNvPr>
          <p:cNvSpPr/>
          <p:nvPr/>
        </p:nvSpPr>
        <p:spPr bwMode="hidden">
          <a:xfrm>
            <a:off x="9146454" y="5930198"/>
            <a:ext cx="3060000" cy="927802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5B65B6B-B873-4044-B697-B6E3454C0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18.7.2025</a:t>
            </a:r>
          </a:p>
        </p:txBody>
      </p:sp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 bwMode="white">
          <a:xfrm>
            <a:off x="0" y="5929200"/>
            <a:ext cx="6120000" cy="9288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fi-FI" sz="2800" spc="300" baseline="0" dirty="0">
                <a:solidFill>
                  <a:srgbClr val="003479"/>
                </a:solidFill>
              </a:rPr>
              <a:t>dvv.fi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C9AB2CB-A76C-46BA-BEC2-2F71E558B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97A2FB5-9A41-422B-9CB8-63068D8F0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9720371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apaamuotoinen: Muoto 11">
            <a:extLst>
              <a:ext uri="{FF2B5EF4-FFF2-40B4-BE49-F238E27FC236}">
                <a16:creationId xmlns:a16="http://schemas.microsoft.com/office/drawing/2014/main" id="{FA43DC77-9C6F-421F-BC8B-2D4CD58983BE}"/>
              </a:ext>
            </a:extLst>
          </p:cNvPr>
          <p:cNvSpPr/>
          <p:nvPr/>
        </p:nvSpPr>
        <p:spPr bwMode="hidden">
          <a:xfrm>
            <a:off x="6087620" y="5930582"/>
            <a:ext cx="3058854" cy="929568"/>
          </a:xfrm>
          <a:custGeom>
            <a:avLst/>
            <a:gdLst>
              <a:gd name="connsiteX0" fmla="*/ 2865150 w 3058854"/>
              <a:gd name="connsiteY0" fmla="*/ 927801 h 929568"/>
              <a:gd name="connsiteX1" fmla="*/ 2885770 w 3058854"/>
              <a:gd name="connsiteY1" fmla="*/ 927801 h 929568"/>
              <a:gd name="connsiteX2" fmla="*/ 2885774 w 3058854"/>
              <a:gd name="connsiteY2" fmla="*/ 929568 h 929568"/>
              <a:gd name="connsiteX3" fmla="*/ 2865150 w 3058854"/>
              <a:gd name="connsiteY3" fmla="*/ 929568 h 929568"/>
              <a:gd name="connsiteX4" fmla="*/ 2604206 w 3058854"/>
              <a:gd name="connsiteY4" fmla="*/ 927801 h 929568"/>
              <a:gd name="connsiteX5" fmla="*/ 2624547 w 3058854"/>
              <a:gd name="connsiteY5" fmla="*/ 927801 h 929568"/>
              <a:gd name="connsiteX6" fmla="*/ 2624547 w 3058854"/>
              <a:gd name="connsiteY6" fmla="*/ 929568 h 929568"/>
              <a:gd name="connsiteX7" fmla="*/ 2604206 w 3058854"/>
              <a:gd name="connsiteY7" fmla="*/ 929568 h 929568"/>
              <a:gd name="connsiteX8" fmla="*/ 2344134 w 3058854"/>
              <a:gd name="connsiteY8" fmla="*/ 927801 h 929568"/>
              <a:gd name="connsiteX9" fmla="*/ 2364793 w 3058854"/>
              <a:gd name="connsiteY9" fmla="*/ 927801 h 929568"/>
              <a:gd name="connsiteX10" fmla="*/ 2364796 w 3058854"/>
              <a:gd name="connsiteY10" fmla="*/ 929568 h 929568"/>
              <a:gd name="connsiteX11" fmla="*/ 2344134 w 3058854"/>
              <a:gd name="connsiteY11" fmla="*/ 929568 h 929568"/>
              <a:gd name="connsiteX12" fmla="*/ 2083335 w 3058854"/>
              <a:gd name="connsiteY12" fmla="*/ 927801 h 929568"/>
              <a:gd name="connsiteX13" fmla="*/ 2103676 w 3058854"/>
              <a:gd name="connsiteY13" fmla="*/ 927801 h 929568"/>
              <a:gd name="connsiteX14" fmla="*/ 2103676 w 3058854"/>
              <a:gd name="connsiteY14" fmla="*/ 929568 h 929568"/>
              <a:gd name="connsiteX15" fmla="*/ 2083335 w 3058854"/>
              <a:gd name="connsiteY15" fmla="*/ 929568 h 929568"/>
              <a:gd name="connsiteX16" fmla="*/ 1823118 w 3058854"/>
              <a:gd name="connsiteY16" fmla="*/ 927801 h 929568"/>
              <a:gd name="connsiteX17" fmla="*/ 1843777 w 3058854"/>
              <a:gd name="connsiteY17" fmla="*/ 927801 h 929568"/>
              <a:gd name="connsiteX18" fmla="*/ 1843780 w 3058854"/>
              <a:gd name="connsiteY18" fmla="*/ 929568 h 929568"/>
              <a:gd name="connsiteX19" fmla="*/ 1823118 w 3058854"/>
              <a:gd name="connsiteY19" fmla="*/ 929568 h 929568"/>
              <a:gd name="connsiteX20" fmla="*/ 1562030 w 3058854"/>
              <a:gd name="connsiteY20" fmla="*/ 927801 h 929568"/>
              <a:gd name="connsiteX21" fmla="*/ 1582661 w 3058854"/>
              <a:gd name="connsiteY21" fmla="*/ 927801 h 929568"/>
              <a:gd name="connsiteX22" fmla="*/ 1582661 w 3058854"/>
              <a:gd name="connsiteY22" fmla="*/ 929568 h 929568"/>
              <a:gd name="connsiteX23" fmla="*/ 1562030 w 3058854"/>
              <a:gd name="connsiteY23" fmla="*/ 929568 h 929568"/>
              <a:gd name="connsiteX24" fmla="*/ 1302103 w 3058854"/>
              <a:gd name="connsiteY24" fmla="*/ 927801 h 929568"/>
              <a:gd name="connsiteX25" fmla="*/ 1322153 w 3058854"/>
              <a:gd name="connsiteY25" fmla="*/ 927801 h 929568"/>
              <a:gd name="connsiteX26" fmla="*/ 1322153 w 3058854"/>
              <a:gd name="connsiteY26" fmla="*/ 929568 h 929568"/>
              <a:gd name="connsiteX27" fmla="*/ 1302103 w 3058854"/>
              <a:gd name="connsiteY27" fmla="*/ 929568 h 929568"/>
              <a:gd name="connsiteX28" fmla="*/ 1041304 w 3058854"/>
              <a:gd name="connsiteY28" fmla="*/ 927801 h 929568"/>
              <a:gd name="connsiteX29" fmla="*/ 1061645 w 3058854"/>
              <a:gd name="connsiteY29" fmla="*/ 927801 h 929568"/>
              <a:gd name="connsiteX30" fmla="*/ 1061645 w 3058854"/>
              <a:gd name="connsiteY30" fmla="*/ 929568 h 929568"/>
              <a:gd name="connsiteX31" fmla="*/ 1041304 w 3058854"/>
              <a:gd name="connsiteY31" fmla="*/ 929568 h 929568"/>
              <a:gd name="connsiteX32" fmla="*/ 781232 w 3058854"/>
              <a:gd name="connsiteY32" fmla="*/ 927801 h 929568"/>
              <a:gd name="connsiteX33" fmla="*/ 801891 w 3058854"/>
              <a:gd name="connsiteY33" fmla="*/ 927801 h 929568"/>
              <a:gd name="connsiteX34" fmla="*/ 801894 w 3058854"/>
              <a:gd name="connsiteY34" fmla="*/ 929568 h 929568"/>
              <a:gd name="connsiteX35" fmla="*/ 781232 w 3058854"/>
              <a:gd name="connsiteY35" fmla="*/ 929568 h 929568"/>
              <a:gd name="connsiteX36" fmla="*/ 520434 w 3058854"/>
              <a:gd name="connsiteY36" fmla="*/ 927801 h 929568"/>
              <a:gd name="connsiteX37" fmla="*/ 540775 w 3058854"/>
              <a:gd name="connsiteY37" fmla="*/ 927801 h 929568"/>
              <a:gd name="connsiteX38" fmla="*/ 540775 w 3058854"/>
              <a:gd name="connsiteY38" fmla="*/ 929568 h 929568"/>
              <a:gd name="connsiteX39" fmla="*/ 520434 w 3058854"/>
              <a:gd name="connsiteY39" fmla="*/ 929568 h 929568"/>
              <a:gd name="connsiteX40" fmla="*/ 260217 w 3058854"/>
              <a:gd name="connsiteY40" fmla="*/ 927801 h 929568"/>
              <a:gd name="connsiteX41" fmla="*/ 280876 w 3058854"/>
              <a:gd name="connsiteY41" fmla="*/ 927801 h 929568"/>
              <a:gd name="connsiteX42" fmla="*/ 280879 w 3058854"/>
              <a:gd name="connsiteY42" fmla="*/ 929568 h 929568"/>
              <a:gd name="connsiteX43" fmla="*/ 260217 w 3058854"/>
              <a:gd name="connsiteY43" fmla="*/ 929568 h 929568"/>
              <a:gd name="connsiteX44" fmla="*/ 3029039 w 3058854"/>
              <a:gd name="connsiteY44" fmla="*/ 606652 h 929568"/>
              <a:gd name="connsiteX45" fmla="*/ 3053264 w 3058854"/>
              <a:gd name="connsiteY45" fmla="*/ 626165 h 929568"/>
              <a:gd name="connsiteX46" fmla="*/ 3053264 w 3058854"/>
              <a:gd name="connsiteY46" fmla="*/ 927801 h 929568"/>
              <a:gd name="connsiteX47" fmla="*/ 2885770 w 3058854"/>
              <a:gd name="connsiteY47" fmla="*/ 927801 h 929568"/>
              <a:gd name="connsiteX48" fmla="*/ 2885346 w 3058854"/>
              <a:gd name="connsiteY48" fmla="*/ 725151 h 929568"/>
              <a:gd name="connsiteX49" fmla="*/ 2508023 w 3058854"/>
              <a:gd name="connsiteY49" fmla="*/ 606652 h 929568"/>
              <a:gd name="connsiteX50" fmla="*/ 2604206 w 3058854"/>
              <a:gd name="connsiteY50" fmla="*/ 684127 h 929568"/>
              <a:gd name="connsiteX51" fmla="*/ 2604206 w 3058854"/>
              <a:gd name="connsiteY51" fmla="*/ 927801 h 929568"/>
              <a:gd name="connsiteX52" fmla="*/ 2364793 w 3058854"/>
              <a:gd name="connsiteY52" fmla="*/ 927801 h 929568"/>
              <a:gd name="connsiteX53" fmla="*/ 2364475 w 3058854"/>
              <a:gd name="connsiteY53" fmla="*/ 725151 h 929568"/>
              <a:gd name="connsiteX54" fmla="*/ 1987007 w 3058854"/>
              <a:gd name="connsiteY54" fmla="*/ 606652 h 929568"/>
              <a:gd name="connsiteX55" fmla="*/ 2083335 w 3058854"/>
              <a:gd name="connsiteY55" fmla="*/ 684127 h 929568"/>
              <a:gd name="connsiteX56" fmla="*/ 2083335 w 3058854"/>
              <a:gd name="connsiteY56" fmla="*/ 927801 h 929568"/>
              <a:gd name="connsiteX57" fmla="*/ 1843777 w 3058854"/>
              <a:gd name="connsiteY57" fmla="*/ 927801 h 929568"/>
              <a:gd name="connsiteX58" fmla="*/ 1843459 w 3058854"/>
              <a:gd name="connsiteY58" fmla="*/ 725151 h 929568"/>
              <a:gd name="connsiteX59" fmla="*/ 1465701 w 3058854"/>
              <a:gd name="connsiteY59" fmla="*/ 606652 h 929568"/>
              <a:gd name="connsiteX60" fmla="*/ 1562030 w 3058854"/>
              <a:gd name="connsiteY60" fmla="*/ 684127 h 929568"/>
              <a:gd name="connsiteX61" fmla="*/ 1562030 w 3058854"/>
              <a:gd name="connsiteY61" fmla="*/ 927801 h 929568"/>
              <a:gd name="connsiteX62" fmla="*/ 1322153 w 3058854"/>
              <a:gd name="connsiteY62" fmla="*/ 927801 h 929568"/>
              <a:gd name="connsiteX63" fmla="*/ 1322153 w 3058854"/>
              <a:gd name="connsiteY63" fmla="*/ 725151 h 929568"/>
              <a:gd name="connsiteX64" fmla="*/ 945121 w 3058854"/>
              <a:gd name="connsiteY64" fmla="*/ 606652 h 929568"/>
              <a:gd name="connsiteX65" fmla="*/ 1041304 w 3058854"/>
              <a:gd name="connsiteY65" fmla="*/ 684127 h 929568"/>
              <a:gd name="connsiteX66" fmla="*/ 1041304 w 3058854"/>
              <a:gd name="connsiteY66" fmla="*/ 927801 h 929568"/>
              <a:gd name="connsiteX67" fmla="*/ 801891 w 3058854"/>
              <a:gd name="connsiteY67" fmla="*/ 927801 h 929568"/>
              <a:gd name="connsiteX68" fmla="*/ 801573 w 3058854"/>
              <a:gd name="connsiteY68" fmla="*/ 725151 h 929568"/>
              <a:gd name="connsiteX69" fmla="*/ 424106 w 3058854"/>
              <a:gd name="connsiteY69" fmla="*/ 606652 h 929568"/>
              <a:gd name="connsiteX70" fmla="*/ 520434 w 3058854"/>
              <a:gd name="connsiteY70" fmla="*/ 684127 h 929568"/>
              <a:gd name="connsiteX71" fmla="*/ 520434 w 3058854"/>
              <a:gd name="connsiteY71" fmla="*/ 927801 h 929568"/>
              <a:gd name="connsiteX72" fmla="*/ 280876 w 3058854"/>
              <a:gd name="connsiteY72" fmla="*/ 927801 h 929568"/>
              <a:gd name="connsiteX73" fmla="*/ 280558 w 3058854"/>
              <a:gd name="connsiteY73" fmla="*/ 725151 h 929568"/>
              <a:gd name="connsiteX74" fmla="*/ 3053264 w 3058854"/>
              <a:gd name="connsiteY74" fmla="*/ 600261 h 929568"/>
              <a:gd name="connsiteX75" fmla="*/ 3058854 w 3058854"/>
              <a:gd name="connsiteY75" fmla="*/ 604778 h 929568"/>
              <a:gd name="connsiteX76" fmla="*/ 3058854 w 3058854"/>
              <a:gd name="connsiteY76" fmla="*/ 630668 h 929568"/>
              <a:gd name="connsiteX77" fmla="*/ 3053264 w 3058854"/>
              <a:gd name="connsiteY77" fmla="*/ 626165 h 929568"/>
              <a:gd name="connsiteX78" fmla="*/ 5264 w 3058854"/>
              <a:gd name="connsiteY78" fmla="*/ 187776 h 929568"/>
              <a:gd name="connsiteX79" fmla="*/ 5264 w 3058854"/>
              <a:gd name="connsiteY79" fmla="*/ 499161 h 929568"/>
              <a:gd name="connsiteX80" fmla="*/ 0 w 3058854"/>
              <a:gd name="connsiteY80" fmla="*/ 499161 h 929568"/>
              <a:gd name="connsiteX81" fmla="*/ 0 w 3058854"/>
              <a:gd name="connsiteY81" fmla="*/ 192123 h 929568"/>
              <a:gd name="connsiteX82" fmla="*/ 2247806 w 3058854"/>
              <a:gd name="connsiteY82" fmla="*/ 82916 h 929568"/>
              <a:gd name="connsiteX83" fmla="*/ 2344134 w 3058854"/>
              <a:gd name="connsiteY83" fmla="*/ 160390 h 929568"/>
              <a:gd name="connsiteX84" fmla="*/ 2344134 w 3058854"/>
              <a:gd name="connsiteY84" fmla="*/ 413253 h 929568"/>
              <a:gd name="connsiteX85" fmla="*/ 2264515 w 3058854"/>
              <a:gd name="connsiteY85" fmla="*/ 479149 h 929568"/>
              <a:gd name="connsiteX86" fmla="*/ 2104258 w 3058854"/>
              <a:gd name="connsiteY86" fmla="*/ 479149 h 929568"/>
              <a:gd name="connsiteX87" fmla="*/ 2104258 w 3058854"/>
              <a:gd name="connsiteY87" fmla="*/ 201415 h 929568"/>
              <a:gd name="connsiteX88" fmla="*/ 1205920 w 3058854"/>
              <a:gd name="connsiteY88" fmla="*/ 82916 h 929568"/>
              <a:gd name="connsiteX89" fmla="*/ 1302103 w 3058854"/>
              <a:gd name="connsiteY89" fmla="*/ 160390 h 929568"/>
              <a:gd name="connsiteX90" fmla="*/ 1302103 w 3058854"/>
              <a:gd name="connsiteY90" fmla="*/ 413253 h 929568"/>
              <a:gd name="connsiteX91" fmla="*/ 1222629 w 3058854"/>
              <a:gd name="connsiteY91" fmla="*/ 479149 h 929568"/>
              <a:gd name="connsiteX92" fmla="*/ 1062227 w 3058854"/>
              <a:gd name="connsiteY92" fmla="*/ 479149 h 929568"/>
              <a:gd name="connsiteX93" fmla="*/ 1062227 w 3058854"/>
              <a:gd name="connsiteY93" fmla="*/ 201415 h 929568"/>
              <a:gd name="connsiteX94" fmla="*/ 684904 w 3058854"/>
              <a:gd name="connsiteY94" fmla="*/ 82916 h 929568"/>
              <a:gd name="connsiteX95" fmla="*/ 781232 w 3058854"/>
              <a:gd name="connsiteY95" fmla="*/ 160390 h 929568"/>
              <a:gd name="connsiteX96" fmla="*/ 781232 w 3058854"/>
              <a:gd name="connsiteY96" fmla="*/ 413253 h 929568"/>
              <a:gd name="connsiteX97" fmla="*/ 701612 w 3058854"/>
              <a:gd name="connsiteY97" fmla="*/ 479149 h 929568"/>
              <a:gd name="connsiteX98" fmla="*/ 541356 w 3058854"/>
              <a:gd name="connsiteY98" fmla="*/ 479149 h 929568"/>
              <a:gd name="connsiteX99" fmla="*/ 541356 w 3058854"/>
              <a:gd name="connsiteY99" fmla="*/ 201415 h 929568"/>
              <a:gd name="connsiteX100" fmla="*/ 163889 w 3058854"/>
              <a:gd name="connsiteY100" fmla="*/ 82916 h 929568"/>
              <a:gd name="connsiteX101" fmla="*/ 260217 w 3058854"/>
              <a:gd name="connsiteY101" fmla="*/ 160390 h 929568"/>
              <a:gd name="connsiteX102" fmla="*/ 260217 w 3058854"/>
              <a:gd name="connsiteY102" fmla="*/ 413253 h 929568"/>
              <a:gd name="connsiteX103" fmla="*/ 180743 w 3058854"/>
              <a:gd name="connsiteY103" fmla="*/ 479149 h 929568"/>
              <a:gd name="connsiteX104" fmla="*/ 20341 w 3058854"/>
              <a:gd name="connsiteY104" fmla="*/ 479149 h 929568"/>
              <a:gd name="connsiteX105" fmla="*/ 20341 w 3058854"/>
              <a:gd name="connsiteY105" fmla="*/ 201415 h 929568"/>
              <a:gd name="connsiteX106" fmla="*/ 2768821 w 3058854"/>
              <a:gd name="connsiteY106" fmla="*/ 82915 h 929568"/>
              <a:gd name="connsiteX107" fmla="*/ 2865149 w 3058854"/>
              <a:gd name="connsiteY107" fmla="*/ 160390 h 929568"/>
              <a:gd name="connsiteX108" fmla="*/ 2865149 w 3058854"/>
              <a:gd name="connsiteY108" fmla="*/ 413252 h 929568"/>
              <a:gd name="connsiteX109" fmla="*/ 2785530 w 3058854"/>
              <a:gd name="connsiteY109" fmla="*/ 479148 h 929568"/>
              <a:gd name="connsiteX110" fmla="*/ 2625273 w 3058854"/>
              <a:gd name="connsiteY110" fmla="*/ 479148 h 929568"/>
              <a:gd name="connsiteX111" fmla="*/ 2625273 w 3058854"/>
              <a:gd name="connsiteY111" fmla="*/ 201414 h 929568"/>
              <a:gd name="connsiteX112" fmla="*/ 1727226 w 3058854"/>
              <a:gd name="connsiteY112" fmla="*/ 82915 h 929568"/>
              <a:gd name="connsiteX113" fmla="*/ 1823554 w 3058854"/>
              <a:gd name="connsiteY113" fmla="*/ 160390 h 929568"/>
              <a:gd name="connsiteX114" fmla="*/ 1823554 w 3058854"/>
              <a:gd name="connsiteY114" fmla="*/ 413252 h 929568"/>
              <a:gd name="connsiteX115" fmla="*/ 1743498 w 3058854"/>
              <a:gd name="connsiteY115" fmla="*/ 479148 h 929568"/>
              <a:gd name="connsiteX116" fmla="*/ 1583678 w 3058854"/>
              <a:gd name="connsiteY116" fmla="*/ 479148 h 929568"/>
              <a:gd name="connsiteX117" fmla="*/ 1583678 w 3058854"/>
              <a:gd name="connsiteY117" fmla="*/ 201414 h 929568"/>
              <a:gd name="connsiteX118" fmla="*/ 2769112 w 3058854"/>
              <a:gd name="connsiteY118" fmla="*/ 57186 h 929568"/>
              <a:gd name="connsiteX119" fmla="*/ 2604932 w 3058854"/>
              <a:gd name="connsiteY119" fmla="*/ 192122 h 929568"/>
              <a:gd name="connsiteX120" fmla="*/ 2604932 w 3058854"/>
              <a:gd name="connsiteY120" fmla="*/ 499160 h 929568"/>
              <a:gd name="connsiteX121" fmla="*/ 2792213 w 3058854"/>
              <a:gd name="connsiteY121" fmla="*/ 499160 h 929568"/>
              <a:gd name="connsiteX122" fmla="*/ 2885345 w 3058854"/>
              <a:gd name="connsiteY122" fmla="*/ 422687 h 929568"/>
              <a:gd name="connsiteX123" fmla="*/ 2885345 w 3058854"/>
              <a:gd name="connsiteY123" fmla="*/ 151098 h 929568"/>
              <a:gd name="connsiteX124" fmla="*/ 1727226 w 3058854"/>
              <a:gd name="connsiteY124" fmla="*/ 57186 h 929568"/>
              <a:gd name="connsiteX125" fmla="*/ 1562901 w 3058854"/>
              <a:gd name="connsiteY125" fmla="*/ 192122 h 929568"/>
              <a:gd name="connsiteX126" fmla="*/ 1562901 w 3058854"/>
              <a:gd name="connsiteY126" fmla="*/ 499160 h 929568"/>
              <a:gd name="connsiteX127" fmla="*/ 1750182 w 3058854"/>
              <a:gd name="connsiteY127" fmla="*/ 499160 h 929568"/>
              <a:gd name="connsiteX128" fmla="*/ 1843459 w 3058854"/>
              <a:gd name="connsiteY128" fmla="*/ 422687 h 929568"/>
              <a:gd name="connsiteX129" fmla="*/ 1843459 w 3058854"/>
              <a:gd name="connsiteY129" fmla="*/ 151098 h 929568"/>
              <a:gd name="connsiteX130" fmla="*/ 2247661 w 3058854"/>
              <a:gd name="connsiteY130" fmla="*/ 56901 h 929568"/>
              <a:gd name="connsiteX131" fmla="*/ 2083917 w 3058854"/>
              <a:gd name="connsiteY131" fmla="*/ 192123 h 929568"/>
              <a:gd name="connsiteX132" fmla="*/ 2083917 w 3058854"/>
              <a:gd name="connsiteY132" fmla="*/ 499161 h 929568"/>
              <a:gd name="connsiteX133" fmla="*/ 2271198 w 3058854"/>
              <a:gd name="connsiteY133" fmla="*/ 499161 h 929568"/>
              <a:gd name="connsiteX134" fmla="*/ 2364475 w 3058854"/>
              <a:gd name="connsiteY134" fmla="*/ 422687 h 929568"/>
              <a:gd name="connsiteX135" fmla="*/ 2364475 w 3058854"/>
              <a:gd name="connsiteY135" fmla="*/ 151099 h 929568"/>
              <a:gd name="connsiteX136" fmla="*/ 1205920 w 3058854"/>
              <a:gd name="connsiteY136" fmla="*/ 56901 h 929568"/>
              <a:gd name="connsiteX137" fmla="*/ 1041886 w 3058854"/>
              <a:gd name="connsiteY137" fmla="*/ 192123 h 929568"/>
              <a:gd name="connsiteX138" fmla="*/ 1041886 w 3058854"/>
              <a:gd name="connsiteY138" fmla="*/ 499161 h 929568"/>
              <a:gd name="connsiteX139" fmla="*/ 1229312 w 3058854"/>
              <a:gd name="connsiteY139" fmla="*/ 499161 h 929568"/>
              <a:gd name="connsiteX140" fmla="*/ 1322154 w 3058854"/>
              <a:gd name="connsiteY140" fmla="*/ 422687 h 929568"/>
              <a:gd name="connsiteX141" fmla="*/ 1322154 w 3058854"/>
              <a:gd name="connsiteY141" fmla="*/ 151099 h 929568"/>
              <a:gd name="connsiteX142" fmla="*/ 684759 w 3058854"/>
              <a:gd name="connsiteY142" fmla="*/ 56901 h 929568"/>
              <a:gd name="connsiteX143" fmla="*/ 521015 w 3058854"/>
              <a:gd name="connsiteY143" fmla="*/ 192123 h 929568"/>
              <a:gd name="connsiteX144" fmla="*/ 521015 w 3058854"/>
              <a:gd name="connsiteY144" fmla="*/ 499161 h 929568"/>
              <a:gd name="connsiteX145" fmla="*/ 708296 w 3058854"/>
              <a:gd name="connsiteY145" fmla="*/ 499161 h 929568"/>
              <a:gd name="connsiteX146" fmla="*/ 801573 w 3058854"/>
              <a:gd name="connsiteY146" fmla="*/ 422687 h 929568"/>
              <a:gd name="connsiteX147" fmla="*/ 801573 w 3058854"/>
              <a:gd name="connsiteY147" fmla="*/ 151099 h 929568"/>
              <a:gd name="connsiteX148" fmla="*/ 5264 w 3058854"/>
              <a:gd name="connsiteY148" fmla="*/ 0 h 929568"/>
              <a:gd name="connsiteX149" fmla="*/ 3053264 w 3058854"/>
              <a:gd name="connsiteY149" fmla="*/ 0 h 929568"/>
              <a:gd name="connsiteX150" fmla="*/ 3053264 w 3058854"/>
              <a:gd name="connsiteY150" fmla="*/ 600261 h 929568"/>
              <a:gd name="connsiteX151" fmla="*/ 3029330 w 3058854"/>
              <a:gd name="connsiteY151" fmla="*/ 580923 h 929568"/>
              <a:gd name="connsiteX152" fmla="*/ 2865150 w 3058854"/>
              <a:gd name="connsiteY152" fmla="*/ 715859 h 929568"/>
              <a:gd name="connsiteX153" fmla="*/ 2865150 w 3058854"/>
              <a:gd name="connsiteY153" fmla="*/ 927801 h 929568"/>
              <a:gd name="connsiteX154" fmla="*/ 2624547 w 3058854"/>
              <a:gd name="connsiteY154" fmla="*/ 927801 h 929568"/>
              <a:gd name="connsiteX155" fmla="*/ 2624547 w 3058854"/>
              <a:gd name="connsiteY155" fmla="*/ 674835 h 929568"/>
              <a:gd name="connsiteX156" fmla="*/ 2508314 w 3058854"/>
              <a:gd name="connsiteY156" fmla="*/ 580923 h 929568"/>
              <a:gd name="connsiteX157" fmla="*/ 2344134 w 3058854"/>
              <a:gd name="connsiteY157" fmla="*/ 715859 h 929568"/>
              <a:gd name="connsiteX158" fmla="*/ 2344134 w 3058854"/>
              <a:gd name="connsiteY158" fmla="*/ 927801 h 929568"/>
              <a:gd name="connsiteX159" fmla="*/ 2103676 w 3058854"/>
              <a:gd name="connsiteY159" fmla="*/ 927801 h 929568"/>
              <a:gd name="connsiteX160" fmla="*/ 2103676 w 3058854"/>
              <a:gd name="connsiteY160" fmla="*/ 674835 h 929568"/>
              <a:gd name="connsiteX161" fmla="*/ 1987443 w 3058854"/>
              <a:gd name="connsiteY161" fmla="*/ 580923 h 929568"/>
              <a:gd name="connsiteX162" fmla="*/ 1823118 w 3058854"/>
              <a:gd name="connsiteY162" fmla="*/ 715859 h 929568"/>
              <a:gd name="connsiteX163" fmla="*/ 1823118 w 3058854"/>
              <a:gd name="connsiteY163" fmla="*/ 927801 h 929568"/>
              <a:gd name="connsiteX164" fmla="*/ 1582661 w 3058854"/>
              <a:gd name="connsiteY164" fmla="*/ 927801 h 929568"/>
              <a:gd name="connsiteX165" fmla="*/ 1582661 w 3058854"/>
              <a:gd name="connsiteY165" fmla="*/ 674835 h 929568"/>
              <a:gd name="connsiteX166" fmla="*/ 1466428 w 3058854"/>
              <a:gd name="connsiteY166" fmla="*/ 580923 h 929568"/>
              <a:gd name="connsiteX167" fmla="*/ 1302103 w 3058854"/>
              <a:gd name="connsiteY167" fmla="*/ 715859 h 929568"/>
              <a:gd name="connsiteX168" fmla="*/ 1302103 w 3058854"/>
              <a:gd name="connsiteY168" fmla="*/ 927801 h 929568"/>
              <a:gd name="connsiteX169" fmla="*/ 1061645 w 3058854"/>
              <a:gd name="connsiteY169" fmla="*/ 927801 h 929568"/>
              <a:gd name="connsiteX170" fmla="*/ 1061645 w 3058854"/>
              <a:gd name="connsiteY170" fmla="*/ 674835 h 929568"/>
              <a:gd name="connsiteX171" fmla="*/ 945411 w 3058854"/>
              <a:gd name="connsiteY171" fmla="*/ 580923 h 929568"/>
              <a:gd name="connsiteX172" fmla="*/ 781232 w 3058854"/>
              <a:gd name="connsiteY172" fmla="*/ 715859 h 929568"/>
              <a:gd name="connsiteX173" fmla="*/ 781232 w 3058854"/>
              <a:gd name="connsiteY173" fmla="*/ 927801 h 929568"/>
              <a:gd name="connsiteX174" fmla="*/ 540775 w 3058854"/>
              <a:gd name="connsiteY174" fmla="*/ 927801 h 929568"/>
              <a:gd name="connsiteX175" fmla="*/ 540775 w 3058854"/>
              <a:gd name="connsiteY175" fmla="*/ 674835 h 929568"/>
              <a:gd name="connsiteX176" fmla="*/ 424542 w 3058854"/>
              <a:gd name="connsiteY176" fmla="*/ 580923 h 929568"/>
              <a:gd name="connsiteX177" fmla="*/ 260217 w 3058854"/>
              <a:gd name="connsiteY177" fmla="*/ 715859 h 929568"/>
              <a:gd name="connsiteX178" fmla="*/ 260217 w 3058854"/>
              <a:gd name="connsiteY178" fmla="*/ 927801 h 929568"/>
              <a:gd name="connsiteX179" fmla="*/ 5264 w 3058854"/>
              <a:gd name="connsiteY179" fmla="*/ 927801 h 929568"/>
              <a:gd name="connsiteX180" fmla="*/ 5264 w 3058854"/>
              <a:gd name="connsiteY180" fmla="*/ 499161 h 929568"/>
              <a:gd name="connsiteX181" fmla="*/ 187281 w 3058854"/>
              <a:gd name="connsiteY181" fmla="*/ 499161 h 929568"/>
              <a:gd name="connsiteX182" fmla="*/ 280558 w 3058854"/>
              <a:gd name="connsiteY182" fmla="*/ 422687 h 929568"/>
              <a:gd name="connsiteX183" fmla="*/ 280558 w 3058854"/>
              <a:gd name="connsiteY183" fmla="*/ 151099 h 929568"/>
              <a:gd name="connsiteX184" fmla="*/ 163744 w 3058854"/>
              <a:gd name="connsiteY184" fmla="*/ 56901 h 929568"/>
              <a:gd name="connsiteX185" fmla="*/ 5264 w 3058854"/>
              <a:gd name="connsiteY185" fmla="*/ 187776 h 92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3058854" h="929568">
                <a:moveTo>
                  <a:pt x="2865150" y="927801"/>
                </a:moveTo>
                <a:lnTo>
                  <a:pt x="2885770" y="927801"/>
                </a:lnTo>
                <a:lnTo>
                  <a:pt x="2885774" y="929568"/>
                </a:lnTo>
                <a:lnTo>
                  <a:pt x="2865150" y="929568"/>
                </a:lnTo>
                <a:close/>
                <a:moveTo>
                  <a:pt x="2604206" y="927801"/>
                </a:moveTo>
                <a:lnTo>
                  <a:pt x="2624547" y="927801"/>
                </a:lnTo>
                <a:lnTo>
                  <a:pt x="2624547" y="929568"/>
                </a:lnTo>
                <a:lnTo>
                  <a:pt x="2604206" y="929568"/>
                </a:lnTo>
                <a:close/>
                <a:moveTo>
                  <a:pt x="2344134" y="927801"/>
                </a:moveTo>
                <a:lnTo>
                  <a:pt x="2364793" y="927801"/>
                </a:lnTo>
                <a:lnTo>
                  <a:pt x="2364796" y="929568"/>
                </a:lnTo>
                <a:lnTo>
                  <a:pt x="2344134" y="929568"/>
                </a:lnTo>
                <a:close/>
                <a:moveTo>
                  <a:pt x="2083335" y="927801"/>
                </a:moveTo>
                <a:lnTo>
                  <a:pt x="2103676" y="927801"/>
                </a:lnTo>
                <a:lnTo>
                  <a:pt x="2103676" y="929568"/>
                </a:lnTo>
                <a:lnTo>
                  <a:pt x="2083335" y="929568"/>
                </a:lnTo>
                <a:close/>
                <a:moveTo>
                  <a:pt x="1823118" y="927801"/>
                </a:moveTo>
                <a:lnTo>
                  <a:pt x="1843777" y="927801"/>
                </a:lnTo>
                <a:lnTo>
                  <a:pt x="1843780" y="929568"/>
                </a:lnTo>
                <a:lnTo>
                  <a:pt x="1823118" y="929568"/>
                </a:lnTo>
                <a:close/>
                <a:moveTo>
                  <a:pt x="1562030" y="927801"/>
                </a:moveTo>
                <a:lnTo>
                  <a:pt x="1582661" y="927801"/>
                </a:lnTo>
                <a:lnTo>
                  <a:pt x="1582661" y="929568"/>
                </a:lnTo>
                <a:lnTo>
                  <a:pt x="1562030" y="929568"/>
                </a:lnTo>
                <a:close/>
                <a:moveTo>
                  <a:pt x="1302103" y="927801"/>
                </a:moveTo>
                <a:lnTo>
                  <a:pt x="1322153" y="927801"/>
                </a:lnTo>
                <a:lnTo>
                  <a:pt x="1322153" y="929568"/>
                </a:lnTo>
                <a:lnTo>
                  <a:pt x="1302103" y="929568"/>
                </a:lnTo>
                <a:close/>
                <a:moveTo>
                  <a:pt x="1041304" y="927801"/>
                </a:moveTo>
                <a:lnTo>
                  <a:pt x="1061645" y="927801"/>
                </a:lnTo>
                <a:lnTo>
                  <a:pt x="1061645" y="929568"/>
                </a:lnTo>
                <a:lnTo>
                  <a:pt x="1041304" y="929568"/>
                </a:lnTo>
                <a:close/>
                <a:moveTo>
                  <a:pt x="781232" y="927801"/>
                </a:moveTo>
                <a:lnTo>
                  <a:pt x="801891" y="927801"/>
                </a:lnTo>
                <a:lnTo>
                  <a:pt x="801894" y="929568"/>
                </a:lnTo>
                <a:lnTo>
                  <a:pt x="781232" y="929568"/>
                </a:lnTo>
                <a:close/>
                <a:moveTo>
                  <a:pt x="520434" y="927801"/>
                </a:moveTo>
                <a:lnTo>
                  <a:pt x="540775" y="927801"/>
                </a:lnTo>
                <a:lnTo>
                  <a:pt x="540775" y="929568"/>
                </a:lnTo>
                <a:lnTo>
                  <a:pt x="520434" y="929568"/>
                </a:lnTo>
                <a:close/>
                <a:moveTo>
                  <a:pt x="260217" y="927801"/>
                </a:moveTo>
                <a:lnTo>
                  <a:pt x="280876" y="927801"/>
                </a:lnTo>
                <a:lnTo>
                  <a:pt x="280879" y="929568"/>
                </a:lnTo>
                <a:lnTo>
                  <a:pt x="260217" y="929568"/>
                </a:lnTo>
                <a:close/>
                <a:moveTo>
                  <a:pt x="3029039" y="606652"/>
                </a:moveTo>
                <a:lnTo>
                  <a:pt x="3053264" y="626165"/>
                </a:lnTo>
                <a:lnTo>
                  <a:pt x="3053264" y="927801"/>
                </a:lnTo>
                <a:lnTo>
                  <a:pt x="2885770" y="927801"/>
                </a:lnTo>
                <a:lnTo>
                  <a:pt x="2885346" y="725151"/>
                </a:lnTo>
                <a:close/>
                <a:moveTo>
                  <a:pt x="2508023" y="606652"/>
                </a:moveTo>
                <a:lnTo>
                  <a:pt x="2604206" y="684127"/>
                </a:lnTo>
                <a:lnTo>
                  <a:pt x="2604206" y="927801"/>
                </a:lnTo>
                <a:lnTo>
                  <a:pt x="2364793" y="927801"/>
                </a:lnTo>
                <a:lnTo>
                  <a:pt x="2364475" y="725151"/>
                </a:lnTo>
                <a:close/>
                <a:moveTo>
                  <a:pt x="1987007" y="606652"/>
                </a:moveTo>
                <a:lnTo>
                  <a:pt x="2083335" y="684127"/>
                </a:lnTo>
                <a:lnTo>
                  <a:pt x="2083335" y="927801"/>
                </a:lnTo>
                <a:lnTo>
                  <a:pt x="1843777" y="927801"/>
                </a:lnTo>
                <a:lnTo>
                  <a:pt x="1843459" y="725151"/>
                </a:lnTo>
                <a:close/>
                <a:moveTo>
                  <a:pt x="1465701" y="606652"/>
                </a:moveTo>
                <a:lnTo>
                  <a:pt x="1562030" y="684127"/>
                </a:lnTo>
                <a:lnTo>
                  <a:pt x="1562030" y="927801"/>
                </a:lnTo>
                <a:lnTo>
                  <a:pt x="1322153" y="927801"/>
                </a:lnTo>
                <a:lnTo>
                  <a:pt x="1322153" y="725151"/>
                </a:lnTo>
                <a:close/>
                <a:moveTo>
                  <a:pt x="945121" y="606652"/>
                </a:moveTo>
                <a:lnTo>
                  <a:pt x="1041304" y="684127"/>
                </a:lnTo>
                <a:lnTo>
                  <a:pt x="1041304" y="927801"/>
                </a:lnTo>
                <a:lnTo>
                  <a:pt x="801891" y="927801"/>
                </a:lnTo>
                <a:lnTo>
                  <a:pt x="801573" y="725151"/>
                </a:lnTo>
                <a:close/>
                <a:moveTo>
                  <a:pt x="424106" y="606652"/>
                </a:moveTo>
                <a:lnTo>
                  <a:pt x="520434" y="684127"/>
                </a:lnTo>
                <a:lnTo>
                  <a:pt x="520434" y="927801"/>
                </a:lnTo>
                <a:lnTo>
                  <a:pt x="280876" y="927801"/>
                </a:lnTo>
                <a:lnTo>
                  <a:pt x="280558" y="725151"/>
                </a:lnTo>
                <a:close/>
                <a:moveTo>
                  <a:pt x="3053264" y="600261"/>
                </a:moveTo>
                <a:lnTo>
                  <a:pt x="3058854" y="604778"/>
                </a:lnTo>
                <a:lnTo>
                  <a:pt x="3058854" y="630668"/>
                </a:lnTo>
                <a:lnTo>
                  <a:pt x="3053264" y="626165"/>
                </a:lnTo>
                <a:close/>
                <a:moveTo>
                  <a:pt x="5264" y="187776"/>
                </a:moveTo>
                <a:lnTo>
                  <a:pt x="5264" y="499161"/>
                </a:lnTo>
                <a:lnTo>
                  <a:pt x="0" y="499161"/>
                </a:lnTo>
                <a:lnTo>
                  <a:pt x="0" y="192123"/>
                </a:lnTo>
                <a:close/>
                <a:moveTo>
                  <a:pt x="2247806" y="82916"/>
                </a:moveTo>
                <a:lnTo>
                  <a:pt x="2344134" y="160390"/>
                </a:lnTo>
                <a:lnTo>
                  <a:pt x="2344134" y="413253"/>
                </a:lnTo>
                <a:lnTo>
                  <a:pt x="2264515" y="479149"/>
                </a:lnTo>
                <a:lnTo>
                  <a:pt x="2104258" y="479149"/>
                </a:lnTo>
                <a:lnTo>
                  <a:pt x="2104258" y="201415"/>
                </a:lnTo>
                <a:close/>
                <a:moveTo>
                  <a:pt x="1205920" y="82916"/>
                </a:moveTo>
                <a:lnTo>
                  <a:pt x="1302103" y="160390"/>
                </a:lnTo>
                <a:lnTo>
                  <a:pt x="1302103" y="413253"/>
                </a:lnTo>
                <a:lnTo>
                  <a:pt x="1222629" y="479149"/>
                </a:lnTo>
                <a:lnTo>
                  <a:pt x="1062227" y="479149"/>
                </a:lnTo>
                <a:lnTo>
                  <a:pt x="1062227" y="201415"/>
                </a:lnTo>
                <a:close/>
                <a:moveTo>
                  <a:pt x="684904" y="82916"/>
                </a:moveTo>
                <a:lnTo>
                  <a:pt x="781232" y="160390"/>
                </a:lnTo>
                <a:lnTo>
                  <a:pt x="781232" y="413253"/>
                </a:lnTo>
                <a:lnTo>
                  <a:pt x="701612" y="479149"/>
                </a:lnTo>
                <a:lnTo>
                  <a:pt x="541356" y="479149"/>
                </a:lnTo>
                <a:lnTo>
                  <a:pt x="541356" y="201415"/>
                </a:lnTo>
                <a:close/>
                <a:moveTo>
                  <a:pt x="163889" y="82916"/>
                </a:moveTo>
                <a:lnTo>
                  <a:pt x="260217" y="160390"/>
                </a:lnTo>
                <a:lnTo>
                  <a:pt x="260217" y="413253"/>
                </a:lnTo>
                <a:lnTo>
                  <a:pt x="180743" y="479149"/>
                </a:lnTo>
                <a:lnTo>
                  <a:pt x="20341" y="479149"/>
                </a:lnTo>
                <a:lnTo>
                  <a:pt x="20341" y="201415"/>
                </a:lnTo>
                <a:close/>
                <a:moveTo>
                  <a:pt x="2768821" y="82915"/>
                </a:moveTo>
                <a:lnTo>
                  <a:pt x="2865149" y="160390"/>
                </a:lnTo>
                <a:lnTo>
                  <a:pt x="2865149" y="413252"/>
                </a:lnTo>
                <a:lnTo>
                  <a:pt x="2785530" y="479148"/>
                </a:lnTo>
                <a:lnTo>
                  <a:pt x="2625273" y="479148"/>
                </a:lnTo>
                <a:lnTo>
                  <a:pt x="2625273" y="201414"/>
                </a:lnTo>
                <a:close/>
                <a:moveTo>
                  <a:pt x="1727226" y="82915"/>
                </a:moveTo>
                <a:lnTo>
                  <a:pt x="1823554" y="160390"/>
                </a:lnTo>
                <a:lnTo>
                  <a:pt x="1823554" y="413252"/>
                </a:lnTo>
                <a:lnTo>
                  <a:pt x="1743498" y="479148"/>
                </a:lnTo>
                <a:lnTo>
                  <a:pt x="1583678" y="479148"/>
                </a:lnTo>
                <a:lnTo>
                  <a:pt x="1583678" y="201414"/>
                </a:lnTo>
                <a:close/>
                <a:moveTo>
                  <a:pt x="2769112" y="57186"/>
                </a:moveTo>
                <a:lnTo>
                  <a:pt x="2604932" y="192122"/>
                </a:lnTo>
                <a:lnTo>
                  <a:pt x="2604932" y="499160"/>
                </a:lnTo>
                <a:lnTo>
                  <a:pt x="2792213" y="499160"/>
                </a:lnTo>
                <a:lnTo>
                  <a:pt x="2885345" y="422687"/>
                </a:lnTo>
                <a:lnTo>
                  <a:pt x="2885345" y="151098"/>
                </a:lnTo>
                <a:close/>
                <a:moveTo>
                  <a:pt x="1727226" y="57186"/>
                </a:moveTo>
                <a:lnTo>
                  <a:pt x="1562901" y="192122"/>
                </a:lnTo>
                <a:lnTo>
                  <a:pt x="1562901" y="499160"/>
                </a:lnTo>
                <a:lnTo>
                  <a:pt x="1750182" y="499160"/>
                </a:lnTo>
                <a:lnTo>
                  <a:pt x="1843459" y="422687"/>
                </a:lnTo>
                <a:lnTo>
                  <a:pt x="1843459" y="151098"/>
                </a:lnTo>
                <a:close/>
                <a:moveTo>
                  <a:pt x="2247661" y="56901"/>
                </a:moveTo>
                <a:lnTo>
                  <a:pt x="2083917" y="192123"/>
                </a:lnTo>
                <a:lnTo>
                  <a:pt x="2083917" y="499161"/>
                </a:lnTo>
                <a:lnTo>
                  <a:pt x="2271198" y="499161"/>
                </a:lnTo>
                <a:lnTo>
                  <a:pt x="2364475" y="422687"/>
                </a:lnTo>
                <a:lnTo>
                  <a:pt x="2364475" y="151099"/>
                </a:lnTo>
                <a:close/>
                <a:moveTo>
                  <a:pt x="1205920" y="56901"/>
                </a:moveTo>
                <a:lnTo>
                  <a:pt x="1041886" y="192123"/>
                </a:lnTo>
                <a:lnTo>
                  <a:pt x="1041886" y="499161"/>
                </a:lnTo>
                <a:lnTo>
                  <a:pt x="1229312" y="499161"/>
                </a:lnTo>
                <a:lnTo>
                  <a:pt x="1322154" y="422687"/>
                </a:lnTo>
                <a:lnTo>
                  <a:pt x="1322154" y="151099"/>
                </a:lnTo>
                <a:close/>
                <a:moveTo>
                  <a:pt x="684759" y="56901"/>
                </a:moveTo>
                <a:lnTo>
                  <a:pt x="521015" y="192123"/>
                </a:lnTo>
                <a:lnTo>
                  <a:pt x="521015" y="499161"/>
                </a:lnTo>
                <a:lnTo>
                  <a:pt x="708296" y="499161"/>
                </a:lnTo>
                <a:lnTo>
                  <a:pt x="801573" y="422687"/>
                </a:lnTo>
                <a:lnTo>
                  <a:pt x="801573" y="151099"/>
                </a:lnTo>
                <a:close/>
                <a:moveTo>
                  <a:pt x="5264" y="0"/>
                </a:moveTo>
                <a:lnTo>
                  <a:pt x="3053264" y="0"/>
                </a:lnTo>
                <a:lnTo>
                  <a:pt x="3053264" y="600261"/>
                </a:lnTo>
                <a:lnTo>
                  <a:pt x="3029330" y="580923"/>
                </a:lnTo>
                <a:lnTo>
                  <a:pt x="2865150" y="715859"/>
                </a:lnTo>
                <a:lnTo>
                  <a:pt x="2865150" y="927801"/>
                </a:lnTo>
                <a:lnTo>
                  <a:pt x="2624547" y="927801"/>
                </a:lnTo>
                <a:lnTo>
                  <a:pt x="2624547" y="674835"/>
                </a:lnTo>
                <a:lnTo>
                  <a:pt x="2508314" y="580923"/>
                </a:lnTo>
                <a:lnTo>
                  <a:pt x="2344134" y="715859"/>
                </a:lnTo>
                <a:lnTo>
                  <a:pt x="2344134" y="927801"/>
                </a:lnTo>
                <a:lnTo>
                  <a:pt x="2103676" y="927801"/>
                </a:lnTo>
                <a:lnTo>
                  <a:pt x="2103676" y="674835"/>
                </a:lnTo>
                <a:lnTo>
                  <a:pt x="1987443" y="580923"/>
                </a:lnTo>
                <a:lnTo>
                  <a:pt x="1823118" y="715859"/>
                </a:lnTo>
                <a:lnTo>
                  <a:pt x="1823118" y="927801"/>
                </a:lnTo>
                <a:lnTo>
                  <a:pt x="1582661" y="927801"/>
                </a:lnTo>
                <a:lnTo>
                  <a:pt x="1582661" y="674835"/>
                </a:lnTo>
                <a:lnTo>
                  <a:pt x="1466428" y="580923"/>
                </a:lnTo>
                <a:lnTo>
                  <a:pt x="1302103" y="715859"/>
                </a:lnTo>
                <a:lnTo>
                  <a:pt x="1302103" y="927801"/>
                </a:lnTo>
                <a:lnTo>
                  <a:pt x="1061645" y="927801"/>
                </a:lnTo>
                <a:lnTo>
                  <a:pt x="1061645" y="674835"/>
                </a:lnTo>
                <a:lnTo>
                  <a:pt x="945411" y="580923"/>
                </a:lnTo>
                <a:lnTo>
                  <a:pt x="781232" y="715859"/>
                </a:lnTo>
                <a:lnTo>
                  <a:pt x="781232" y="927801"/>
                </a:lnTo>
                <a:lnTo>
                  <a:pt x="540775" y="927801"/>
                </a:lnTo>
                <a:lnTo>
                  <a:pt x="540775" y="674835"/>
                </a:lnTo>
                <a:lnTo>
                  <a:pt x="424542" y="580923"/>
                </a:lnTo>
                <a:lnTo>
                  <a:pt x="260217" y="715859"/>
                </a:lnTo>
                <a:lnTo>
                  <a:pt x="260217" y="927801"/>
                </a:lnTo>
                <a:lnTo>
                  <a:pt x="5264" y="927801"/>
                </a:lnTo>
                <a:lnTo>
                  <a:pt x="5264" y="499161"/>
                </a:lnTo>
                <a:lnTo>
                  <a:pt x="187281" y="499161"/>
                </a:lnTo>
                <a:lnTo>
                  <a:pt x="280558" y="422687"/>
                </a:lnTo>
                <a:lnTo>
                  <a:pt x="280558" y="151099"/>
                </a:lnTo>
                <a:lnTo>
                  <a:pt x="163744" y="56901"/>
                </a:lnTo>
                <a:lnTo>
                  <a:pt x="5264" y="187776"/>
                </a:lnTo>
                <a:close/>
              </a:path>
            </a:pathLst>
          </a:custGeom>
          <a:solidFill>
            <a:schemeClr val="accent2"/>
          </a:solidFill>
          <a:ln w="136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i-FI"/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42D56245-2BA4-4BA8-9080-D9E6949E151A}"/>
              </a:ext>
            </a:extLst>
          </p:cNvPr>
          <p:cNvSpPr/>
          <p:nvPr/>
        </p:nvSpPr>
        <p:spPr bwMode="hidden">
          <a:xfrm>
            <a:off x="9134475" y="5930582"/>
            <a:ext cx="3060000" cy="927802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EFB6CAD9-21A6-455B-B05D-F61CCF322584}"/>
              </a:ext>
            </a:extLst>
          </p:cNvPr>
          <p:cNvSpPr txBox="1"/>
          <p:nvPr/>
        </p:nvSpPr>
        <p:spPr bwMode="white">
          <a:xfrm>
            <a:off x="0" y="5930582"/>
            <a:ext cx="6120000" cy="92880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fi-FI" sz="2800" spc="300" baseline="0" dirty="0">
                <a:solidFill>
                  <a:schemeClr val="bg1"/>
                </a:solidFill>
              </a:rPr>
              <a:t>dvv.fi</a:t>
            </a:r>
          </a:p>
        </p:txBody>
      </p:sp>
      <p:pic>
        <p:nvPicPr>
          <p:cNvPr id="8" name="Kuva 7" descr="Digi- ja väestötietoviraston tunnus">
            <a:extLst>
              <a:ext uri="{FF2B5EF4-FFF2-40B4-BE49-F238E27FC236}">
                <a16:creationId xmlns:a16="http://schemas.microsoft.com/office/drawing/2014/main" id="{CBB20E0A-0CCD-46B1-8EB6-1942AD1A3B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771426" y="2328672"/>
            <a:ext cx="6649148" cy="921794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60103E4-185B-42BB-9D81-9D4F3ECCD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18.7.2025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0733073-F773-4589-9C73-1AB628629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ABE97E3-F3EC-40EA-805C-459924D57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6583584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3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Kuva 27" descr="Digi- ja väestötietoviraston tunnus&#10;">
            <a:extLst>
              <a:ext uri="{FF2B5EF4-FFF2-40B4-BE49-F238E27FC236}">
                <a16:creationId xmlns:a16="http://schemas.microsoft.com/office/drawing/2014/main" id="{0D7BEB57-05A3-4B43-820C-684E32111D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2484000" y="2880000"/>
            <a:ext cx="7236000" cy="1003151"/>
          </a:xfrm>
          <a:prstGeom prst="rect">
            <a:avLst/>
          </a:prstGeom>
        </p:spPr>
      </p:pic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>
          <a:xfrm>
            <a:off x="3450000" y="4284000"/>
            <a:ext cx="5292000" cy="720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fi-FI" sz="2800" spc="300" baseline="0" dirty="0">
                <a:solidFill>
                  <a:schemeClr val="bg1"/>
                </a:solidFill>
              </a:rPr>
              <a:t>dvv.fi</a:t>
            </a:r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633B3A55-59E4-415F-B405-7C49BB3598B3}"/>
              </a:ext>
            </a:extLst>
          </p:cNvPr>
          <p:cNvGrpSpPr/>
          <p:nvPr/>
        </p:nvGrpSpPr>
        <p:grpSpPr bwMode="ltGray">
          <a:xfrm>
            <a:off x="-3349" y="-1"/>
            <a:ext cx="12198698" cy="184444"/>
            <a:chOff x="-3349" y="-1"/>
            <a:chExt cx="12198698" cy="184444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2328EE5A-928E-4167-9AF0-4816CBFF5C82}"/>
                </a:ext>
              </a:extLst>
            </p:cNvPr>
            <p:cNvSpPr/>
            <p:nvPr/>
          </p:nvSpPr>
          <p:spPr bwMode="ltGray">
            <a:xfrm>
              <a:off x="9135636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FBDE6B09-6A16-4730-96C4-9C3FDFBE1428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7B5E0810-7800-4C99-8E48-C3F29C4729AB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71B9E7A2-F910-45AD-8DE5-2CD26F9D9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18.7.2025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816DBB66-6508-4FD5-BA86-3CB437066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CBEA675-9260-45E8-89D2-AE9881C29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7073237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>
          <a:xfrm>
            <a:off x="3450000" y="4284000"/>
            <a:ext cx="5292000" cy="720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fi-FI" sz="2800" spc="300" baseline="0" dirty="0">
                <a:solidFill>
                  <a:srgbClr val="003479"/>
                </a:solidFill>
              </a:rPr>
              <a:t>dvv.fi</a:t>
            </a:r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633B3A55-59E4-415F-B405-7C49BB3598B3}"/>
              </a:ext>
            </a:extLst>
          </p:cNvPr>
          <p:cNvGrpSpPr/>
          <p:nvPr/>
        </p:nvGrpSpPr>
        <p:grpSpPr>
          <a:xfrm>
            <a:off x="-3349" y="-1"/>
            <a:ext cx="12198698" cy="184444"/>
            <a:chOff x="-3349" y="-1"/>
            <a:chExt cx="12198698" cy="184444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2328EE5A-928E-4167-9AF0-4816CBFF5C82}"/>
                </a:ext>
              </a:extLst>
            </p:cNvPr>
            <p:cNvSpPr/>
            <p:nvPr/>
          </p:nvSpPr>
          <p:spPr>
            <a:xfrm>
              <a:off x="9135636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FBDE6B09-6A16-4730-96C4-9C3FDFBE1428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7B5E0810-7800-4C99-8E48-C3F29C4729A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11" name="Kuva 10" descr="Digi- ja väestötietoviraston tunnus">
            <a:extLst>
              <a:ext uri="{FF2B5EF4-FFF2-40B4-BE49-F238E27FC236}">
                <a16:creationId xmlns:a16="http://schemas.microsoft.com/office/drawing/2014/main" id="{05042997-B44A-4E29-AFED-06FB9D7439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484000" y="2880000"/>
            <a:ext cx="7236000" cy="1003151"/>
          </a:xfrm>
          <a:prstGeom prst="rect">
            <a:avLst/>
          </a:prstGeom>
        </p:spPr>
      </p:pic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59A679FD-A421-4131-B086-D78DE7C32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18.7.2025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7BEA7967-CF0C-41AC-B972-1870B05E6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5AF80B1-5324-4FB0-866F-60CE16123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2924691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F3382D4F-7C84-480A-AC18-E63A4A650C5D}"/>
              </a:ext>
            </a:extLst>
          </p:cNvPr>
          <p:cNvSpPr/>
          <p:nvPr/>
        </p:nvSpPr>
        <p:spPr bwMode="hidden">
          <a:xfrm>
            <a:off x="0" y="0"/>
            <a:ext cx="12192000" cy="498486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4676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528000"/>
            <a:ext cx="9180000" cy="1440000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32CCB011-E2E3-4F2E-83BF-B901E38D14D9}"/>
              </a:ext>
            </a:extLst>
          </p:cNvPr>
          <p:cNvSpPr/>
          <p:nvPr/>
        </p:nvSpPr>
        <p:spPr bwMode="hidden">
          <a:xfrm>
            <a:off x="9140651" y="4984860"/>
            <a:ext cx="3048000" cy="1873140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grpSp>
        <p:nvGrpSpPr>
          <p:cNvPr id="9" name="Ryhmä 8">
            <a:extLst>
              <a:ext uri="{FF2B5EF4-FFF2-40B4-BE49-F238E27FC236}">
                <a16:creationId xmlns:a16="http://schemas.microsoft.com/office/drawing/2014/main" id="{BD8827BF-3D6D-4DF5-A30D-9A04A94C6FC0}"/>
              </a:ext>
            </a:extLst>
          </p:cNvPr>
          <p:cNvGrpSpPr/>
          <p:nvPr/>
        </p:nvGrpSpPr>
        <p:grpSpPr bwMode="hidden">
          <a:xfrm>
            <a:off x="6092651" y="4984860"/>
            <a:ext cx="3051349" cy="1873140"/>
            <a:chOff x="6092651" y="4984860"/>
            <a:chExt cx="3051349" cy="1873140"/>
          </a:xfrm>
        </p:grpSpPr>
        <p:sp>
          <p:nvSpPr>
            <p:cNvPr id="4" name="Suorakulmio 3">
              <a:extLst>
                <a:ext uri="{FF2B5EF4-FFF2-40B4-BE49-F238E27FC236}">
                  <a16:creationId xmlns:a16="http://schemas.microsoft.com/office/drawing/2014/main" id="{C3AABAE7-AA34-46B1-9B89-F0544A5D02B3}"/>
                </a:ext>
              </a:extLst>
            </p:cNvPr>
            <p:cNvSpPr/>
            <p:nvPr/>
          </p:nvSpPr>
          <p:spPr bwMode="hidden">
            <a:xfrm>
              <a:off x="6092651" y="4984860"/>
              <a:ext cx="3048000" cy="18731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92FDD505-F205-4559-B3F6-FCCB77DF07F2}"/>
                </a:ext>
              </a:extLst>
            </p:cNvPr>
            <p:cNvSpPr/>
            <p:nvPr/>
          </p:nvSpPr>
          <p:spPr bwMode="hidden">
            <a:xfrm>
              <a:off x="6096000" y="4984860"/>
              <a:ext cx="3048000" cy="1873140"/>
            </a:xfrm>
            <a:prstGeom prst="rect">
              <a:avLst/>
            </a:prstGeom>
            <a:blipFill dpi="0" rotWithShape="1"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tile tx="374650" ty="26035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10" name="Päivämäärän paikkamerkki 9">
            <a:extLst>
              <a:ext uri="{FF2B5EF4-FFF2-40B4-BE49-F238E27FC236}">
                <a16:creationId xmlns:a16="http://schemas.microsoft.com/office/drawing/2014/main" id="{1FF6B260-4647-4494-BB9C-F1625C0D3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2836C77-DF8A-474A-891F-37B0718F990D}" type="datetime1">
              <a:rPr lang="fi-FI" smtClean="0"/>
              <a:t>4.12.2025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53A5B9F6-3F80-4CC4-BFF9-CF3E5F307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179A90EC-8B4D-4700-93E1-94F210C1E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3" name="Kuva 12" descr="Digi- ja väestötietoviraston tunnus">
            <a:extLst>
              <a:ext uri="{FF2B5EF4-FFF2-40B4-BE49-F238E27FC236}">
                <a16:creationId xmlns:a16="http://schemas.microsoft.com/office/drawing/2014/main" id="{FD45F654-812C-44B6-A9F2-170D4FAB72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66800" y="5223600"/>
            <a:ext cx="3539426" cy="12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07072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3B016-79BC-4370-AA5B-E3EA44F35E22}" type="datetime1">
              <a:rPr lang="fi-FI" smtClean="0"/>
              <a:t>4.12.2025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D2C76EBF-985F-4C16-A843-476AD15F2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62933210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7D00B7-C08A-48F5-868A-CAA6F7D71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04D75-840E-4566-AF9C-3FB97F16B251}" type="datetime1">
              <a:rPr lang="fi-FI" smtClean="0"/>
              <a:t>4.12.2025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C3D8C38B-FC7E-4662-931C-9C5BE65CC3D8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A2DAA4F5-524B-40F7-AD35-51AEC7F81AEF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9" name="Kuva 8" descr="Digi- ja väestötietoviraston tunnus">
            <a:extLst>
              <a:ext uri="{FF2B5EF4-FFF2-40B4-BE49-F238E27FC236}">
                <a16:creationId xmlns:a16="http://schemas.microsoft.com/office/drawing/2014/main" id="{20E55507-0E5B-4A78-946C-D5110FEE44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CE2E1068-91A9-46B1-A5BE-B905AC067F97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BF45495D-0C84-4693-819C-D1123D30EBB1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A350E905-B624-4063-BED2-C4B58A304851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163749248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11">
            <a:extLst>
              <a:ext uri="{FF2B5EF4-FFF2-40B4-BE49-F238E27FC236}">
                <a16:creationId xmlns:a16="http://schemas.microsoft.com/office/drawing/2014/main" id="{DDD24831-56B3-4858-8245-BDBC00D34678}"/>
              </a:ext>
            </a:extLst>
          </p:cNvPr>
          <p:cNvSpPr/>
          <p:nvPr/>
        </p:nvSpPr>
        <p:spPr bwMode="hidden">
          <a:xfrm>
            <a:off x="-3349" y="4984860"/>
            <a:ext cx="6099349" cy="1901629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4676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accent6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528000"/>
            <a:ext cx="9180000" cy="1440000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32CCB011-E2E3-4F2E-83BF-B901E38D14D9}"/>
              </a:ext>
            </a:extLst>
          </p:cNvPr>
          <p:cNvSpPr/>
          <p:nvPr/>
        </p:nvSpPr>
        <p:spPr bwMode="hidden">
          <a:xfrm>
            <a:off x="9140651" y="4984860"/>
            <a:ext cx="3048000" cy="1873140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grpSp>
        <p:nvGrpSpPr>
          <p:cNvPr id="9" name="Ryhmä 8">
            <a:extLst>
              <a:ext uri="{FF2B5EF4-FFF2-40B4-BE49-F238E27FC236}">
                <a16:creationId xmlns:a16="http://schemas.microsoft.com/office/drawing/2014/main" id="{BD8827BF-3D6D-4DF5-A30D-9A04A94C6FC0}"/>
              </a:ext>
            </a:extLst>
          </p:cNvPr>
          <p:cNvGrpSpPr/>
          <p:nvPr/>
        </p:nvGrpSpPr>
        <p:grpSpPr bwMode="hidden">
          <a:xfrm>
            <a:off x="6092651" y="4984860"/>
            <a:ext cx="3051349" cy="1873140"/>
            <a:chOff x="6092651" y="4984860"/>
            <a:chExt cx="3051349" cy="1873140"/>
          </a:xfrm>
        </p:grpSpPr>
        <p:sp>
          <p:nvSpPr>
            <p:cNvPr id="4" name="Suorakulmio 3">
              <a:extLst>
                <a:ext uri="{FF2B5EF4-FFF2-40B4-BE49-F238E27FC236}">
                  <a16:creationId xmlns:a16="http://schemas.microsoft.com/office/drawing/2014/main" id="{C3AABAE7-AA34-46B1-9B89-F0544A5D02B3}"/>
                </a:ext>
              </a:extLst>
            </p:cNvPr>
            <p:cNvSpPr/>
            <p:nvPr/>
          </p:nvSpPr>
          <p:spPr bwMode="hidden">
            <a:xfrm>
              <a:off x="6092651" y="4984860"/>
              <a:ext cx="3048000" cy="18731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92FDD505-F205-4559-B3F6-FCCB77DF07F2}"/>
                </a:ext>
              </a:extLst>
            </p:cNvPr>
            <p:cNvSpPr/>
            <p:nvPr/>
          </p:nvSpPr>
          <p:spPr bwMode="hidden">
            <a:xfrm>
              <a:off x="6096000" y="4984860"/>
              <a:ext cx="3048000" cy="1873140"/>
            </a:xfrm>
            <a:prstGeom prst="rect">
              <a:avLst/>
            </a:prstGeom>
            <a:blipFill dpi="0" rotWithShape="1"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tile tx="374650" ty="26035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5F11C5D-BDB1-4A2D-9AD2-DFE0C964F259}" type="datetime1">
              <a:rPr lang="fi-FI" smtClean="0"/>
              <a:t>4.12.2025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5" name="Kuva 14" descr="Digi- ja väestötietoviraston tunnus">
            <a:extLst>
              <a:ext uri="{FF2B5EF4-FFF2-40B4-BE49-F238E27FC236}">
                <a16:creationId xmlns:a16="http://schemas.microsoft.com/office/drawing/2014/main" id="{E00DFDA2-E927-495E-8EEE-78CFE8FE51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 bwMode="invGray">
          <a:xfrm>
            <a:off x="1666800" y="5223600"/>
            <a:ext cx="3539426" cy="12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84716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10584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accent6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913200"/>
            <a:ext cx="9180000" cy="798496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6CB995C-C79A-4015-A10D-F333DE3B5F76}" type="datetime1">
              <a:rPr lang="fi-FI" smtClean="0"/>
              <a:t>4.12.2025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82C5EE30-2825-4F54-A285-C3478FA6782B}"/>
              </a:ext>
            </a:extLst>
          </p:cNvPr>
          <p:cNvCxnSpPr>
            <a:cxnSpLocks/>
          </p:cNvCxnSpPr>
          <p:nvPr/>
        </p:nvCxnSpPr>
        <p:spPr>
          <a:xfrm>
            <a:off x="3396000" y="4711698"/>
            <a:ext cx="5400000" cy="0"/>
          </a:xfrm>
          <a:prstGeom prst="line">
            <a:avLst/>
          </a:prstGeom>
          <a:ln>
            <a:solidFill>
              <a:srgbClr val="A5AC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72670C36-271B-4D79-868F-3B737A5E3AAB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E04F78F4-5499-49EA-AEF7-18DE888894C9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8CBF931B-A378-48C8-8824-EC763AA02375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1550037E-50FC-4D49-AD61-18C6D23A73E2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13" name="Kuva 12" descr="Digi- ja väestötietoviraston tunnus">
            <a:extLst>
              <a:ext uri="{FF2B5EF4-FFF2-40B4-BE49-F238E27FC236}">
                <a16:creationId xmlns:a16="http://schemas.microsoft.com/office/drawing/2014/main" id="{9256066A-40E3-46C4-B2D6-CEDE7B650F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81841" y="5310000"/>
            <a:ext cx="4428319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4420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97E8B0C-E577-4695-957B-1C995442E4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000" y="144000"/>
            <a:ext cx="5040000" cy="1224000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552000" y="1692000"/>
            <a:ext cx="5040000" cy="417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60984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CCE55A7-F00A-40A7-8752-70B3A844BB87}" type="datetimeFigureOut">
              <a:rPr lang="fi-FI" smtClean="0"/>
              <a:t>4.12.2025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0DE504C-0115-4759-83F9-FDDECC2B6CB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6600023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7D032-6D35-4555-8623-E5F95C025D5B}" type="datetime1">
              <a:rPr lang="fi-FI" smtClean="0"/>
              <a:t>4.12.2025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grpSp>
        <p:nvGrpSpPr>
          <p:cNvPr id="17" name="Ryhmä 16">
            <a:extLst>
              <a:ext uri="{FF2B5EF4-FFF2-40B4-BE49-F238E27FC236}">
                <a16:creationId xmlns:a16="http://schemas.microsoft.com/office/drawing/2014/main" id="{8F94617B-A202-4DB6-AEC6-402083A88305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D61E8AE6-4EF9-4FF6-B466-70075CA071D9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319BC257-BDFA-4BA0-B511-860E51A7FBBF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0" name="Suorakulmio 19">
              <a:extLst>
                <a:ext uri="{FF2B5EF4-FFF2-40B4-BE49-F238E27FC236}">
                  <a16:creationId xmlns:a16="http://schemas.microsoft.com/office/drawing/2014/main" id="{6435D7D6-F2B8-4A6A-A634-E3F198167DC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sp>
        <p:nvSpPr>
          <p:cNvPr id="9" name="Otsikko 8">
            <a:extLst>
              <a:ext uri="{FF2B5EF4-FFF2-40B4-BE49-F238E27FC236}">
                <a16:creationId xmlns:a16="http://schemas.microsoft.com/office/drawing/2014/main" id="{317FA683-724A-43D4-9A19-6196648BA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63744528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4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10584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913200"/>
            <a:ext cx="9180000" cy="798496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F67800A-CF1F-45F9-9EDF-614F3A239FE5}" type="datetime1">
              <a:rPr lang="fi-FI" smtClean="0"/>
              <a:t>4.12.2025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82C5EE30-2825-4F54-A285-C3478FA6782B}"/>
              </a:ext>
            </a:extLst>
          </p:cNvPr>
          <p:cNvCxnSpPr>
            <a:cxnSpLocks/>
          </p:cNvCxnSpPr>
          <p:nvPr/>
        </p:nvCxnSpPr>
        <p:spPr>
          <a:xfrm>
            <a:off x="3396000" y="4711698"/>
            <a:ext cx="54000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72670C36-271B-4D79-868F-3B737A5E3AAB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E04F78F4-5499-49EA-AEF7-18DE888894C9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8CBF931B-A378-48C8-8824-EC763AA02375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1550037E-50FC-4D49-AD61-18C6D23A73E2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5" name="Kuva 4" descr="Digi- ja väestötietoviraston tunnus">
            <a:extLst>
              <a:ext uri="{FF2B5EF4-FFF2-40B4-BE49-F238E27FC236}">
                <a16:creationId xmlns:a16="http://schemas.microsoft.com/office/drawing/2014/main" id="{C50A79D3-38F5-4FE7-B58C-5AA85913D8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invGray">
          <a:xfrm>
            <a:off x="3881841" y="5310000"/>
            <a:ext cx="4428319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38529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sisältö 4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7" name="Kuva 6" descr="Digi- ja väestötietoviraston tunnus">
            <a:extLst>
              <a:ext uri="{FF2B5EF4-FFF2-40B4-BE49-F238E27FC236}">
                <a16:creationId xmlns:a16="http://schemas.microsoft.com/office/drawing/2014/main" id="{C4443638-77DC-415E-8457-6903AF400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73C95146-7C36-438C-9DAE-63479554C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1D33128-85DA-443B-8A21-8E6F8613974F}" type="datetime1">
              <a:rPr lang="fi-FI" smtClean="0"/>
              <a:t>4.12.2025</a:t>
            </a:fld>
            <a:endParaRPr lang="fi-FI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C4E047A0-C542-4AB2-8A4A-6BF092042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7C6DF7F1-2782-4BF5-BDD9-9DE2512D9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tsikko 11">
            <a:extLst>
              <a:ext uri="{FF2B5EF4-FFF2-40B4-BE49-F238E27FC236}">
                <a16:creationId xmlns:a16="http://schemas.microsoft.com/office/drawing/2014/main" id="{29D14B4B-1952-4EB4-BE05-D7DBE0E5A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276252AE-2CF1-4BBF-A63E-C70F8FC9BDEE}"/>
              </a:ext>
            </a:extLst>
          </p:cNvPr>
          <p:cNvGrpSpPr/>
          <p:nvPr/>
        </p:nvGrpSpPr>
        <p:grpSpPr bwMode="hidden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F0691BA8-97ED-4C1E-B671-B57D99B50E29}"/>
                </a:ext>
              </a:extLst>
            </p:cNvPr>
            <p:cNvSpPr/>
            <p:nvPr/>
          </p:nvSpPr>
          <p:spPr bwMode="hidden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7BF4DEF5-5281-4B18-A141-F2C1BC2382EF}"/>
                </a:ext>
              </a:extLst>
            </p:cNvPr>
            <p:cNvSpPr/>
            <p:nvPr/>
          </p:nvSpPr>
          <p:spPr bwMode="hidden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1208DDC4-E1CA-411C-9D22-8E454B642C89}"/>
                </a:ext>
              </a:extLst>
            </p:cNvPr>
            <p:cNvSpPr/>
            <p:nvPr/>
          </p:nvSpPr>
          <p:spPr bwMode="hidden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7725798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sisältö 5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FE9852A5-07E6-4376-9C1D-4E4448897750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7989676-AC66-4486-B6C9-E63F3E498754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3FF2E058-7E75-48EC-8C1F-2FF757FB989E}"/>
              </a:ext>
            </a:extLst>
          </p:cNvPr>
          <p:cNvSpPr/>
          <p:nvPr/>
        </p:nvSpPr>
        <p:spPr bwMode="hidden">
          <a:xfrm>
            <a:off x="11264202" y="1686460"/>
            <a:ext cx="927798" cy="1742540"/>
          </a:xfrm>
          <a:prstGeom prst="rect">
            <a:avLst/>
          </a:prstGeom>
          <a:solidFill>
            <a:srgbClr val="69D8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7" name="Kuva 6" descr="Digi- ja väestötietoviraston tunnus">
            <a:extLst>
              <a:ext uri="{FF2B5EF4-FFF2-40B4-BE49-F238E27FC236}">
                <a16:creationId xmlns:a16="http://schemas.microsoft.com/office/drawing/2014/main" id="{C4443638-77DC-415E-8457-6903AF400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7BF0A0FF-7D18-40A5-A791-8CA709157671}"/>
              </a:ext>
            </a:extLst>
          </p:cNvPr>
          <p:cNvSpPr/>
          <p:nvPr/>
        </p:nvSpPr>
        <p:spPr bwMode="hidden">
          <a:xfrm>
            <a:off x="11264198" y="1686458"/>
            <a:ext cx="927801" cy="1742541"/>
          </a:xfrm>
          <a:prstGeom prst="rect">
            <a:avLst/>
          </a:prstGeom>
          <a:blipFill dpi="0"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tile tx="254000" ty="247650" sx="47000" sy="47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73C95146-7C36-438C-9DAE-63479554C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1846247-BE84-4CBF-8F32-F1A076D73628}" type="datetime1">
              <a:rPr lang="fi-FI" smtClean="0"/>
              <a:t>4.12.2025</a:t>
            </a:fld>
            <a:endParaRPr lang="fi-FI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C4E047A0-C542-4AB2-8A4A-6BF092042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7C6DF7F1-2782-4BF5-BDD9-9DE2512D9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tsikko 11">
            <a:extLst>
              <a:ext uri="{FF2B5EF4-FFF2-40B4-BE49-F238E27FC236}">
                <a16:creationId xmlns:a16="http://schemas.microsoft.com/office/drawing/2014/main" id="{29D14B4B-1952-4EB4-BE05-D7DBE0E5A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4355824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84000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5908965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D496E67-9ECF-475F-A9A0-56C4E35E31F7}" type="datetime1">
              <a:rPr lang="fi-FI" smtClean="0"/>
              <a:t>4.12.2025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A926AF69-340F-4339-875D-0E52781B7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D159EC23-32AC-4A57-B362-E986AE830BEB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D478EBF-7260-4333-A3DA-1A3FAB789462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2" name="Kuva 11" descr="Digi- ja väestötietoviraston tunnus">
            <a:extLst>
              <a:ext uri="{FF2B5EF4-FFF2-40B4-BE49-F238E27FC236}">
                <a16:creationId xmlns:a16="http://schemas.microsoft.com/office/drawing/2014/main" id="{8AA85937-5B2E-4F41-81B0-ED5CC46DCF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3" name="Ryhmä 12">
            <a:extLst>
              <a:ext uri="{FF2B5EF4-FFF2-40B4-BE49-F238E27FC236}">
                <a16:creationId xmlns:a16="http://schemas.microsoft.com/office/drawing/2014/main" id="{57145983-7A52-449A-B262-21F547B26B93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74E45BEC-ABB1-4C14-8C86-4238C511AA46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54E4311F-16F3-4D91-A9F1-55ACC07B1FC9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296202994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84000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5908965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2D7D81E-F7C8-4F07-B6EB-BC12228ACC1E}" type="datetime1">
              <a:rPr lang="fi-FI" smtClean="0"/>
              <a:t>4.12.2025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A926AF69-340F-4339-875D-0E52781B7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grpSp>
        <p:nvGrpSpPr>
          <p:cNvPr id="20" name="Ryhmä 19">
            <a:extLst>
              <a:ext uri="{FF2B5EF4-FFF2-40B4-BE49-F238E27FC236}">
                <a16:creationId xmlns:a16="http://schemas.microsoft.com/office/drawing/2014/main" id="{B2D0249D-8315-41B1-9780-9DAB2DB354D0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21" name="Suorakulmio 20">
              <a:extLst>
                <a:ext uri="{FF2B5EF4-FFF2-40B4-BE49-F238E27FC236}">
                  <a16:creationId xmlns:a16="http://schemas.microsoft.com/office/drawing/2014/main" id="{AED9E84E-5216-47DA-ADD8-5D15C1AC3B41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2" name="Suorakulmio 21">
              <a:extLst>
                <a:ext uri="{FF2B5EF4-FFF2-40B4-BE49-F238E27FC236}">
                  <a16:creationId xmlns:a16="http://schemas.microsoft.com/office/drawing/2014/main" id="{67F5547C-7954-4F4D-AC74-4A6EA2875AAC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3" name="Suorakulmio 22">
              <a:extLst>
                <a:ext uri="{FF2B5EF4-FFF2-40B4-BE49-F238E27FC236}">
                  <a16:creationId xmlns:a16="http://schemas.microsoft.com/office/drawing/2014/main" id="{87BBA05F-9F93-4AA6-84F8-33F19AED12C9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034672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97E8B0C-E577-4695-957B-1C995442E4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000" y="144000"/>
            <a:ext cx="5040000" cy="1224000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552000" y="1692000"/>
            <a:ext cx="5040000" cy="417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60984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64F241B-4108-4785-AD3C-B1D320AE400D}" type="datetime1">
              <a:rPr lang="fi-FI" smtClean="0"/>
              <a:t>4.12.2025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7967161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53AF88-2FB5-4066-A63D-AF08E62333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000" y="144000"/>
            <a:ext cx="5040000" cy="1224000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552000" y="1980000"/>
            <a:ext cx="5040000" cy="417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77800"/>
            <a:ext cx="6098400" cy="669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84241AD3-489A-46F9-9DD9-4750A8E488A7}" type="datetime1">
              <a:rPr lang="fi-FI" smtClean="0"/>
              <a:t>4.12.2025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0B889DA2-6ABB-4EFE-B6AF-612F35A91766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81249EA6-2B9B-476A-8613-FA520AA1D78E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8F358FB2-A4DC-4AC9-8D4C-4F349A6FDCA6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06FFC29D-9168-46DC-98B8-6113FC96D5D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965341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583018"/>
            <a:ext cx="7831000" cy="378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0131D400-A51F-4E9A-8776-CC32B0896B0D}"/>
              </a:ext>
            </a:extLst>
          </p:cNvPr>
          <p:cNvSpPr/>
          <p:nvPr/>
        </p:nvSpPr>
        <p:spPr bwMode="hidden">
          <a:xfrm>
            <a:off x="9537540" y="0"/>
            <a:ext cx="265446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1194658-33A7-428A-94A4-3B04F135436C}"/>
              </a:ext>
            </a:extLst>
          </p:cNvPr>
          <p:cNvSpPr/>
          <p:nvPr/>
        </p:nvSpPr>
        <p:spPr bwMode="hidden">
          <a:xfrm>
            <a:off x="9537538" y="0"/>
            <a:ext cx="2654462" cy="1686459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DD8B682A-67E4-46A6-BF9B-BB9CFF0FF7D4}"/>
              </a:ext>
            </a:extLst>
          </p:cNvPr>
          <p:cNvGrpSpPr/>
          <p:nvPr/>
        </p:nvGrpSpPr>
        <p:grpSpPr bwMode="hidden">
          <a:xfrm>
            <a:off x="9537538" y="1686458"/>
            <a:ext cx="2654462" cy="3485083"/>
            <a:chOff x="9537538" y="1686458"/>
            <a:chExt cx="2654462" cy="3485083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E0F50E4C-D7C1-4D38-8956-62CA7B75DA2C}"/>
                </a:ext>
              </a:extLst>
            </p:cNvPr>
            <p:cNvSpPr/>
            <p:nvPr/>
          </p:nvSpPr>
          <p:spPr bwMode="hidden">
            <a:xfrm>
              <a:off x="9537539" y="1686459"/>
              <a:ext cx="2654461" cy="3485082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752EF954-A7E9-4DC0-8EB8-7520B2D8E250}"/>
                </a:ext>
              </a:extLst>
            </p:cNvPr>
            <p:cNvSpPr/>
            <p:nvPr/>
          </p:nvSpPr>
          <p:spPr bwMode="hidden">
            <a:xfrm>
              <a:off x="9537538" y="1686458"/>
              <a:ext cx="2654462" cy="348508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0" ty="25400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C80988D-2B68-4A9F-9551-57688EBBDAE2}" type="datetime1">
              <a:rPr lang="fi-FI" smtClean="0"/>
              <a:t>4.12.2025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087510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583018"/>
            <a:ext cx="7831000" cy="378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accent6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0131D400-A51F-4E9A-8776-CC32B0896B0D}"/>
              </a:ext>
            </a:extLst>
          </p:cNvPr>
          <p:cNvSpPr/>
          <p:nvPr/>
        </p:nvSpPr>
        <p:spPr bwMode="hidden">
          <a:xfrm>
            <a:off x="9537540" y="0"/>
            <a:ext cx="2654462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1194658-33A7-428A-94A4-3B04F135436C}"/>
              </a:ext>
            </a:extLst>
          </p:cNvPr>
          <p:cNvSpPr/>
          <p:nvPr/>
        </p:nvSpPr>
        <p:spPr bwMode="hidden">
          <a:xfrm>
            <a:off x="9537538" y="0"/>
            <a:ext cx="2654462" cy="1686459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DD8B682A-67E4-46A6-BF9B-BB9CFF0FF7D4}"/>
              </a:ext>
            </a:extLst>
          </p:cNvPr>
          <p:cNvGrpSpPr/>
          <p:nvPr/>
        </p:nvGrpSpPr>
        <p:grpSpPr bwMode="hidden">
          <a:xfrm>
            <a:off x="9537538" y="1686458"/>
            <a:ext cx="2654462" cy="3485083"/>
            <a:chOff x="9537538" y="1686458"/>
            <a:chExt cx="2654462" cy="3485083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E0F50E4C-D7C1-4D38-8956-62CA7B75DA2C}"/>
                </a:ext>
              </a:extLst>
            </p:cNvPr>
            <p:cNvSpPr/>
            <p:nvPr/>
          </p:nvSpPr>
          <p:spPr bwMode="hidden">
            <a:xfrm>
              <a:off x="9537539" y="1686459"/>
              <a:ext cx="2654461" cy="3485082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752EF954-A7E9-4DC0-8EB8-7520B2D8E250}"/>
                </a:ext>
              </a:extLst>
            </p:cNvPr>
            <p:cNvSpPr/>
            <p:nvPr/>
          </p:nvSpPr>
          <p:spPr bwMode="hidden">
            <a:xfrm>
              <a:off x="9537538" y="1686458"/>
              <a:ext cx="2654462" cy="348508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0" ty="25400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3585933E-E513-4D2D-80F4-4DDBF5BBF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620CFF4-27F4-4BDE-9DF6-1CB68BBFB1E7}" type="datetime1">
              <a:rPr lang="fi-FI" smtClean="0"/>
              <a:t>4.12.2025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F5A47C6D-ED80-42DB-BFC6-B25792E28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46A0DB30-44AF-4FD4-B5C2-C0A11B7E5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270050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53AF88-2FB5-4066-A63D-AF08E62333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000" y="144000"/>
            <a:ext cx="5040000" cy="1224000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552000" y="1980000"/>
            <a:ext cx="5040000" cy="417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77800"/>
            <a:ext cx="6098400" cy="669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CCE55A7-F00A-40A7-8752-70B3A844BB87}" type="datetimeFigureOut">
              <a:rPr lang="fi-FI" smtClean="0"/>
              <a:t>4.12.2025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0DE504C-0115-4759-83F9-FDDECC2B6CBD}" type="slidenum">
              <a:rPr lang="fi-FI" smtClean="0"/>
              <a:t>‹#›</a:t>
            </a:fld>
            <a:endParaRPr lang="fi-FI"/>
          </a:p>
        </p:txBody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0B889DA2-6ABB-4EFE-B6AF-612F35A91766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81249EA6-2B9B-476A-8613-FA520AA1D78E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8F358FB2-A4DC-4AC9-8D4C-4F349A6FDCA6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06FFC29D-9168-46DC-98B8-6113FC96D5D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871162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2349001"/>
            <a:ext cx="7831000" cy="216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B8E1AF7-810E-49F4-BBCD-99CC68616256}" type="datetime1">
              <a:rPr lang="fi-FI" smtClean="0"/>
              <a:t>4.12.2025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11AFF80D-D3E5-423A-96AE-7311558F83BF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CECF133C-4B96-4CB3-ABCE-F866667A4658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07875BE8-0288-4A8E-BCE9-F343B54BCDC1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722ECC97-2AC3-4CD1-B686-55337FB517D3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179861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2349001"/>
            <a:ext cx="7831000" cy="216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accent6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tx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6AF2527-4765-4F6E-B75D-5132E66909F1}" type="datetime1">
              <a:rPr lang="fi-FI" smtClean="0"/>
              <a:t>4.12.2025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11AFF80D-D3E5-423A-96AE-7311558F83BF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CECF133C-4B96-4CB3-ABCE-F866667A4658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07875BE8-0288-4A8E-BCE9-F343B54BCDC1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722ECC97-2AC3-4CD1-B686-55337FB517D3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20092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12680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BB15BE71-9D0F-4989-AFDF-363D6B2D31FB}" type="datetime1">
              <a:rPr lang="fi-FI" smtClean="0"/>
              <a:t>4.12.2025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2376969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77800"/>
            <a:ext cx="11268000" cy="669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57B42B3-8FED-49FD-97FD-AE13FD6FE83A}" type="datetime1">
              <a:rPr lang="fi-FI" smtClean="0"/>
              <a:t>4.12.2025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grpSp>
        <p:nvGrpSpPr>
          <p:cNvPr id="14" name="Ryhmä 13">
            <a:extLst>
              <a:ext uri="{FF2B5EF4-FFF2-40B4-BE49-F238E27FC236}">
                <a16:creationId xmlns:a16="http://schemas.microsoft.com/office/drawing/2014/main" id="{190E73AA-F0FE-4DF0-BC0E-A98421FC5DBA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4436CC7E-BC95-4A9F-8C18-564ADE79F7C8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9C867BD7-30D4-46E5-8607-A4875A9CE557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57087915-E1F7-4CC7-B9D1-17F2E14E4B3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384560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B03EE-85B1-4316-94FF-AA3908984289}" type="datetime1">
              <a:rPr lang="fi-FI" smtClean="0"/>
              <a:t>4.12.2025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02A0EA0F-B73A-431C-938D-59D404C67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72979942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ain otsi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56B36-9B45-44AA-ADF8-6DEA1F153082}" type="datetime1">
              <a:rPr lang="fi-FI" smtClean="0"/>
              <a:t>4.12.2025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3038BAC7-72E6-414E-831C-82D7CC72C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C1016184-14CF-4DB5-9F23-8AB5AB16E363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A983AAF2-C013-4D41-8EB7-AEC78A378EE1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0" name="Kuva 9" descr="Digi- ja väestötietoviraston tunnus">
            <a:extLst>
              <a:ext uri="{FF2B5EF4-FFF2-40B4-BE49-F238E27FC236}">
                <a16:creationId xmlns:a16="http://schemas.microsoft.com/office/drawing/2014/main" id="{F0D575C6-B4CB-4C8C-B09E-A8BA22F563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1" name="Ryhmä 10">
            <a:extLst>
              <a:ext uri="{FF2B5EF4-FFF2-40B4-BE49-F238E27FC236}">
                <a16:creationId xmlns:a16="http://schemas.microsoft.com/office/drawing/2014/main" id="{5E6A761A-5485-4C61-9452-FFB6B0F07BE8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252FAD0E-F6EC-4A36-9600-7C7E38D4D5FA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3" name="Suorakulmio 12">
              <a:extLst>
                <a:ext uri="{FF2B5EF4-FFF2-40B4-BE49-F238E27FC236}">
                  <a16:creationId xmlns:a16="http://schemas.microsoft.com/office/drawing/2014/main" id="{DC20AD70-ABB1-4DC9-B024-AE94F8483613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3534974158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9C5B4-C050-4A73-A70F-7F0F2E5640A5}" type="datetime1">
              <a:rPr lang="fi-FI" smtClean="0"/>
              <a:t>4.12.2025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3038BAC7-72E6-414E-831C-82D7CC72C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738360B7-AE91-4CAF-A166-7074CED54921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552841BB-896F-4F48-809A-AD41DE7C7455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6E0D0B58-66C8-4190-A04A-4F528556889F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823E83E4-AEED-4C33-A203-6466D707B775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949898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37E8B59-D931-4CB6-B42B-DB23F837F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F9A4625-8212-4732-8C82-18D79F6B89F4}" type="datetime1">
              <a:rPr lang="fi-FI" smtClean="0"/>
              <a:t>4.12.2025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CB92F1AF-E5FA-406B-B353-D16B1931D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5A59688-61A6-4E69-B374-6CB9907B2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1036105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11">
            <a:extLst>
              <a:ext uri="{FF2B5EF4-FFF2-40B4-BE49-F238E27FC236}">
                <a16:creationId xmlns:a16="http://schemas.microsoft.com/office/drawing/2014/main" id="{25A0052B-41D1-47BE-A183-81F6A83E295C}"/>
              </a:ext>
            </a:extLst>
          </p:cNvPr>
          <p:cNvSpPr/>
          <p:nvPr/>
        </p:nvSpPr>
        <p:spPr bwMode="hidden">
          <a:xfrm>
            <a:off x="6090736" y="5929200"/>
            <a:ext cx="6120000" cy="93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200" dirty="0" err="1"/>
          </a:p>
        </p:txBody>
      </p:sp>
      <p:sp>
        <p:nvSpPr>
          <p:cNvPr id="11" name="Vapaamuotoinen: Muoto 10">
            <a:extLst>
              <a:ext uri="{FF2B5EF4-FFF2-40B4-BE49-F238E27FC236}">
                <a16:creationId xmlns:a16="http://schemas.microsoft.com/office/drawing/2014/main" id="{B02262EB-F94A-451E-B47B-CF24D0A30A60}"/>
              </a:ext>
            </a:extLst>
          </p:cNvPr>
          <p:cNvSpPr/>
          <p:nvPr/>
        </p:nvSpPr>
        <p:spPr bwMode="hidden">
          <a:xfrm>
            <a:off x="6087600" y="5929200"/>
            <a:ext cx="3058854" cy="929568"/>
          </a:xfrm>
          <a:custGeom>
            <a:avLst/>
            <a:gdLst>
              <a:gd name="connsiteX0" fmla="*/ 2865150 w 3058854"/>
              <a:gd name="connsiteY0" fmla="*/ 927801 h 929568"/>
              <a:gd name="connsiteX1" fmla="*/ 2885770 w 3058854"/>
              <a:gd name="connsiteY1" fmla="*/ 927801 h 929568"/>
              <a:gd name="connsiteX2" fmla="*/ 2885774 w 3058854"/>
              <a:gd name="connsiteY2" fmla="*/ 929568 h 929568"/>
              <a:gd name="connsiteX3" fmla="*/ 2865150 w 3058854"/>
              <a:gd name="connsiteY3" fmla="*/ 929568 h 929568"/>
              <a:gd name="connsiteX4" fmla="*/ 2604206 w 3058854"/>
              <a:gd name="connsiteY4" fmla="*/ 927801 h 929568"/>
              <a:gd name="connsiteX5" fmla="*/ 2624547 w 3058854"/>
              <a:gd name="connsiteY5" fmla="*/ 927801 h 929568"/>
              <a:gd name="connsiteX6" fmla="*/ 2624547 w 3058854"/>
              <a:gd name="connsiteY6" fmla="*/ 929568 h 929568"/>
              <a:gd name="connsiteX7" fmla="*/ 2604206 w 3058854"/>
              <a:gd name="connsiteY7" fmla="*/ 929568 h 929568"/>
              <a:gd name="connsiteX8" fmla="*/ 2344134 w 3058854"/>
              <a:gd name="connsiteY8" fmla="*/ 927801 h 929568"/>
              <a:gd name="connsiteX9" fmla="*/ 2364793 w 3058854"/>
              <a:gd name="connsiteY9" fmla="*/ 927801 h 929568"/>
              <a:gd name="connsiteX10" fmla="*/ 2364796 w 3058854"/>
              <a:gd name="connsiteY10" fmla="*/ 929568 h 929568"/>
              <a:gd name="connsiteX11" fmla="*/ 2344134 w 3058854"/>
              <a:gd name="connsiteY11" fmla="*/ 929568 h 929568"/>
              <a:gd name="connsiteX12" fmla="*/ 2083335 w 3058854"/>
              <a:gd name="connsiteY12" fmla="*/ 927801 h 929568"/>
              <a:gd name="connsiteX13" fmla="*/ 2103676 w 3058854"/>
              <a:gd name="connsiteY13" fmla="*/ 927801 h 929568"/>
              <a:gd name="connsiteX14" fmla="*/ 2103676 w 3058854"/>
              <a:gd name="connsiteY14" fmla="*/ 929568 h 929568"/>
              <a:gd name="connsiteX15" fmla="*/ 2083335 w 3058854"/>
              <a:gd name="connsiteY15" fmla="*/ 929568 h 929568"/>
              <a:gd name="connsiteX16" fmla="*/ 1823118 w 3058854"/>
              <a:gd name="connsiteY16" fmla="*/ 927801 h 929568"/>
              <a:gd name="connsiteX17" fmla="*/ 1843777 w 3058854"/>
              <a:gd name="connsiteY17" fmla="*/ 927801 h 929568"/>
              <a:gd name="connsiteX18" fmla="*/ 1843780 w 3058854"/>
              <a:gd name="connsiteY18" fmla="*/ 929568 h 929568"/>
              <a:gd name="connsiteX19" fmla="*/ 1823118 w 3058854"/>
              <a:gd name="connsiteY19" fmla="*/ 929568 h 929568"/>
              <a:gd name="connsiteX20" fmla="*/ 1562030 w 3058854"/>
              <a:gd name="connsiteY20" fmla="*/ 927801 h 929568"/>
              <a:gd name="connsiteX21" fmla="*/ 1582661 w 3058854"/>
              <a:gd name="connsiteY21" fmla="*/ 927801 h 929568"/>
              <a:gd name="connsiteX22" fmla="*/ 1582661 w 3058854"/>
              <a:gd name="connsiteY22" fmla="*/ 929568 h 929568"/>
              <a:gd name="connsiteX23" fmla="*/ 1562030 w 3058854"/>
              <a:gd name="connsiteY23" fmla="*/ 929568 h 929568"/>
              <a:gd name="connsiteX24" fmla="*/ 1302103 w 3058854"/>
              <a:gd name="connsiteY24" fmla="*/ 927801 h 929568"/>
              <a:gd name="connsiteX25" fmla="*/ 1322153 w 3058854"/>
              <a:gd name="connsiteY25" fmla="*/ 927801 h 929568"/>
              <a:gd name="connsiteX26" fmla="*/ 1322153 w 3058854"/>
              <a:gd name="connsiteY26" fmla="*/ 929568 h 929568"/>
              <a:gd name="connsiteX27" fmla="*/ 1302103 w 3058854"/>
              <a:gd name="connsiteY27" fmla="*/ 929568 h 929568"/>
              <a:gd name="connsiteX28" fmla="*/ 1041304 w 3058854"/>
              <a:gd name="connsiteY28" fmla="*/ 927801 h 929568"/>
              <a:gd name="connsiteX29" fmla="*/ 1061645 w 3058854"/>
              <a:gd name="connsiteY29" fmla="*/ 927801 h 929568"/>
              <a:gd name="connsiteX30" fmla="*/ 1061645 w 3058854"/>
              <a:gd name="connsiteY30" fmla="*/ 929568 h 929568"/>
              <a:gd name="connsiteX31" fmla="*/ 1041304 w 3058854"/>
              <a:gd name="connsiteY31" fmla="*/ 929568 h 929568"/>
              <a:gd name="connsiteX32" fmla="*/ 781232 w 3058854"/>
              <a:gd name="connsiteY32" fmla="*/ 927801 h 929568"/>
              <a:gd name="connsiteX33" fmla="*/ 801891 w 3058854"/>
              <a:gd name="connsiteY33" fmla="*/ 927801 h 929568"/>
              <a:gd name="connsiteX34" fmla="*/ 801894 w 3058854"/>
              <a:gd name="connsiteY34" fmla="*/ 929568 h 929568"/>
              <a:gd name="connsiteX35" fmla="*/ 781232 w 3058854"/>
              <a:gd name="connsiteY35" fmla="*/ 929568 h 929568"/>
              <a:gd name="connsiteX36" fmla="*/ 520434 w 3058854"/>
              <a:gd name="connsiteY36" fmla="*/ 927801 h 929568"/>
              <a:gd name="connsiteX37" fmla="*/ 540775 w 3058854"/>
              <a:gd name="connsiteY37" fmla="*/ 927801 h 929568"/>
              <a:gd name="connsiteX38" fmla="*/ 540775 w 3058854"/>
              <a:gd name="connsiteY38" fmla="*/ 929568 h 929568"/>
              <a:gd name="connsiteX39" fmla="*/ 520434 w 3058854"/>
              <a:gd name="connsiteY39" fmla="*/ 929568 h 929568"/>
              <a:gd name="connsiteX40" fmla="*/ 260217 w 3058854"/>
              <a:gd name="connsiteY40" fmla="*/ 927801 h 929568"/>
              <a:gd name="connsiteX41" fmla="*/ 280876 w 3058854"/>
              <a:gd name="connsiteY41" fmla="*/ 927801 h 929568"/>
              <a:gd name="connsiteX42" fmla="*/ 280879 w 3058854"/>
              <a:gd name="connsiteY42" fmla="*/ 929568 h 929568"/>
              <a:gd name="connsiteX43" fmla="*/ 260217 w 3058854"/>
              <a:gd name="connsiteY43" fmla="*/ 929568 h 929568"/>
              <a:gd name="connsiteX44" fmla="*/ 3029039 w 3058854"/>
              <a:gd name="connsiteY44" fmla="*/ 606652 h 929568"/>
              <a:gd name="connsiteX45" fmla="*/ 3053264 w 3058854"/>
              <a:gd name="connsiteY45" fmla="*/ 626165 h 929568"/>
              <a:gd name="connsiteX46" fmla="*/ 3053264 w 3058854"/>
              <a:gd name="connsiteY46" fmla="*/ 927801 h 929568"/>
              <a:gd name="connsiteX47" fmla="*/ 2885770 w 3058854"/>
              <a:gd name="connsiteY47" fmla="*/ 927801 h 929568"/>
              <a:gd name="connsiteX48" fmla="*/ 2885346 w 3058854"/>
              <a:gd name="connsiteY48" fmla="*/ 725151 h 929568"/>
              <a:gd name="connsiteX49" fmla="*/ 2508023 w 3058854"/>
              <a:gd name="connsiteY49" fmla="*/ 606652 h 929568"/>
              <a:gd name="connsiteX50" fmla="*/ 2604206 w 3058854"/>
              <a:gd name="connsiteY50" fmla="*/ 684127 h 929568"/>
              <a:gd name="connsiteX51" fmla="*/ 2604206 w 3058854"/>
              <a:gd name="connsiteY51" fmla="*/ 927801 h 929568"/>
              <a:gd name="connsiteX52" fmla="*/ 2364793 w 3058854"/>
              <a:gd name="connsiteY52" fmla="*/ 927801 h 929568"/>
              <a:gd name="connsiteX53" fmla="*/ 2364475 w 3058854"/>
              <a:gd name="connsiteY53" fmla="*/ 725151 h 929568"/>
              <a:gd name="connsiteX54" fmla="*/ 1987007 w 3058854"/>
              <a:gd name="connsiteY54" fmla="*/ 606652 h 929568"/>
              <a:gd name="connsiteX55" fmla="*/ 2083335 w 3058854"/>
              <a:gd name="connsiteY55" fmla="*/ 684127 h 929568"/>
              <a:gd name="connsiteX56" fmla="*/ 2083335 w 3058854"/>
              <a:gd name="connsiteY56" fmla="*/ 927801 h 929568"/>
              <a:gd name="connsiteX57" fmla="*/ 1843777 w 3058854"/>
              <a:gd name="connsiteY57" fmla="*/ 927801 h 929568"/>
              <a:gd name="connsiteX58" fmla="*/ 1843459 w 3058854"/>
              <a:gd name="connsiteY58" fmla="*/ 725151 h 929568"/>
              <a:gd name="connsiteX59" fmla="*/ 1465701 w 3058854"/>
              <a:gd name="connsiteY59" fmla="*/ 606652 h 929568"/>
              <a:gd name="connsiteX60" fmla="*/ 1562030 w 3058854"/>
              <a:gd name="connsiteY60" fmla="*/ 684127 h 929568"/>
              <a:gd name="connsiteX61" fmla="*/ 1562030 w 3058854"/>
              <a:gd name="connsiteY61" fmla="*/ 927801 h 929568"/>
              <a:gd name="connsiteX62" fmla="*/ 1322153 w 3058854"/>
              <a:gd name="connsiteY62" fmla="*/ 927801 h 929568"/>
              <a:gd name="connsiteX63" fmla="*/ 1322153 w 3058854"/>
              <a:gd name="connsiteY63" fmla="*/ 725151 h 929568"/>
              <a:gd name="connsiteX64" fmla="*/ 945121 w 3058854"/>
              <a:gd name="connsiteY64" fmla="*/ 606652 h 929568"/>
              <a:gd name="connsiteX65" fmla="*/ 1041304 w 3058854"/>
              <a:gd name="connsiteY65" fmla="*/ 684127 h 929568"/>
              <a:gd name="connsiteX66" fmla="*/ 1041304 w 3058854"/>
              <a:gd name="connsiteY66" fmla="*/ 927801 h 929568"/>
              <a:gd name="connsiteX67" fmla="*/ 801891 w 3058854"/>
              <a:gd name="connsiteY67" fmla="*/ 927801 h 929568"/>
              <a:gd name="connsiteX68" fmla="*/ 801573 w 3058854"/>
              <a:gd name="connsiteY68" fmla="*/ 725151 h 929568"/>
              <a:gd name="connsiteX69" fmla="*/ 424106 w 3058854"/>
              <a:gd name="connsiteY69" fmla="*/ 606652 h 929568"/>
              <a:gd name="connsiteX70" fmla="*/ 520434 w 3058854"/>
              <a:gd name="connsiteY70" fmla="*/ 684127 h 929568"/>
              <a:gd name="connsiteX71" fmla="*/ 520434 w 3058854"/>
              <a:gd name="connsiteY71" fmla="*/ 927801 h 929568"/>
              <a:gd name="connsiteX72" fmla="*/ 280876 w 3058854"/>
              <a:gd name="connsiteY72" fmla="*/ 927801 h 929568"/>
              <a:gd name="connsiteX73" fmla="*/ 280558 w 3058854"/>
              <a:gd name="connsiteY73" fmla="*/ 725151 h 929568"/>
              <a:gd name="connsiteX74" fmla="*/ 3053264 w 3058854"/>
              <a:gd name="connsiteY74" fmla="*/ 600261 h 929568"/>
              <a:gd name="connsiteX75" fmla="*/ 3058854 w 3058854"/>
              <a:gd name="connsiteY75" fmla="*/ 604778 h 929568"/>
              <a:gd name="connsiteX76" fmla="*/ 3058854 w 3058854"/>
              <a:gd name="connsiteY76" fmla="*/ 630668 h 929568"/>
              <a:gd name="connsiteX77" fmla="*/ 3053264 w 3058854"/>
              <a:gd name="connsiteY77" fmla="*/ 626165 h 929568"/>
              <a:gd name="connsiteX78" fmla="*/ 5264 w 3058854"/>
              <a:gd name="connsiteY78" fmla="*/ 187776 h 929568"/>
              <a:gd name="connsiteX79" fmla="*/ 5264 w 3058854"/>
              <a:gd name="connsiteY79" fmla="*/ 499161 h 929568"/>
              <a:gd name="connsiteX80" fmla="*/ 0 w 3058854"/>
              <a:gd name="connsiteY80" fmla="*/ 499161 h 929568"/>
              <a:gd name="connsiteX81" fmla="*/ 0 w 3058854"/>
              <a:gd name="connsiteY81" fmla="*/ 192123 h 929568"/>
              <a:gd name="connsiteX82" fmla="*/ 2247806 w 3058854"/>
              <a:gd name="connsiteY82" fmla="*/ 82916 h 929568"/>
              <a:gd name="connsiteX83" fmla="*/ 2344134 w 3058854"/>
              <a:gd name="connsiteY83" fmla="*/ 160390 h 929568"/>
              <a:gd name="connsiteX84" fmla="*/ 2344134 w 3058854"/>
              <a:gd name="connsiteY84" fmla="*/ 413253 h 929568"/>
              <a:gd name="connsiteX85" fmla="*/ 2264515 w 3058854"/>
              <a:gd name="connsiteY85" fmla="*/ 479149 h 929568"/>
              <a:gd name="connsiteX86" fmla="*/ 2104258 w 3058854"/>
              <a:gd name="connsiteY86" fmla="*/ 479149 h 929568"/>
              <a:gd name="connsiteX87" fmla="*/ 2104258 w 3058854"/>
              <a:gd name="connsiteY87" fmla="*/ 201415 h 929568"/>
              <a:gd name="connsiteX88" fmla="*/ 1205920 w 3058854"/>
              <a:gd name="connsiteY88" fmla="*/ 82916 h 929568"/>
              <a:gd name="connsiteX89" fmla="*/ 1302103 w 3058854"/>
              <a:gd name="connsiteY89" fmla="*/ 160390 h 929568"/>
              <a:gd name="connsiteX90" fmla="*/ 1302103 w 3058854"/>
              <a:gd name="connsiteY90" fmla="*/ 413253 h 929568"/>
              <a:gd name="connsiteX91" fmla="*/ 1222629 w 3058854"/>
              <a:gd name="connsiteY91" fmla="*/ 479149 h 929568"/>
              <a:gd name="connsiteX92" fmla="*/ 1062227 w 3058854"/>
              <a:gd name="connsiteY92" fmla="*/ 479149 h 929568"/>
              <a:gd name="connsiteX93" fmla="*/ 1062227 w 3058854"/>
              <a:gd name="connsiteY93" fmla="*/ 201415 h 929568"/>
              <a:gd name="connsiteX94" fmla="*/ 684904 w 3058854"/>
              <a:gd name="connsiteY94" fmla="*/ 82916 h 929568"/>
              <a:gd name="connsiteX95" fmla="*/ 781232 w 3058854"/>
              <a:gd name="connsiteY95" fmla="*/ 160390 h 929568"/>
              <a:gd name="connsiteX96" fmla="*/ 781232 w 3058854"/>
              <a:gd name="connsiteY96" fmla="*/ 413253 h 929568"/>
              <a:gd name="connsiteX97" fmla="*/ 701612 w 3058854"/>
              <a:gd name="connsiteY97" fmla="*/ 479149 h 929568"/>
              <a:gd name="connsiteX98" fmla="*/ 541356 w 3058854"/>
              <a:gd name="connsiteY98" fmla="*/ 479149 h 929568"/>
              <a:gd name="connsiteX99" fmla="*/ 541356 w 3058854"/>
              <a:gd name="connsiteY99" fmla="*/ 201415 h 929568"/>
              <a:gd name="connsiteX100" fmla="*/ 163889 w 3058854"/>
              <a:gd name="connsiteY100" fmla="*/ 82916 h 929568"/>
              <a:gd name="connsiteX101" fmla="*/ 260217 w 3058854"/>
              <a:gd name="connsiteY101" fmla="*/ 160390 h 929568"/>
              <a:gd name="connsiteX102" fmla="*/ 260217 w 3058854"/>
              <a:gd name="connsiteY102" fmla="*/ 413253 h 929568"/>
              <a:gd name="connsiteX103" fmla="*/ 180743 w 3058854"/>
              <a:gd name="connsiteY103" fmla="*/ 479149 h 929568"/>
              <a:gd name="connsiteX104" fmla="*/ 20341 w 3058854"/>
              <a:gd name="connsiteY104" fmla="*/ 479149 h 929568"/>
              <a:gd name="connsiteX105" fmla="*/ 20341 w 3058854"/>
              <a:gd name="connsiteY105" fmla="*/ 201415 h 929568"/>
              <a:gd name="connsiteX106" fmla="*/ 2768821 w 3058854"/>
              <a:gd name="connsiteY106" fmla="*/ 82915 h 929568"/>
              <a:gd name="connsiteX107" fmla="*/ 2865149 w 3058854"/>
              <a:gd name="connsiteY107" fmla="*/ 160390 h 929568"/>
              <a:gd name="connsiteX108" fmla="*/ 2865149 w 3058854"/>
              <a:gd name="connsiteY108" fmla="*/ 413252 h 929568"/>
              <a:gd name="connsiteX109" fmla="*/ 2785530 w 3058854"/>
              <a:gd name="connsiteY109" fmla="*/ 479148 h 929568"/>
              <a:gd name="connsiteX110" fmla="*/ 2625273 w 3058854"/>
              <a:gd name="connsiteY110" fmla="*/ 479148 h 929568"/>
              <a:gd name="connsiteX111" fmla="*/ 2625273 w 3058854"/>
              <a:gd name="connsiteY111" fmla="*/ 201414 h 929568"/>
              <a:gd name="connsiteX112" fmla="*/ 1727226 w 3058854"/>
              <a:gd name="connsiteY112" fmla="*/ 82915 h 929568"/>
              <a:gd name="connsiteX113" fmla="*/ 1823554 w 3058854"/>
              <a:gd name="connsiteY113" fmla="*/ 160390 h 929568"/>
              <a:gd name="connsiteX114" fmla="*/ 1823554 w 3058854"/>
              <a:gd name="connsiteY114" fmla="*/ 413252 h 929568"/>
              <a:gd name="connsiteX115" fmla="*/ 1743498 w 3058854"/>
              <a:gd name="connsiteY115" fmla="*/ 479148 h 929568"/>
              <a:gd name="connsiteX116" fmla="*/ 1583678 w 3058854"/>
              <a:gd name="connsiteY116" fmla="*/ 479148 h 929568"/>
              <a:gd name="connsiteX117" fmla="*/ 1583678 w 3058854"/>
              <a:gd name="connsiteY117" fmla="*/ 201414 h 929568"/>
              <a:gd name="connsiteX118" fmla="*/ 2769112 w 3058854"/>
              <a:gd name="connsiteY118" fmla="*/ 57186 h 929568"/>
              <a:gd name="connsiteX119" fmla="*/ 2604932 w 3058854"/>
              <a:gd name="connsiteY119" fmla="*/ 192122 h 929568"/>
              <a:gd name="connsiteX120" fmla="*/ 2604932 w 3058854"/>
              <a:gd name="connsiteY120" fmla="*/ 499160 h 929568"/>
              <a:gd name="connsiteX121" fmla="*/ 2792213 w 3058854"/>
              <a:gd name="connsiteY121" fmla="*/ 499160 h 929568"/>
              <a:gd name="connsiteX122" fmla="*/ 2885345 w 3058854"/>
              <a:gd name="connsiteY122" fmla="*/ 422687 h 929568"/>
              <a:gd name="connsiteX123" fmla="*/ 2885345 w 3058854"/>
              <a:gd name="connsiteY123" fmla="*/ 151098 h 929568"/>
              <a:gd name="connsiteX124" fmla="*/ 1727226 w 3058854"/>
              <a:gd name="connsiteY124" fmla="*/ 57186 h 929568"/>
              <a:gd name="connsiteX125" fmla="*/ 1562901 w 3058854"/>
              <a:gd name="connsiteY125" fmla="*/ 192122 h 929568"/>
              <a:gd name="connsiteX126" fmla="*/ 1562901 w 3058854"/>
              <a:gd name="connsiteY126" fmla="*/ 499160 h 929568"/>
              <a:gd name="connsiteX127" fmla="*/ 1750182 w 3058854"/>
              <a:gd name="connsiteY127" fmla="*/ 499160 h 929568"/>
              <a:gd name="connsiteX128" fmla="*/ 1843459 w 3058854"/>
              <a:gd name="connsiteY128" fmla="*/ 422687 h 929568"/>
              <a:gd name="connsiteX129" fmla="*/ 1843459 w 3058854"/>
              <a:gd name="connsiteY129" fmla="*/ 151098 h 929568"/>
              <a:gd name="connsiteX130" fmla="*/ 2247661 w 3058854"/>
              <a:gd name="connsiteY130" fmla="*/ 56901 h 929568"/>
              <a:gd name="connsiteX131" fmla="*/ 2083917 w 3058854"/>
              <a:gd name="connsiteY131" fmla="*/ 192123 h 929568"/>
              <a:gd name="connsiteX132" fmla="*/ 2083917 w 3058854"/>
              <a:gd name="connsiteY132" fmla="*/ 499161 h 929568"/>
              <a:gd name="connsiteX133" fmla="*/ 2271198 w 3058854"/>
              <a:gd name="connsiteY133" fmla="*/ 499161 h 929568"/>
              <a:gd name="connsiteX134" fmla="*/ 2364475 w 3058854"/>
              <a:gd name="connsiteY134" fmla="*/ 422687 h 929568"/>
              <a:gd name="connsiteX135" fmla="*/ 2364475 w 3058854"/>
              <a:gd name="connsiteY135" fmla="*/ 151099 h 929568"/>
              <a:gd name="connsiteX136" fmla="*/ 1205920 w 3058854"/>
              <a:gd name="connsiteY136" fmla="*/ 56901 h 929568"/>
              <a:gd name="connsiteX137" fmla="*/ 1041886 w 3058854"/>
              <a:gd name="connsiteY137" fmla="*/ 192123 h 929568"/>
              <a:gd name="connsiteX138" fmla="*/ 1041886 w 3058854"/>
              <a:gd name="connsiteY138" fmla="*/ 499161 h 929568"/>
              <a:gd name="connsiteX139" fmla="*/ 1229312 w 3058854"/>
              <a:gd name="connsiteY139" fmla="*/ 499161 h 929568"/>
              <a:gd name="connsiteX140" fmla="*/ 1322154 w 3058854"/>
              <a:gd name="connsiteY140" fmla="*/ 422687 h 929568"/>
              <a:gd name="connsiteX141" fmla="*/ 1322154 w 3058854"/>
              <a:gd name="connsiteY141" fmla="*/ 151099 h 929568"/>
              <a:gd name="connsiteX142" fmla="*/ 684759 w 3058854"/>
              <a:gd name="connsiteY142" fmla="*/ 56901 h 929568"/>
              <a:gd name="connsiteX143" fmla="*/ 521015 w 3058854"/>
              <a:gd name="connsiteY143" fmla="*/ 192123 h 929568"/>
              <a:gd name="connsiteX144" fmla="*/ 521015 w 3058854"/>
              <a:gd name="connsiteY144" fmla="*/ 499161 h 929568"/>
              <a:gd name="connsiteX145" fmla="*/ 708296 w 3058854"/>
              <a:gd name="connsiteY145" fmla="*/ 499161 h 929568"/>
              <a:gd name="connsiteX146" fmla="*/ 801573 w 3058854"/>
              <a:gd name="connsiteY146" fmla="*/ 422687 h 929568"/>
              <a:gd name="connsiteX147" fmla="*/ 801573 w 3058854"/>
              <a:gd name="connsiteY147" fmla="*/ 151099 h 929568"/>
              <a:gd name="connsiteX148" fmla="*/ 5264 w 3058854"/>
              <a:gd name="connsiteY148" fmla="*/ 0 h 929568"/>
              <a:gd name="connsiteX149" fmla="*/ 3053264 w 3058854"/>
              <a:gd name="connsiteY149" fmla="*/ 0 h 929568"/>
              <a:gd name="connsiteX150" fmla="*/ 3053264 w 3058854"/>
              <a:gd name="connsiteY150" fmla="*/ 600261 h 929568"/>
              <a:gd name="connsiteX151" fmla="*/ 3029330 w 3058854"/>
              <a:gd name="connsiteY151" fmla="*/ 580923 h 929568"/>
              <a:gd name="connsiteX152" fmla="*/ 2865150 w 3058854"/>
              <a:gd name="connsiteY152" fmla="*/ 715859 h 929568"/>
              <a:gd name="connsiteX153" fmla="*/ 2865150 w 3058854"/>
              <a:gd name="connsiteY153" fmla="*/ 927801 h 929568"/>
              <a:gd name="connsiteX154" fmla="*/ 2624547 w 3058854"/>
              <a:gd name="connsiteY154" fmla="*/ 927801 h 929568"/>
              <a:gd name="connsiteX155" fmla="*/ 2624547 w 3058854"/>
              <a:gd name="connsiteY155" fmla="*/ 674835 h 929568"/>
              <a:gd name="connsiteX156" fmla="*/ 2508314 w 3058854"/>
              <a:gd name="connsiteY156" fmla="*/ 580923 h 929568"/>
              <a:gd name="connsiteX157" fmla="*/ 2344134 w 3058854"/>
              <a:gd name="connsiteY157" fmla="*/ 715859 h 929568"/>
              <a:gd name="connsiteX158" fmla="*/ 2344134 w 3058854"/>
              <a:gd name="connsiteY158" fmla="*/ 927801 h 929568"/>
              <a:gd name="connsiteX159" fmla="*/ 2103676 w 3058854"/>
              <a:gd name="connsiteY159" fmla="*/ 927801 h 929568"/>
              <a:gd name="connsiteX160" fmla="*/ 2103676 w 3058854"/>
              <a:gd name="connsiteY160" fmla="*/ 674835 h 929568"/>
              <a:gd name="connsiteX161" fmla="*/ 1987443 w 3058854"/>
              <a:gd name="connsiteY161" fmla="*/ 580923 h 929568"/>
              <a:gd name="connsiteX162" fmla="*/ 1823118 w 3058854"/>
              <a:gd name="connsiteY162" fmla="*/ 715859 h 929568"/>
              <a:gd name="connsiteX163" fmla="*/ 1823118 w 3058854"/>
              <a:gd name="connsiteY163" fmla="*/ 927801 h 929568"/>
              <a:gd name="connsiteX164" fmla="*/ 1582661 w 3058854"/>
              <a:gd name="connsiteY164" fmla="*/ 927801 h 929568"/>
              <a:gd name="connsiteX165" fmla="*/ 1582661 w 3058854"/>
              <a:gd name="connsiteY165" fmla="*/ 674835 h 929568"/>
              <a:gd name="connsiteX166" fmla="*/ 1466428 w 3058854"/>
              <a:gd name="connsiteY166" fmla="*/ 580923 h 929568"/>
              <a:gd name="connsiteX167" fmla="*/ 1302103 w 3058854"/>
              <a:gd name="connsiteY167" fmla="*/ 715859 h 929568"/>
              <a:gd name="connsiteX168" fmla="*/ 1302103 w 3058854"/>
              <a:gd name="connsiteY168" fmla="*/ 927801 h 929568"/>
              <a:gd name="connsiteX169" fmla="*/ 1061645 w 3058854"/>
              <a:gd name="connsiteY169" fmla="*/ 927801 h 929568"/>
              <a:gd name="connsiteX170" fmla="*/ 1061645 w 3058854"/>
              <a:gd name="connsiteY170" fmla="*/ 674835 h 929568"/>
              <a:gd name="connsiteX171" fmla="*/ 945411 w 3058854"/>
              <a:gd name="connsiteY171" fmla="*/ 580923 h 929568"/>
              <a:gd name="connsiteX172" fmla="*/ 781232 w 3058854"/>
              <a:gd name="connsiteY172" fmla="*/ 715859 h 929568"/>
              <a:gd name="connsiteX173" fmla="*/ 781232 w 3058854"/>
              <a:gd name="connsiteY173" fmla="*/ 927801 h 929568"/>
              <a:gd name="connsiteX174" fmla="*/ 540775 w 3058854"/>
              <a:gd name="connsiteY174" fmla="*/ 927801 h 929568"/>
              <a:gd name="connsiteX175" fmla="*/ 540775 w 3058854"/>
              <a:gd name="connsiteY175" fmla="*/ 674835 h 929568"/>
              <a:gd name="connsiteX176" fmla="*/ 424542 w 3058854"/>
              <a:gd name="connsiteY176" fmla="*/ 580923 h 929568"/>
              <a:gd name="connsiteX177" fmla="*/ 260217 w 3058854"/>
              <a:gd name="connsiteY177" fmla="*/ 715859 h 929568"/>
              <a:gd name="connsiteX178" fmla="*/ 260217 w 3058854"/>
              <a:gd name="connsiteY178" fmla="*/ 927801 h 929568"/>
              <a:gd name="connsiteX179" fmla="*/ 5264 w 3058854"/>
              <a:gd name="connsiteY179" fmla="*/ 927801 h 929568"/>
              <a:gd name="connsiteX180" fmla="*/ 5264 w 3058854"/>
              <a:gd name="connsiteY180" fmla="*/ 499161 h 929568"/>
              <a:gd name="connsiteX181" fmla="*/ 187281 w 3058854"/>
              <a:gd name="connsiteY181" fmla="*/ 499161 h 929568"/>
              <a:gd name="connsiteX182" fmla="*/ 280558 w 3058854"/>
              <a:gd name="connsiteY182" fmla="*/ 422687 h 929568"/>
              <a:gd name="connsiteX183" fmla="*/ 280558 w 3058854"/>
              <a:gd name="connsiteY183" fmla="*/ 151099 h 929568"/>
              <a:gd name="connsiteX184" fmla="*/ 163744 w 3058854"/>
              <a:gd name="connsiteY184" fmla="*/ 56901 h 929568"/>
              <a:gd name="connsiteX185" fmla="*/ 5264 w 3058854"/>
              <a:gd name="connsiteY185" fmla="*/ 187776 h 92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3058854" h="929568">
                <a:moveTo>
                  <a:pt x="2865150" y="927801"/>
                </a:moveTo>
                <a:lnTo>
                  <a:pt x="2885770" y="927801"/>
                </a:lnTo>
                <a:lnTo>
                  <a:pt x="2885774" y="929568"/>
                </a:lnTo>
                <a:lnTo>
                  <a:pt x="2865150" y="929568"/>
                </a:lnTo>
                <a:close/>
                <a:moveTo>
                  <a:pt x="2604206" y="927801"/>
                </a:moveTo>
                <a:lnTo>
                  <a:pt x="2624547" y="927801"/>
                </a:lnTo>
                <a:lnTo>
                  <a:pt x="2624547" y="929568"/>
                </a:lnTo>
                <a:lnTo>
                  <a:pt x="2604206" y="929568"/>
                </a:lnTo>
                <a:close/>
                <a:moveTo>
                  <a:pt x="2344134" y="927801"/>
                </a:moveTo>
                <a:lnTo>
                  <a:pt x="2364793" y="927801"/>
                </a:lnTo>
                <a:lnTo>
                  <a:pt x="2364796" y="929568"/>
                </a:lnTo>
                <a:lnTo>
                  <a:pt x="2344134" y="929568"/>
                </a:lnTo>
                <a:close/>
                <a:moveTo>
                  <a:pt x="2083335" y="927801"/>
                </a:moveTo>
                <a:lnTo>
                  <a:pt x="2103676" y="927801"/>
                </a:lnTo>
                <a:lnTo>
                  <a:pt x="2103676" y="929568"/>
                </a:lnTo>
                <a:lnTo>
                  <a:pt x="2083335" y="929568"/>
                </a:lnTo>
                <a:close/>
                <a:moveTo>
                  <a:pt x="1823118" y="927801"/>
                </a:moveTo>
                <a:lnTo>
                  <a:pt x="1843777" y="927801"/>
                </a:lnTo>
                <a:lnTo>
                  <a:pt x="1843780" y="929568"/>
                </a:lnTo>
                <a:lnTo>
                  <a:pt x="1823118" y="929568"/>
                </a:lnTo>
                <a:close/>
                <a:moveTo>
                  <a:pt x="1562030" y="927801"/>
                </a:moveTo>
                <a:lnTo>
                  <a:pt x="1582661" y="927801"/>
                </a:lnTo>
                <a:lnTo>
                  <a:pt x="1582661" y="929568"/>
                </a:lnTo>
                <a:lnTo>
                  <a:pt x="1562030" y="929568"/>
                </a:lnTo>
                <a:close/>
                <a:moveTo>
                  <a:pt x="1302103" y="927801"/>
                </a:moveTo>
                <a:lnTo>
                  <a:pt x="1322153" y="927801"/>
                </a:lnTo>
                <a:lnTo>
                  <a:pt x="1322153" y="929568"/>
                </a:lnTo>
                <a:lnTo>
                  <a:pt x="1302103" y="929568"/>
                </a:lnTo>
                <a:close/>
                <a:moveTo>
                  <a:pt x="1041304" y="927801"/>
                </a:moveTo>
                <a:lnTo>
                  <a:pt x="1061645" y="927801"/>
                </a:lnTo>
                <a:lnTo>
                  <a:pt x="1061645" y="929568"/>
                </a:lnTo>
                <a:lnTo>
                  <a:pt x="1041304" y="929568"/>
                </a:lnTo>
                <a:close/>
                <a:moveTo>
                  <a:pt x="781232" y="927801"/>
                </a:moveTo>
                <a:lnTo>
                  <a:pt x="801891" y="927801"/>
                </a:lnTo>
                <a:lnTo>
                  <a:pt x="801894" y="929568"/>
                </a:lnTo>
                <a:lnTo>
                  <a:pt x="781232" y="929568"/>
                </a:lnTo>
                <a:close/>
                <a:moveTo>
                  <a:pt x="520434" y="927801"/>
                </a:moveTo>
                <a:lnTo>
                  <a:pt x="540775" y="927801"/>
                </a:lnTo>
                <a:lnTo>
                  <a:pt x="540775" y="929568"/>
                </a:lnTo>
                <a:lnTo>
                  <a:pt x="520434" y="929568"/>
                </a:lnTo>
                <a:close/>
                <a:moveTo>
                  <a:pt x="260217" y="927801"/>
                </a:moveTo>
                <a:lnTo>
                  <a:pt x="280876" y="927801"/>
                </a:lnTo>
                <a:lnTo>
                  <a:pt x="280879" y="929568"/>
                </a:lnTo>
                <a:lnTo>
                  <a:pt x="260217" y="929568"/>
                </a:lnTo>
                <a:close/>
                <a:moveTo>
                  <a:pt x="3029039" y="606652"/>
                </a:moveTo>
                <a:lnTo>
                  <a:pt x="3053264" y="626165"/>
                </a:lnTo>
                <a:lnTo>
                  <a:pt x="3053264" y="927801"/>
                </a:lnTo>
                <a:lnTo>
                  <a:pt x="2885770" y="927801"/>
                </a:lnTo>
                <a:lnTo>
                  <a:pt x="2885346" y="725151"/>
                </a:lnTo>
                <a:close/>
                <a:moveTo>
                  <a:pt x="2508023" y="606652"/>
                </a:moveTo>
                <a:lnTo>
                  <a:pt x="2604206" y="684127"/>
                </a:lnTo>
                <a:lnTo>
                  <a:pt x="2604206" y="927801"/>
                </a:lnTo>
                <a:lnTo>
                  <a:pt x="2364793" y="927801"/>
                </a:lnTo>
                <a:lnTo>
                  <a:pt x="2364475" y="725151"/>
                </a:lnTo>
                <a:close/>
                <a:moveTo>
                  <a:pt x="1987007" y="606652"/>
                </a:moveTo>
                <a:lnTo>
                  <a:pt x="2083335" y="684127"/>
                </a:lnTo>
                <a:lnTo>
                  <a:pt x="2083335" y="927801"/>
                </a:lnTo>
                <a:lnTo>
                  <a:pt x="1843777" y="927801"/>
                </a:lnTo>
                <a:lnTo>
                  <a:pt x="1843459" y="725151"/>
                </a:lnTo>
                <a:close/>
                <a:moveTo>
                  <a:pt x="1465701" y="606652"/>
                </a:moveTo>
                <a:lnTo>
                  <a:pt x="1562030" y="684127"/>
                </a:lnTo>
                <a:lnTo>
                  <a:pt x="1562030" y="927801"/>
                </a:lnTo>
                <a:lnTo>
                  <a:pt x="1322153" y="927801"/>
                </a:lnTo>
                <a:lnTo>
                  <a:pt x="1322153" y="725151"/>
                </a:lnTo>
                <a:close/>
                <a:moveTo>
                  <a:pt x="945121" y="606652"/>
                </a:moveTo>
                <a:lnTo>
                  <a:pt x="1041304" y="684127"/>
                </a:lnTo>
                <a:lnTo>
                  <a:pt x="1041304" y="927801"/>
                </a:lnTo>
                <a:lnTo>
                  <a:pt x="801891" y="927801"/>
                </a:lnTo>
                <a:lnTo>
                  <a:pt x="801573" y="725151"/>
                </a:lnTo>
                <a:close/>
                <a:moveTo>
                  <a:pt x="424106" y="606652"/>
                </a:moveTo>
                <a:lnTo>
                  <a:pt x="520434" y="684127"/>
                </a:lnTo>
                <a:lnTo>
                  <a:pt x="520434" y="927801"/>
                </a:lnTo>
                <a:lnTo>
                  <a:pt x="280876" y="927801"/>
                </a:lnTo>
                <a:lnTo>
                  <a:pt x="280558" y="725151"/>
                </a:lnTo>
                <a:close/>
                <a:moveTo>
                  <a:pt x="3053264" y="600261"/>
                </a:moveTo>
                <a:lnTo>
                  <a:pt x="3058854" y="604778"/>
                </a:lnTo>
                <a:lnTo>
                  <a:pt x="3058854" y="630668"/>
                </a:lnTo>
                <a:lnTo>
                  <a:pt x="3053264" y="626165"/>
                </a:lnTo>
                <a:close/>
                <a:moveTo>
                  <a:pt x="5264" y="187776"/>
                </a:moveTo>
                <a:lnTo>
                  <a:pt x="5264" y="499161"/>
                </a:lnTo>
                <a:lnTo>
                  <a:pt x="0" y="499161"/>
                </a:lnTo>
                <a:lnTo>
                  <a:pt x="0" y="192123"/>
                </a:lnTo>
                <a:close/>
                <a:moveTo>
                  <a:pt x="2247806" y="82916"/>
                </a:moveTo>
                <a:lnTo>
                  <a:pt x="2344134" y="160390"/>
                </a:lnTo>
                <a:lnTo>
                  <a:pt x="2344134" y="413253"/>
                </a:lnTo>
                <a:lnTo>
                  <a:pt x="2264515" y="479149"/>
                </a:lnTo>
                <a:lnTo>
                  <a:pt x="2104258" y="479149"/>
                </a:lnTo>
                <a:lnTo>
                  <a:pt x="2104258" y="201415"/>
                </a:lnTo>
                <a:close/>
                <a:moveTo>
                  <a:pt x="1205920" y="82916"/>
                </a:moveTo>
                <a:lnTo>
                  <a:pt x="1302103" y="160390"/>
                </a:lnTo>
                <a:lnTo>
                  <a:pt x="1302103" y="413253"/>
                </a:lnTo>
                <a:lnTo>
                  <a:pt x="1222629" y="479149"/>
                </a:lnTo>
                <a:lnTo>
                  <a:pt x="1062227" y="479149"/>
                </a:lnTo>
                <a:lnTo>
                  <a:pt x="1062227" y="201415"/>
                </a:lnTo>
                <a:close/>
                <a:moveTo>
                  <a:pt x="684904" y="82916"/>
                </a:moveTo>
                <a:lnTo>
                  <a:pt x="781232" y="160390"/>
                </a:lnTo>
                <a:lnTo>
                  <a:pt x="781232" y="413253"/>
                </a:lnTo>
                <a:lnTo>
                  <a:pt x="701612" y="479149"/>
                </a:lnTo>
                <a:lnTo>
                  <a:pt x="541356" y="479149"/>
                </a:lnTo>
                <a:lnTo>
                  <a:pt x="541356" y="201415"/>
                </a:lnTo>
                <a:close/>
                <a:moveTo>
                  <a:pt x="163889" y="82916"/>
                </a:moveTo>
                <a:lnTo>
                  <a:pt x="260217" y="160390"/>
                </a:lnTo>
                <a:lnTo>
                  <a:pt x="260217" y="413253"/>
                </a:lnTo>
                <a:lnTo>
                  <a:pt x="180743" y="479149"/>
                </a:lnTo>
                <a:lnTo>
                  <a:pt x="20341" y="479149"/>
                </a:lnTo>
                <a:lnTo>
                  <a:pt x="20341" y="201415"/>
                </a:lnTo>
                <a:close/>
                <a:moveTo>
                  <a:pt x="2768821" y="82915"/>
                </a:moveTo>
                <a:lnTo>
                  <a:pt x="2865149" y="160390"/>
                </a:lnTo>
                <a:lnTo>
                  <a:pt x="2865149" y="413252"/>
                </a:lnTo>
                <a:lnTo>
                  <a:pt x="2785530" y="479148"/>
                </a:lnTo>
                <a:lnTo>
                  <a:pt x="2625273" y="479148"/>
                </a:lnTo>
                <a:lnTo>
                  <a:pt x="2625273" y="201414"/>
                </a:lnTo>
                <a:close/>
                <a:moveTo>
                  <a:pt x="1727226" y="82915"/>
                </a:moveTo>
                <a:lnTo>
                  <a:pt x="1823554" y="160390"/>
                </a:lnTo>
                <a:lnTo>
                  <a:pt x="1823554" y="413252"/>
                </a:lnTo>
                <a:lnTo>
                  <a:pt x="1743498" y="479148"/>
                </a:lnTo>
                <a:lnTo>
                  <a:pt x="1583678" y="479148"/>
                </a:lnTo>
                <a:lnTo>
                  <a:pt x="1583678" y="201414"/>
                </a:lnTo>
                <a:close/>
                <a:moveTo>
                  <a:pt x="2769112" y="57186"/>
                </a:moveTo>
                <a:lnTo>
                  <a:pt x="2604932" y="192122"/>
                </a:lnTo>
                <a:lnTo>
                  <a:pt x="2604932" y="499160"/>
                </a:lnTo>
                <a:lnTo>
                  <a:pt x="2792213" y="499160"/>
                </a:lnTo>
                <a:lnTo>
                  <a:pt x="2885345" y="422687"/>
                </a:lnTo>
                <a:lnTo>
                  <a:pt x="2885345" y="151098"/>
                </a:lnTo>
                <a:close/>
                <a:moveTo>
                  <a:pt x="1727226" y="57186"/>
                </a:moveTo>
                <a:lnTo>
                  <a:pt x="1562901" y="192122"/>
                </a:lnTo>
                <a:lnTo>
                  <a:pt x="1562901" y="499160"/>
                </a:lnTo>
                <a:lnTo>
                  <a:pt x="1750182" y="499160"/>
                </a:lnTo>
                <a:lnTo>
                  <a:pt x="1843459" y="422687"/>
                </a:lnTo>
                <a:lnTo>
                  <a:pt x="1843459" y="151098"/>
                </a:lnTo>
                <a:close/>
                <a:moveTo>
                  <a:pt x="2247661" y="56901"/>
                </a:moveTo>
                <a:lnTo>
                  <a:pt x="2083917" y="192123"/>
                </a:lnTo>
                <a:lnTo>
                  <a:pt x="2083917" y="499161"/>
                </a:lnTo>
                <a:lnTo>
                  <a:pt x="2271198" y="499161"/>
                </a:lnTo>
                <a:lnTo>
                  <a:pt x="2364475" y="422687"/>
                </a:lnTo>
                <a:lnTo>
                  <a:pt x="2364475" y="151099"/>
                </a:lnTo>
                <a:close/>
                <a:moveTo>
                  <a:pt x="1205920" y="56901"/>
                </a:moveTo>
                <a:lnTo>
                  <a:pt x="1041886" y="192123"/>
                </a:lnTo>
                <a:lnTo>
                  <a:pt x="1041886" y="499161"/>
                </a:lnTo>
                <a:lnTo>
                  <a:pt x="1229312" y="499161"/>
                </a:lnTo>
                <a:lnTo>
                  <a:pt x="1322154" y="422687"/>
                </a:lnTo>
                <a:lnTo>
                  <a:pt x="1322154" y="151099"/>
                </a:lnTo>
                <a:close/>
                <a:moveTo>
                  <a:pt x="684759" y="56901"/>
                </a:moveTo>
                <a:lnTo>
                  <a:pt x="521015" y="192123"/>
                </a:lnTo>
                <a:lnTo>
                  <a:pt x="521015" y="499161"/>
                </a:lnTo>
                <a:lnTo>
                  <a:pt x="708296" y="499161"/>
                </a:lnTo>
                <a:lnTo>
                  <a:pt x="801573" y="422687"/>
                </a:lnTo>
                <a:lnTo>
                  <a:pt x="801573" y="151099"/>
                </a:lnTo>
                <a:close/>
                <a:moveTo>
                  <a:pt x="5264" y="0"/>
                </a:moveTo>
                <a:lnTo>
                  <a:pt x="3053264" y="0"/>
                </a:lnTo>
                <a:lnTo>
                  <a:pt x="3053264" y="600261"/>
                </a:lnTo>
                <a:lnTo>
                  <a:pt x="3029330" y="580923"/>
                </a:lnTo>
                <a:lnTo>
                  <a:pt x="2865150" y="715859"/>
                </a:lnTo>
                <a:lnTo>
                  <a:pt x="2865150" y="927801"/>
                </a:lnTo>
                <a:lnTo>
                  <a:pt x="2624547" y="927801"/>
                </a:lnTo>
                <a:lnTo>
                  <a:pt x="2624547" y="674835"/>
                </a:lnTo>
                <a:lnTo>
                  <a:pt x="2508314" y="580923"/>
                </a:lnTo>
                <a:lnTo>
                  <a:pt x="2344134" y="715859"/>
                </a:lnTo>
                <a:lnTo>
                  <a:pt x="2344134" y="927801"/>
                </a:lnTo>
                <a:lnTo>
                  <a:pt x="2103676" y="927801"/>
                </a:lnTo>
                <a:lnTo>
                  <a:pt x="2103676" y="674835"/>
                </a:lnTo>
                <a:lnTo>
                  <a:pt x="1987443" y="580923"/>
                </a:lnTo>
                <a:lnTo>
                  <a:pt x="1823118" y="715859"/>
                </a:lnTo>
                <a:lnTo>
                  <a:pt x="1823118" y="927801"/>
                </a:lnTo>
                <a:lnTo>
                  <a:pt x="1582661" y="927801"/>
                </a:lnTo>
                <a:lnTo>
                  <a:pt x="1582661" y="674835"/>
                </a:lnTo>
                <a:lnTo>
                  <a:pt x="1466428" y="580923"/>
                </a:lnTo>
                <a:lnTo>
                  <a:pt x="1302103" y="715859"/>
                </a:lnTo>
                <a:lnTo>
                  <a:pt x="1302103" y="927801"/>
                </a:lnTo>
                <a:lnTo>
                  <a:pt x="1061645" y="927801"/>
                </a:lnTo>
                <a:lnTo>
                  <a:pt x="1061645" y="674835"/>
                </a:lnTo>
                <a:lnTo>
                  <a:pt x="945411" y="580923"/>
                </a:lnTo>
                <a:lnTo>
                  <a:pt x="781232" y="715859"/>
                </a:lnTo>
                <a:lnTo>
                  <a:pt x="781232" y="927801"/>
                </a:lnTo>
                <a:lnTo>
                  <a:pt x="540775" y="927801"/>
                </a:lnTo>
                <a:lnTo>
                  <a:pt x="540775" y="674835"/>
                </a:lnTo>
                <a:lnTo>
                  <a:pt x="424542" y="580923"/>
                </a:lnTo>
                <a:lnTo>
                  <a:pt x="260217" y="715859"/>
                </a:lnTo>
                <a:lnTo>
                  <a:pt x="260217" y="927801"/>
                </a:lnTo>
                <a:lnTo>
                  <a:pt x="5264" y="927801"/>
                </a:lnTo>
                <a:lnTo>
                  <a:pt x="5264" y="499161"/>
                </a:lnTo>
                <a:lnTo>
                  <a:pt x="187281" y="499161"/>
                </a:lnTo>
                <a:lnTo>
                  <a:pt x="280558" y="422687"/>
                </a:lnTo>
                <a:lnTo>
                  <a:pt x="280558" y="151099"/>
                </a:lnTo>
                <a:lnTo>
                  <a:pt x="163744" y="56901"/>
                </a:lnTo>
                <a:lnTo>
                  <a:pt x="5264" y="187776"/>
                </a:lnTo>
                <a:close/>
              </a:path>
            </a:pathLst>
          </a:custGeom>
          <a:solidFill>
            <a:schemeClr val="accent2"/>
          </a:solidFill>
          <a:ln w="136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i-FI"/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42D56245-2BA4-4BA8-9080-D9E6949E151A}"/>
              </a:ext>
            </a:extLst>
          </p:cNvPr>
          <p:cNvSpPr/>
          <p:nvPr/>
        </p:nvSpPr>
        <p:spPr bwMode="hidden">
          <a:xfrm>
            <a:off x="9146454" y="5930198"/>
            <a:ext cx="3060000" cy="927802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5B65B6B-B873-4044-B697-B6E3454C0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E53285F-68A2-4B8B-B963-8773DDBB7CF5}" type="datetime1">
              <a:rPr lang="fi-FI" smtClean="0"/>
              <a:t>4.12.2025</a:t>
            </a:fld>
            <a:endParaRPr lang="fi-FI"/>
          </a:p>
        </p:txBody>
      </p:sp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 bwMode="white">
          <a:xfrm>
            <a:off x="0" y="5929200"/>
            <a:ext cx="6120000" cy="9288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fi-FI" sz="2800" spc="300" baseline="0" dirty="0">
                <a:solidFill>
                  <a:srgbClr val="003479"/>
                </a:solidFill>
              </a:rPr>
              <a:t>dvv.fi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C9AB2CB-A76C-46BA-BEC2-2F71E558B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97A2FB5-9A41-422B-9CB8-63068D8F0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3" name="Kuva 12" descr="Digi- ja väestötietoviraston tunnus">
            <a:extLst>
              <a:ext uri="{FF2B5EF4-FFF2-40B4-BE49-F238E27FC236}">
                <a16:creationId xmlns:a16="http://schemas.microsoft.com/office/drawing/2014/main" id="{D1A0B9B4-8252-4322-8BD9-F432AA86B9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invGray">
          <a:xfrm>
            <a:off x="3064851" y="2329200"/>
            <a:ext cx="6062298" cy="92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08030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apaamuotoinen: Muoto 11">
            <a:extLst>
              <a:ext uri="{FF2B5EF4-FFF2-40B4-BE49-F238E27FC236}">
                <a16:creationId xmlns:a16="http://schemas.microsoft.com/office/drawing/2014/main" id="{FA43DC77-9C6F-421F-BC8B-2D4CD58983BE}"/>
              </a:ext>
            </a:extLst>
          </p:cNvPr>
          <p:cNvSpPr/>
          <p:nvPr/>
        </p:nvSpPr>
        <p:spPr bwMode="hidden">
          <a:xfrm>
            <a:off x="6087620" y="5930582"/>
            <a:ext cx="3058854" cy="929568"/>
          </a:xfrm>
          <a:custGeom>
            <a:avLst/>
            <a:gdLst>
              <a:gd name="connsiteX0" fmla="*/ 2865150 w 3058854"/>
              <a:gd name="connsiteY0" fmla="*/ 927801 h 929568"/>
              <a:gd name="connsiteX1" fmla="*/ 2885770 w 3058854"/>
              <a:gd name="connsiteY1" fmla="*/ 927801 h 929568"/>
              <a:gd name="connsiteX2" fmla="*/ 2885774 w 3058854"/>
              <a:gd name="connsiteY2" fmla="*/ 929568 h 929568"/>
              <a:gd name="connsiteX3" fmla="*/ 2865150 w 3058854"/>
              <a:gd name="connsiteY3" fmla="*/ 929568 h 929568"/>
              <a:gd name="connsiteX4" fmla="*/ 2604206 w 3058854"/>
              <a:gd name="connsiteY4" fmla="*/ 927801 h 929568"/>
              <a:gd name="connsiteX5" fmla="*/ 2624547 w 3058854"/>
              <a:gd name="connsiteY5" fmla="*/ 927801 h 929568"/>
              <a:gd name="connsiteX6" fmla="*/ 2624547 w 3058854"/>
              <a:gd name="connsiteY6" fmla="*/ 929568 h 929568"/>
              <a:gd name="connsiteX7" fmla="*/ 2604206 w 3058854"/>
              <a:gd name="connsiteY7" fmla="*/ 929568 h 929568"/>
              <a:gd name="connsiteX8" fmla="*/ 2344134 w 3058854"/>
              <a:gd name="connsiteY8" fmla="*/ 927801 h 929568"/>
              <a:gd name="connsiteX9" fmla="*/ 2364793 w 3058854"/>
              <a:gd name="connsiteY9" fmla="*/ 927801 h 929568"/>
              <a:gd name="connsiteX10" fmla="*/ 2364796 w 3058854"/>
              <a:gd name="connsiteY10" fmla="*/ 929568 h 929568"/>
              <a:gd name="connsiteX11" fmla="*/ 2344134 w 3058854"/>
              <a:gd name="connsiteY11" fmla="*/ 929568 h 929568"/>
              <a:gd name="connsiteX12" fmla="*/ 2083335 w 3058854"/>
              <a:gd name="connsiteY12" fmla="*/ 927801 h 929568"/>
              <a:gd name="connsiteX13" fmla="*/ 2103676 w 3058854"/>
              <a:gd name="connsiteY13" fmla="*/ 927801 h 929568"/>
              <a:gd name="connsiteX14" fmla="*/ 2103676 w 3058854"/>
              <a:gd name="connsiteY14" fmla="*/ 929568 h 929568"/>
              <a:gd name="connsiteX15" fmla="*/ 2083335 w 3058854"/>
              <a:gd name="connsiteY15" fmla="*/ 929568 h 929568"/>
              <a:gd name="connsiteX16" fmla="*/ 1823118 w 3058854"/>
              <a:gd name="connsiteY16" fmla="*/ 927801 h 929568"/>
              <a:gd name="connsiteX17" fmla="*/ 1843777 w 3058854"/>
              <a:gd name="connsiteY17" fmla="*/ 927801 h 929568"/>
              <a:gd name="connsiteX18" fmla="*/ 1843780 w 3058854"/>
              <a:gd name="connsiteY18" fmla="*/ 929568 h 929568"/>
              <a:gd name="connsiteX19" fmla="*/ 1823118 w 3058854"/>
              <a:gd name="connsiteY19" fmla="*/ 929568 h 929568"/>
              <a:gd name="connsiteX20" fmla="*/ 1562030 w 3058854"/>
              <a:gd name="connsiteY20" fmla="*/ 927801 h 929568"/>
              <a:gd name="connsiteX21" fmla="*/ 1582661 w 3058854"/>
              <a:gd name="connsiteY21" fmla="*/ 927801 h 929568"/>
              <a:gd name="connsiteX22" fmla="*/ 1582661 w 3058854"/>
              <a:gd name="connsiteY22" fmla="*/ 929568 h 929568"/>
              <a:gd name="connsiteX23" fmla="*/ 1562030 w 3058854"/>
              <a:gd name="connsiteY23" fmla="*/ 929568 h 929568"/>
              <a:gd name="connsiteX24" fmla="*/ 1302103 w 3058854"/>
              <a:gd name="connsiteY24" fmla="*/ 927801 h 929568"/>
              <a:gd name="connsiteX25" fmla="*/ 1322153 w 3058854"/>
              <a:gd name="connsiteY25" fmla="*/ 927801 h 929568"/>
              <a:gd name="connsiteX26" fmla="*/ 1322153 w 3058854"/>
              <a:gd name="connsiteY26" fmla="*/ 929568 h 929568"/>
              <a:gd name="connsiteX27" fmla="*/ 1302103 w 3058854"/>
              <a:gd name="connsiteY27" fmla="*/ 929568 h 929568"/>
              <a:gd name="connsiteX28" fmla="*/ 1041304 w 3058854"/>
              <a:gd name="connsiteY28" fmla="*/ 927801 h 929568"/>
              <a:gd name="connsiteX29" fmla="*/ 1061645 w 3058854"/>
              <a:gd name="connsiteY29" fmla="*/ 927801 h 929568"/>
              <a:gd name="connsiteX30" fmla="*/ 1061645 w 3058854"/>
              <a:gd name="connsiteY30" fmla="*/ 929568 h 929568"/>
              <a:gd name="connsiteX31" fmla="*/ 1041304 w 3058854"/>
              <a:gd name="connsiteY31" fmla="*/ 929568 h 929568"/>
              <a:gd name="connsiteX32" fmla="*/ 781232 w 3058854"/>
              <a:gd name="connsiteY32" fmla="*/ 927801 h 929568"/>
              <a:gd name="connsiteX33" fmla="*/ 801891 w 3058854"/>
              <a:gd name="connsiteY33" fmla="*/ 927801 h 929568"/>
              <a:gd name="connsiteX34" fmla="*/ 801894 w 3058854"/>
              <a:gd name="connsiteY34" fmla="*/ 929568 h 929568"/>
              <a:gd name="connsiteX35" fmla="*/ 781232 w 3058854"/>
              <a:gd name="connsiteY35" fmla="*/ 929568 h 929568"/>
              <a:gd name="connsiteX36" fmla="*/ 520434 w 3058854"/>
              <a:gd name="connsiteY36" fmla="*/ 927801 h 929568"/>
              <a:gd name="connsiteX37" fmla="*/ 540775 w 3058854"/>
              <a:gd name="connsiteY37" fmla="*/ 927801 h 929568"/>
              <a:gd name="connsiteX38" fmla="*/ 540775 w 3058854"/>
              <a:gd name="connsiteY38" fmla="*/ 929568 h 929568"/>
              <a:gd name="connsiteX39" fmla="*/ 520434 w 3058854"/>
              <a:gd name="connsiteY39" fmla="*/ 929568 h 929568"/>
              <a:gd name="connsiteX40" fmla="*/ 260217 w 3058854"/>
              <a:gd name="connsiteY40" fmla="*/ 927801 h 929568"/>
              <a:gd name="connsiteX41" fmla="*/ 280876 w 3058854"/>
              <a:gd name="connsiteY41" fmla="*/ 927801 h 929568"/>
              <a:gd name="connsiteX42" fmla="*/ 280879 w 3058854"/>
              <a:gd name="connsiteY42" fmla="*/ 929568 h 929568"/>
              <a:gd name="connsiteX43" fmla="*/ 260217 w 3058854"/>
              <a:gd name="connsiteY43" fmla="*/ 929568 h 929568"/>
              <a:gd name="connsiteX44" fmla="*/ 3029039 w 3058854"/>
              <a:gd name="connsiteY44" fmla="*/ 606652 h 929568"/>
              <a:gd name="connsiteX45" fmla="*/ 3053264 w 3058854"/>
              <a:gd name="connsiteY45" fmla="*/ 626165 h 929568"/>
              <a:gd name="connsiteX46" fmla="*/ 3053264 w 3058854"/>
              <a:gd name="connsiteY46" fmla="*/ 927801 h 929568"/>
              <a:gd name="connsiteX47" fmla="*/ 2885770 w 3058854"/>
              <a:gd name="connsiteY47" fmla="*/ 927801 h 929568"/>
              <a:gd name="connsiteX48" fmla="*/ 2885346 w 3058854"/>
              <a:gd name="connsiteY48" fmla="*/ 725151 h 929568"/>
              <a:gd name="connsiteX49" fmla="*/ 2508023 w 3058854"/>
              <a:gd name="connsiteY49" fmla="*/ 606652 h 929568"/>
              <a:gd name="connsiteX50" fmla="*/ 2604206 w 3058854"/>
              <a:gd name="connsiteY50" fmla="*/ 684127 h 929568"/>
              <a:gd name="connsiteX51" fmla="*/ 2604206 w 3058854"/>
              <a:gd name="connsiteY51" fmla="*/ 927801 h 929568"/>
              <a:gd name="connsiteX52" fmla="*/ 2364793 w 3058854"/>
              <a:gd name="connsiteY52" fmla="*/ 927801 h 929568"/>
              <a:gd name="connsiteX53" fmla="*/ 2364475 w 3058854"/>
              <a:gd name="connsiteY53" fmla="*/ 725151 h 929568"/>
              <a:gd name="connsiteX54" fmla="*/ 1987007 w 3058854"/>
              <a:gd name="connsiteY54" fmla="*/ 606652 h 929568"/>
              <a:gd name="connsiteX55" fmla="*/ 2083335 w 3058854"/>
              <a:gd name="connsiteY55" fmla="*/ 684127 h 929568"/>
              <a:gd name="connsiteX56" fmla="*/ 2083335 w 3058854"/>
              <a:gd name="connsiteY56" fmla="*/ 927801 h 929568"/>
              <a:gd name="connsiteX57" fmla="*/ 1843777 w 3058854"/>
              <a:gd name="connsiteY57" fmla="*/ 927801 h 929568"/>
              <a:gd name="connsiteX58" fmla="*/ 1843459 w 3058854"/>
              <a:gd name="connsiteY58" fmla="*/ 725151 h 929568"/>
              <a:gd name="connsiteX59" fmla="*/ 1465701 w 3058854"/>
              <a:gd name="connsiteY59" fmla="*/ 606652 h 929568"/>
              <a:gd name="connsiteX60" fmla="*/ 1562030 w 3058854"/>
              <a:gd name="connsiteY60" fmla="*/ 684127 h 929568"/>
              <a:gd name="connsiteX61" fmla="*/ 1562030 w 3058854"/>
              <a:gd name="connsiteY61" fmla="*/ 927801 h 929568"/>
              <a:gd name="connsiteX62" fmla="*/ 1322153 w 3058854"/>
              <a:gd name="connsiteY62" fmla="*/ 927801 h 929568"/>
              <a:gd name="connsiteX63" fmla="*/ 1322153 w 3058854"/>
              <a:gd name="connsiteY63" fmla="*/ 725151 h 929568"/>
              <a:gd name="connsiteX64" fmla="*/ 945121 w 3058854"/>
              <a:gd name="connsiteY64" fmla="*/ 606652 h 929568"/>
              <a:gd name="connsiteX65" fmla="*/ 1041304 w 3058854"/>
              <a:gd name="connsiteY65" fmla="*/ 684127 h 929568"/>
              <a:gd name="connsiteX66" fmla="*/ 1041304 w 3058854"/>
              <a:gd name="connsiteY66" fmla="*/ 927801 h 929568"/>
              <a:gd name="connsiteX67" fmla="*/ 801891 w 3058854"/>
              <a:gd name="connsiteY67" fmla="*/ 927801 h 929568"/>
              <a:gd name="connsiteX68" fmla="*/ 801573 w 3058854"/>
              <a:gd name="connsiteY68" fmla="*/ 725151 h 929568"/>
              <a:gd name="connsiteX69" fmla="*/ 424106 w 3058854"/>
              <a:gd name="connsiteY69" fmla="*/ 606652 h 929568"/>
              <a:gd name="connsiteX70" fmla="*/ 520434 w 3058854"/>
              <a:gd name="connsiteY70" fmla="*/ 684127 h 929568"/>
              <a:gd name="connsiteX71" fmla="*/ 520434 w 3058854"/>
              <a:gd name="connsiteY71" fmla="*/ 927801 h 929568"/>
              <a:gd name="connsiteX72" fmla="*/ 280876 w 3058854"/>
              <a:gd name="connsiteY72" fmla="*/ 927801 h 929568"/>
              <a:gd name="connsiteX73" fmla="*/ 280558 w 3058854"/>
              <a:gd name="connsiteY73" fmla="*/ 725151 h 929568"/>
              <a:gd name="connsiteX74" fmla="*/ 3053264 w 3058854"/>
              <a:gd name="connsiteY74" fmla="*/ 600261 h 929568"/>
              <a:gd name="connsiteX75" fmla="*/ 3058854 w 3058854"/>
              <a:gd name="connsiteY75" fmla="*/ 604778 h 929568"/>
              <a:gd name="connsiteX76" fmla="*/ 3058854 w 3058854"/>
              <a:gd name="connsiteY76" fmla="*/ 630668 h 929568"/>
              <a:gd name="connsiteX77" fmla="*/ 3053264 w 3058854"/>
              <a:gd name="connsiteY77" fmla="*/ 626165 h 929568"/>
              <a:gd name="connsiteX78" fmla="*/ 5264 w 3058854"/>
              <a:gd name="connsiteY78" fmla="*/ 187776 h 929568"/>
              <a:gd name="connsiteX79" fmla="*/ 5264 w 3058854"/>
              <a:gd name="connsiteY79" fmla="*/ 499161 h 929568"/>
              <a:gd name="connsiteX80" fmla="*/ 0 w 3058854"/>
              <a:gd name="connsiteY80" fmla="*/ 499161 h 929568"/>
              <a:gd name="connsiteX81" fmla="*/ 0 w 3058854"/>
              <a:gd name="connsiteY81" fmla="*/ 192123 h 929568"/>
              <a:gd name="connsiteX82" fmla="*/ 2247806 w 3058854"/>
              <a:gd name="connsiteY82" fmla="*/ 82916 h 929568"/>
              <a:gd name="connsiteX83" fmla="*/ 2344134 w 3058854"/>
              <a:gd name="connsiteY83" fmla="*/ 160390 h 929568"/>
              <a:gd name="connsiteX84" fmla="*/ 2344134 w 3058854"/>
              <a:gd name="connsiteY84" fmla="*/ 413253 h 929568"/>
              <a:gd name="connsiteX85" fmla="*/ 2264515 w 3058854"/>
              <a:gd name="connsiteY85" fmla="*/ 479149 h 929568"/>
              <a:gd name="connsiteX86" fmla="*/ 2104258 w 3058854"/>
              <a:gd name="connsiteY86" fmla="*/ 479149 h 929568"/>
              <a:gd name="connsiteX87" fmla="*/ 2104258 w 3058854"/>
              <a:gd name="connsiteY87" fmla="*/ 201415 h 929568"/>
              <a:gd name="connsiteX88" fmla="*/ 1205920 w 3058854"/>
              <a:gd name="connsiteY88" fmla="*/ 82916 h 929568"/>
              <a:gd name="connsiteX89" fmla="*/ 1302103 w 3058854"/>
              <a:gd name="connsiteY89" fmla="*/ 160390 h 929568"/>
              <a:gd name="connsiteX90" fmla="*/ 1302103 w 3058854"/>
              <a:gd name="connsiteY90" fmla="*/ 413253 h 929568"/>
              <a:gd name="connsiteX91" fmla="*/ 1222629 w 3058854"/>
              <a:gd name="connsiteY91" fmla="*/ 479149 h 929568"/>
              <a:gd name="connsiteX92" fmla="*/ 1062227 w 3058854"/>
              <a:gd name="connsiteY92" fmla="*/ 479149 h 929568"/>
              <a:gd name="connsiteX93" fmla="*/ 1062227 w 3058854"/>
              <a:gd name="connsiteY93" fmla="*/ 201415 h 929568"/>
              <a:gd name="connsiteX94" fmla="*/ 684904 w 3058854"/>
              <a:gd name="connsiteY94" fmla="*/ 82916 h 929568"/>
              <a:gd name="connsiteX95" fmla="*/ 781232 w 3058854"/>
              <a:gd name="connsiteY95" fmla="*/ 160390 h 929568"/>
              <a:gd name="connsiteX96" fmla="*/ 781232 w 3058854"/>
              <a:gd name="connsiteY96" fmla="*/ 413253 h 929568"/>
              <a:gd name="connsiteX97" fmla="*/ 701612 w 3058854"/>
              <a:gd name="connsiteY97" fmla="*/ 479149 h 929568"/>
              <a:gd name="connsiteX98" fmla="*/ 541356 w 3058854"/>
              <a:gd name="connsiteY98" fmla="*/ 479149 h 929568"/>
              <a:gd name="connsiteX99" fmla="*/ 541356 w 3058854"/>
              <a:gd name="connsiteY99" fmla="*/ 201415 h 929568"/>
              <a:gd name="connsiteX100" fmla="*/ 163889 w 3058854"/>
              <a:gd name="connsiteY100" fmla="*/ 82916 h 929568"/>
              <a:gd name="connsiteX101" fmla="*/ 260217 w 3058854"/>
              <a:gd name="connsiteY101" fmla="*/ 160390 h 929568"/>
              <a:gd name="connsiteX102" fmla="*/ 260217 w 3058854"/>
              <a:gd name="connsiteY102" fmla="*/ 413253 h 929568"/>
              <a:gd name="connsiteX103" fmla="*/ 180743 w 3058854"/>
              <a:gd name="connsiteY103" fmla="*/ 479149 h 929568"/>
              <a:gd name="connsiteX104" fmla="*/ 20341 w 3058854"/>
              <a:gd name="connsiteY104" fmla="*/ 479149 h 929568"/>
              <a:gd name="connsiteX105" fmla="*/ 20341 w 3058854"/>
              <a:gd name="connsiteY105" fmla="*/ 201415 h 929568"/>
              <a:gd name="connsiteX106" fmla="*/ 2768821 w 3058854"/>
              <a:gd name="connsiteY106" fmla="*/ 82915 h 929568"/>
              <a:gd name="connsiteX107" fmla="*/ 2865149 w 3058854"/>
              <a:gd name="connsiteY107" fmla="*/ 160390 h 929568"/>
              <a:gd name="connsiteX108" fmla="*/ 2865149 w 3058854"/>
              <a:gd name="connsiteY108" fmla="*/ 413252 h 929568"/>
              <a:gd name="connsiteX109" fmla="*/ 2785530 w 3058854"/>
              <a:gd name="connsiteY109" fmla="*/ 479148 h 929568"/>
              <a:gd name="connsiteX110" fmla="*/ 2625273 w 3058854"/>
              <a:gd name="connsiteY110" fmla="*/ 479148 h 929568"/>
              <a:gd name="connsiteX111" fmla="*/ 2625273 w 3058854"/>
              <a:gd name="connsiteY111" fmla="*/ 201414 h 929568"/>
              <a:gd name="connsiteX112" fmla="*/ 1727226 w 3058854"/>
              <a:gd name="connsiteY112" fmla="*/ 82915 h 929568"/>
              <a:gd name="connsiteX113" fmla="*/ 1823554 w 3058854"/>
              <a:gd name="connsiteY113" fmla="*/ 160390 h 929568"/>
              <a:gd name="connsiteX114" fmla="*/ 1823554 w 3058854"/>
              <a:gd name="connsiteY114" fmla="*/ 413252 h 929568"/>
              <a:gd name="connsiteX115" fmla="*/ 1743498 w 3058854"/>
              <a:gd name="connsiteY115" fmla="*/ 479148 h 929568"/>
              <a:gd name="connsiteX116" fmla="*/ 1583678 w 3058854"/>
              <a:gd name="connsiteY116" fmla="*/ 479148 h 929568"/>
              <a:gd name="connsiteX117" fmla="*/ 1583678 w 3058854"/>
              <a:gd name="connsiteY117" fmla="*/ 201414 h 929568"/>
              <a:gd name="connsiteX118" fmla="*/ 2769112 w 3058854"/>
              <a:gd name="connsiteY118" fmla="*/ 57186 h 929568"/>
              <a:gd name="connsiteX119" fmla="*/ 2604932 w 3058854"/>
              <a:gd name="connsiteY119" fmla="*/ 192122 h 929568"/>
              <a:gd name="connsiteX120" fmla="*/ 2604932 w 3058854"/>
              <a:gd name="connsiteY120" fmla="*/ 499160 h 929568"/>
              <a:gd name="connsiteX121" fmla="*/ 2792213 w 3058854"/>
              <a:gd name="connsiteY121" fmla="*/ 499160 h 929568"/>
              <a:gd name="connsiteX122" fmla="*/ 2885345 w 3058854"/>
              <a:gd name="connsiteY122" fmla="*/ 422687 h 929568"/>
              <a:gd name="connsiteX123" fmla="*/ 2885345 w 3058854"/>
              <a:gd name="connsiteY123" fmla="*/ 151098 h 929568"/>
              <a:gd name="connsiteX124" fmla="*/ 1727226 w 3058854"/>
              <a:gd name="connsiteY124" fmla="*/ 57186 h 929568"/>
              <a:gd name="connsiteX125" fmla="*/ 1562901 w 3058854"/>
              <a:gd name="connsiteY125" fmla="*/ 192122 h 929568"/>
              <a:gd name="connsiteX126" fmla="*/ 1562901 w 3058854"/>
              <a:gd name="connsiteY126" fmla="*/ 499160 h 929568"/>
              <a:gd name="connsiteX127" fmla="*/ 1750182 w 3058854"/>
              <a:gd name="connsiteY127" fmla="*/ 499160 h 929568"/>
              <a:gd name="connsiteX128" fmla="*/ 1843459 w 3058854"/>
              <a:gd name="connsiteY128" fmla="*/ 422687 h 929568"/>
              <a:gd name="connsiteX129" fmla="*/ 1843459 w 3058854"/>
              <a:gd name="connsiteY129" fmla="*/ 151098 h 929568"/>
              <a:gd name="connsiteX130" fmla="*/ 2247661 w 3058854"/>
              <a:gd name="connsiteY130" fmla="*/ 56901 h 929568"/>
              <a:gd name="connsiteX131" fmla="*/ 2083917 w 3058854"/>
              <a:gd name="connsiteY131" fmla="*/ 192123 h 929568"/>
              <a:gd name="connsiteX132" fmla="*/ 2083917 w 3058854"/>
              <a:gd name="connsiteY132" fmla="*/ 499161 h 929568"/>
              <a:gd name="connsiteX133" fmla="*/ 2271198 w 3058854"/>
              <a:gd name="connsiteY133" fmla="*/ 499161 h 929568"/>
              <a:gd name="connsiteX134" fmla="*/ 2364475 w 3058854"/>
              <a:gd name="connsiteY134" fmla="*/ 422687 h 929568"/>
              <a:gd name="connsiteX135" fmla="*/ 2364475 w 3058854"/>
              <a:gd name="connsiteY135" fmla="*/ 151099 h 929568"/>
              <a:gd name="connsiteX136" fmla="*/ 1205920 w 3058854"/>
              <a:gd name="connsiteY136" fmla="*/ 56901 h 929568"/>
              <a:gd name="connsiteX137" fmla="*/ 1041886 w 3058854"/>
              <a:gd name="connsiteY137" fmla="*/ 192123 h 929568"/>
              <a:gd name="connsiteX138" fmla="*/ 1041886 w 3058854"/>
              <a:gd name="connsiteY138" fmla="*/ 499161 h 929568"/>
              <a:gd name="connsiteX139" fmla="*/ 1229312 w 3058854"/>
              <a:gd name="connsiteY139" fmla="*/ 499161 h 929568"/>
              <a:gd name="connsiteX140" fmla="*/ 1322154 w 3058854"/>
              <a:gd name="connsiteY140" fmla="*/ 422687 h 929568"/>
              <a:gd name="connsiteX141" fmla="*/ 1322154 w 3058854"/>
              <a:gd name="connsiteY141" fmla="*/ 151099 h 929568"/>
              <a:gd name="connsiteX142" fmla="*/ 684759 w 3058854"/>
              <a:gd name="connsiteY142" fmla="*/ 56901 h 929568"/>
              <a:gd name="connsiteX143" fmla="*/ 521015 w 3058854"/>
              <a:gd name="connsiteY143" fmla="*/ 192123 h 929568"/>
              <a:gd name="connsiteX144" fmla="*/ 521015 w 3058854"/>
              <a:gd name="connsiteY144" fmla="*/ 499161 h 929568"/>
              <a:gd name="connsiteX145" fmla="*/ 708296 w 3058854"/>
              <a:gd name="connsiteY145" fmla="*/ 499161 h 929568"/>
              <a:gd name="connsiteX146" fmla="*/ 801573 w 3058854"/>
              <a:gd name="connsiteY146" fmla="*/ 422687 h 929568"/>
              <a:gd name="connsiteX147" fmla="*/ 801573 w 3058854"/>
              <a:gd name="connsiteY147" fmla="*/ 151099 h 929568"/>
              <a:gd name="connsiteX148" fmla="*/ 5264 w 3058854"/>
              <a:gd name="connsiteY148" fmla="*/ 0 h 929568"/>
              <a:gd name="connsiteX149" fmla="*/ 3053264 w 3058854"/>
              <a:gd name="connsiteY149" fmla="*/ 0 h 929568"/>
              <a:gd name="connsiteX150" fmla="*/ 3053264 w 3058854"/>
              <a:gd name="connsiteY150" fmla="*/ 600261 h 929568"/>
              <a:gd name="connsiteX151" fmla="*/ 3029330 w 3058854"/>
              <a:gd name="connsiteY151" fmla="*/ 580923 h 929568"/>
              <a:gd name="connsiteX152" fmla="*/ 2865150 w 3058854"/>
              <a:gd name="connsiteY152" fmla="*/ 715859 h 929568"/>
              <a:gd name="connsiteX153" fmla="*/ 2865150 w 3058854"/>
              <a:gd name="connsiteY153" fmla="*/ 927801 h 929568"/>
              <a:gd name="connsiteX154" fmla="*/ 2624547 w 3058854"/>
              <a:gd name="connsiteY154" fmla="*/ 927801 h 929568"/>
              <a:gd name="connsiteX155" fmla="*/ 2624547 w 3058854"/>
              <a:gd name="connsiteY155" fmla="*/ 674835 h 929568"/>
              <a:gd name="connsiteX156" fmla="*/ 2508314 w 3058854"/>
              <a:gd name="connsiteY156" fmla="*/ 580923 h 929568"/>
              <a:gd name="connsiteX157" fmla="*/ 2344134 w 3058854"/>
              <a:gd name="connsiteY157" fmla="*/ 715859 h 929568"/>
              <a:gd name="connsiteX158" fmla="*/ 2344134 w 3058854"/>
              <a:gd name="connsiteY158" fmla="*/ 927801 h 929568"/>
              <a:gd name="connsiteX159" fmla="*/ 2103676 w 3058854"/>
              <a:gd name="connsiteY159" fmla="*/ 927801 h 929568"/>
              <a:gd name="connsiteX160" fmla="*/ 2103676 w 3058854"/>
              <a:gd name="connsiteY160" fmla="*/ 674835 h 929568"/>
              <a:gd name="connsiteX161" fmla="*/ 1987443 w 3058854"/>
              <a:gd name="connsiteY161" fmla="*/ 580923 h 929568"/>
              <a:gd name="connsiteX162" fmla="*/ 1823118 w 3058854"/>
              <a:gd name="connsiteY162" fmla="*/ 715859 h 929568"/>
              <a:gd name="connsiteX163" fmla="*/ 1823118 w 3058854"/>
              <a:gd name="connsiteY163" fmla="*/ 927801 h 929568"/>
              <a:gd name="connsiteX164" fmla="*/ 1582661 w 3058854"/>
              <a:gd name="connsiteY164" fmla="*/ 927801 h 929568"/>
              <a:gd name="connsiteX165" fmla="*/ 1582661 w 3058854"/>
              <a:gd name="connsiteY165" fmla="*/ 674835 h 929568"/>
              <a:gd name="connsiteX166" fmla="*/ 1466428 w 3058854"/>
              <a:gd name="connsiteY166" fmla="*/ 580923 h 929568"/>
              <a:gd name="connsiteX167" fmla="*/ 1302103 w 3058854"/>
              <a:gd name="connsiteY167" fmla="*/ 715859 h 929568"/>
              <a:gd name="connsiteX168" fmla="*/ 1302103 w 3058854"/>
              <a:gd name="connsiteY168" fmla="*/ 927801 h 929568"/>
              <a:gd name="connsiteX169" fmla="*/ 1061645 w 3058854"/>
              <a:gd name="connsiteY169" fmla="*/ 927801 h 929568"/>
              <a:gd name="connsiteX170" fmla="*/ 1061645 w 3058854"/>
              <a:gd name="connsiteY170" fmla="*/ 674835 h 929568"/>
              <a:gd name="connsiteX171" fmla="*/ 945411 w 3058854"/>
              <a:gd name="connsiteY171" fmla="*/ 580923 h 929568"/>
              <a:gd name="connsiteX172" fmla="*/ 781232 w 3058854"/>
              <a:gd name="connsiteY172" fmla="*/ 715859 h 929568"/>
              <a:gd name="connsiteX173" fmla="*/ 781232 w 3058854"/>
              <a:gd name="connsiteY173" fmla="*/ 927801 h 929568"/>
              <a:gd name="connsiteX174" fmla="*/ 540775 w 3058854"/>
              <a:gd name="connsiteY174" fmla="*/ 927801 h 929568"/>
              <a:gd name="connsiteX175" fmla="*/ 540775 w 3058854"/>
              <a:gd name="connsiteY175" fmla="*/ 674835 h 929568"/>
              <a:gd name="connsiteX176" fmla="*/ 424542 w 3058854"/>
              <a:gd name="connsiteY176" fmla="*/ 580923 h 929568"/>
              <a:gd name="connsiteX177" fmla="*/ 260217 w 3058854"/>
              <a:gd name="connsiteY177" fmla="*/ 715859 h 929568"/>
              <a:gd name="connsiteX178" fmla="*/ 260217 w 3058854"/>
              <a:gd name="connsiteY178" fmla="*/ 927801 h 929568"/>
              <a:gd name="connsiteX179" fmla="*/ 5264 w 3058854"/>
              <a:gd name="connsiteY179" fmla="*/ 927801 h 929568"/>
              <a:gd name="connsiteX180" fmla="*/ 5264 w 3058854"/>
              <a:gd name="connsiteY180" fmla="*/ 499161 h 929568"/>
              <a:gd name="connsiteX181" fmla="*/ 187281 w 3058854"/>
              <a:gd name="connsiteY181" fmla="*/ 499161 h 929568"/>
              <a:gd name="connsiteX182" fmla="*/ 280558 w 3058854"/>
              <a:gd name="connsiteY182" fmla="*/ 422687 h 929568"/>
              <a:gd name="connsiteX183" fmla="*/ 280558 w 3058854"/>
              <a:gd name="connsiteY183" fmla="*/ 151099 h 929568"/>
              <a:gd name="connsiteX184" fmla="*/ 163744 w 3058854"/>
              <a:gd name="connsiteY184" fmla="*/ 56901 h 929568"/>
              <a:gd name="connsiteX185" fmla="*/ 5264 w 3058854"/>
              <a:gd name="connsiteY185" fmla="*/ 187776 h 92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3058854" h="929568">
                <a:moveTo>
                  <a:pt x="2865150" y="927801"/>
                </a:moveTo>
                <a:lnTo>
                  <a:pt x="2885770" y="927801"/>
                </a:lnTo>
                <a:lnTo>
                  <a:pt x="2885774" y="929568"/>
                </a:lnTo>
                <a:lnTo>
                  <a:pt x="2865150" y="929568"/>
                </a:lnTo>
                <a:close/>
                <a:moveTo>
                  <a:pt x="2604206" y="927801"/>
                </a:moveTo>
                <a:lnTo>
                  <a:pt x="2624547" y="927801"/>
                </a:lnTo>
                <a:lnTo>
                  <a:pt x="2624547" y="929568"/>
                </a:lnTo>
                <a:lnTo>
                  <a:pt x="2604206" y="929568"/>
                </a:lnTo>
                <a:close/>
                <a:moveTo>
                  <a:pt x="2344134" y="927801"/>
                </a:moveTo>
                <a:lnTo>
                  <a:pt x="2364793" y="927801"/>
                </a:lnTo>
                <a:lnTo>
                  <a:pt x="2364796" y="929568"/>
                </a:lnTo>
                <a:lnTo>
                  <a:pt x="2344134" y="929568"/>
                </a:lnTo>
                <a:close/>
                <a:moveTo>
                  <a:pt x="2083335" y="927801"/>
                </a:moveTo>
                <a:lnTo>
                  <a:pt x="2103676" y="927801"/>
                </a:lnTo>
                <a:lnTo>
                  <a:pt x="2103676" y="929568"/>
                </a:lnTo>
                <a:lnTo>
                  <a:pt x="2083335" y="929568"/>
                </a:lnTo>
                <a:close/>
                <a:moveTo>
                  <a:pt x="1823118" y="927801"/>
                </a:moveTo>
                <a:lnTo>
                  <a:pt x="1843777" y="927801"/>
                </a:lnTo>
                <a:lnTo>
                  <a:pt x="1843780" y="929568"/>
                </a:lnTo>
                <a:lnTo>
                  <a:pt x="1823118" y="929568"/>
                </a:lnTo>
                <a:close/>
                <a:moveTo>
                  <a:pt x="1562030" y="927801"/>
                </a:moveTo>
                <a:lnTo>
                  <a:pt x="1582661" y="927801"/>
                </a:lnTo>
                <a:lnTo>
                  <a:pt x="1582661" y="929568"/>
                </a:lnTo>
                <a:lnTo>
                  <a:pt x="1562030" y="929568"/>
                </a:lnTo>
                <a:close/>
                <a:moveTo>
                  <a:pt x="1302103" y="927801"/>
                </a:moveTo>
                <a:lnTo>
                  <a:pt x="1322153" y="927801"/>
                </a:lnTo>
                <a:lnTo>
                  <a:pt x="1322153" y="929568"/>
                </a:lnTo>
                <a:lnTo>
                  <a:pt x="1302103" y="929568"/>
                </a:lnTo>
                <a:close/>
                <a:moveTo>
                  <a:pt x="1041304" y="927801"/>
                </a:moveTo>
                <a:lnTo>
                  <a:pt x="1061645" y="927801"/>
                </a:lnTo>
                <a:lnTo>
                  <a:pt x="1061645" y="929568"/>
                </a:lnTo>
                <a:lnTo>
                  <a:pt x="1041304" y="929568"/>
                </a:lnTo>
                <a:close/>
                <a:moveTo>
                  <a:pt x="781232" y="927801"/>
                </a:moveTo>
                <a:lnTo>
                  <a:pt x="801891" y="927801"/>
                </a:lnTo>
                <a:lnTo>
                  <a:pt x="801894" y="929568"/>
                </a:lnTo>
                <a:lnTo>
                  <a:pt x="781232" y="929568"/>
                </a:lnTo>
                <a:close/>
                <a:moveTo>
                  <a:pt x="520434" y="927801"/>
                </a:moveTo>
                <a:lnTo>
                  <a:pt x="540775" y="927801"/>
                </a:lnTo>
                <a:lnTo>
                  <a:pt x="540775" y="929568"/>
                </a:lnTo>
                <a:lnTo>
                  <a:pt x="520434" y="929568"/>
                </a:lnTo>
                <a:close/>
                <a:moveTo>
                  <a:pt x="260217" y="927801"/>
                </a:moveTo>
                <a:lnTo>
                  <a:pt x="280876" y="927801"/>
                </a:lnTo>
                <a:lnTo>
                  <a:pt x="280879" y="929568"/>
                </a:lnTo>
                <a:lnTo>
                  <a:pt x="260217" y="929568"/>
                </a:lnTo>
                <a:close/>
                <a:moveTo>
                  <a:pt x="3029039" y="606652"/>
                </a:moveTo>
                <a:lnTo>
                  <a:pt x="3053264" y="626165"/>
                </a:lnTo>
                <a:lnTo>
                  <a:pt x="3053264" y="927801"/>
                </a:lnTo>
                <a:lnTo>
                  <a:pt x="2885770" y="927801"/>
                </a:lnTo>
                <a:lnTo>
                  <a:pt x="2885346" y="725151"/>
                </a:lnTo>
                <a:close/>
                <a:moveTo>
                  <a:pt x="2508023" y="606652"/>
                </a:moveTo>
                <a:lnTo>
                  <a:pt x="2604206" y="684127"/>
                </a:lnTo>
                <a:lnTo>
                  <a:pt x="2604206" y="927801"/>
                </a:lnTo>
                <a:lnTo>
                  <a:pt x="2364793" y="927801"/>
                </a:lnTo>
                <a:lnTo>
                  <a:pt x="2364475" y="725151"/>
                </a:lnTo>
                <a:close/>
                <a:moveTo>
                  <a:pt x="1987007" y="606652"/>
                </a:moveTo>
                <a:lnTo>
                  <a:pt x="2083335" y="684127"/>
                </a:lnTo>
                <a:lnTo>
                  <a:pt x="2083335" y="927801"/>
                </a:lnTo>
                <a:lnTo>
                  <a:pt x="1843777" y="927801"/>
                </a:lnTo>
                <a:lnTo>
                  <a:pt x="1843459" y="725151"/>
                </a:lnTo>
                <a:close/>
                <a:moveTo>
                  <a:pt x="1465701" y="606652"/>
                </a:moveTo>
                <a:lnTo>
                  <a:pt x="1562030" y="684127"/>
                </a:lnTo>
                <a:lnTo>
                  <a:pt x="1562030" y="927801"/>
                </a:lnTo>
                <a:lnTo>
                  <a:pt x="1322153" y="927801"/>
                </a:lnTo>
                <a:lnTo>
                  <a:pt x="1322153" y="725151"/>
                </a:lnTo>
                <a:close/>
                <a:moveTo>
                  <a:pt x="945121" y="606652"/>
                </a:moveTo>
                <a:lnTo>
                  <a:pt x="1041304" y="684127"/>
                </a:lnTo>
                <a:lnTo>
                  <a:pt x="1041304" y="927801"/>
                </a:lnTo>
                <a:lnTo>
                  <a:pt x="801891" y="927801"/>
                </a:lnTo>
                <a:lnTo>
                  <a:pt x="801573" y="725151"/>
                </a:lnTo>
                <a:close/>
                <a:moveTo>
                  <a:pt x="424106" y="606652"/>
                </a:moveTo>
                <a:lnTo>
                  <a:pt x="520434" y="684127"/>
                </a:lnTo>
                <a:lnTo>
                  <a:pt x="520434" y="927801"/>
                </a:lnTo>
                <a:lnTo>
                  <a:pt x="280876" y="927801"/>
                </a:lnTo>
                <a:lnTo>
                  <a:pt x="280558" y="725151"/>
                </a:lnTo>
                <a:close/>
                <a:moveTo>
                  <a:pt x="3053264" y="600261"/>
                </a:moveTo>
                <a:lnTo>
                  <a:pt x="3058854" y="604778"/>
                </a:lnTo>
                <a:lnTo>
                  <a:pt x="3058854" y="630668"/>
                </a:lnTo>
                <a:lnTo>
                  <a:pt x="3053264" y="626165"/>
                </a:lnTo>
                <a:close/>
                <a:moveTo>
                  <a:pt x="5264" y="187776"/>
                </a:moveTo>
                <a:lnTo>
                  <a:pt x="5264" y="499161"/>
                </a:lnTo>
                <a:lnTo>
                  <a:pt x="0" y="499161"/>
                </a:lnTo>
                <a:lnTo>
                  <a:pt x="0" y="192123"/>
                </a:lnTo>
                <a:close/>
                <a:moveTo>
                  <a:pt x="2247806" y="82916"/>
                </a:moveTo>
                <a:lnTo>
                  <a:pt x="2344134" y="160390"/>
                </a:lnTo>
                <a:lnTo>
                  <a:pt x="2344134" y="413253"/>
                </a:lnTo>
                <a:lnTo>
                  <a:pt x="2264515" y="479149"/>
                </a:lnTo>
                <a:lnTo>
                  <a:pt x="2104258" y="479149"/>
                </a:lnTo>
                <a:lnTo>
                  <a:pt x="2104258" y="201415"/>
                </a:lnTo>
                <a:close/>
                <a:moveTo>
                  <a:pt x="1205920" y="82916"/>
                </a:moveTo>
                <a:lnTo>
                  <a:pt x="1302103" y="160390"/>
                </a:lnTo>
                <a:lnTo>
                  <a:pt x="1302103" y="413253"/>
                </a:lnTo>
                <a:lnTo>
                  <a:pt x="1222629" y="479149"/>
                </a:lnTo>
                <a:lnTo>
                  <a:pt x="1062227" y="479149"/>
                </a:lnTo>
                <a:lnTo>
                  <a:pt x="1062227" y="201415"/>
                </a:lnTo>
                <a:close/>
                <a:moveTo>
                  <a:pt x="684904" y="82916"/>
                </a:moveTo>
                <a:lnTo>
                  <a:pt x="781232" y="160390"/>
                </a:lnTo>
                <a:lnTo>
                  <a:pt x="781232" y="413253"/>
                </a:lnTo>
                <a:lnTo>
                  <a:pt x="701612" y="479149"/>
                </a:lnTo>
                <a:lnTo>
                  <a:pt x="541356" y="479149"/>
                </a:lnTo>
                <a:lnTo>
                  <a:pt x="541356" y="201415"/>
                </a:lnTo>
                <a:close/>
                <a:moveTo>
                  <a:pt x="163889" y="82916"/>
                </a:moveTo>
                <a:lnTo>
                  <a:pt x="260217" y="160390"/>
                </a:lnTo>
                <a:lnTo>
                  <a:pt x="260217" y="413253"/>
                </a:lnTo>
                <a:lnTo>
                  <a:pt x="180743" y="479149"/>
                </a:lnTo>
                <a:lnTo>
                  <a:pt x="20341" y="479149"/>
                </a:lnTo>
                <a:lnTo>
                  <a:pt x="20341" y="201415"/>
                </a:lnTo>
                <a:close/>
                <a:moveTo>
                  <a:pt x="2768821" y="82915"/>
                </a:moveTo>
                <a:lnTo>
                  <a:pt x="2865149" y="160390"/>
                </a:lnTo>
                <a:lnTo>
                  <a:pt x="2865149" y="413252"/>
                </a:lnTo>
                <a:lnTo>
                  <a:pt x="2785530" y="479148"/>
                </a:lnTo>
                <a:lnTo>
                  <a:pt x="2625273" y="479148"/>
                </a:lnTo>
                <a:lnTo>
                  <a:pt x="2625273" y="201414"/>
                </a:lnTo>
                <a:close/>
                <a:moveTo>
                  <a:pt x="1727226" y="82915"/>
                </a:moveTo>
                <a:lnTo>
                  <a:pt x="1823554" y="160390"/>
                </a:lnTo>
                <a:lnTo>
                  <a:pt x="1823554" y="413252"/>
                </a:lnTo>
                <a:lnTo>
                  <a:pt x="1743498" y="479148"/>
                </a:lnTo>
                <a:lnTo>
                  <a:pt x="1583678" y="479148"/>
                </a:lnTo>
                <a:lnTo>
                  <a:pt x="1583678" y="201414"/>
                </a:lnTo>
                <a:close/>
                <a:moveTo>
                  <a:pt x="2769112" y="57186"/>
                </a:moveTo>
                <a:lnTo>
                  <a:pt x="2604932" y="192122"/>
                </a:lnTo>
                <a:lnTo>
                  <a:pt x="2604932" y="499160"/>
                </a:lnTo>
                <a:lnTo>
                  <a:pt x="2792213" y="499160"/>
                </a:lnTo>
                <a:lnTo>
                  <a:pt x="2885345" y="422687"/>
                </a:lnTo>
                <a:lnTo>
                  <a:pt x="2885345" y="151098"/>
                </a:lnTo>
                <a:close/>
                <a:moveTo>
                  <a:pt x="1727226" y="57186"/>
                </a:moveTo>
                <a:lnTo>
                  <a:pt x="1562901" y="192122"/>
                </a:lnTo>
                <a:lnTo>
                  <a:pt x="1562901" y="499160"/>
                </a:lnTo>
                <a:lnTo>
                  <a:pt x="1750182" y="499160"/>
                </a:lnTo>
                <a:lnTo>
                  <a:pt x="1843459" y="422687"/>
                </a:lnTo>
                <a:lnTo>
                  <a:pt x="1843459" y="151098"/>
                </a:lnTo>
                <a:close/>
                <a:moveTo>
                  <a:pt x="2247661" y="56901"/>
                </a:moveTo>
                <a:lnTo>
                  <a:pt x="2083917" y="192123"/>
                </a:lnTo>
                <a:lnTo>
                  <a:pt x="2083917" y="499161"/>
                </a:lnTo>
                <a:lnTo>
                  <a:pt x="2271198" y="499161"/>
                </a:lnTo>
                <a:lnTo>
                  <a:pt x="2364475" y="422687"/>
                </a:lnTo>
                <a:lnTo>
                  <a:pt x="2364475" y="151099"/>
                </a:lnTo>
                <a:close/>
                <a:moveTo>
                  <a:pt x="1205920" y="56901"/>
                </a:moveTo>
                <a:lnTo>
                  <a:pt x="1041886" y="192123"/>
                </a:lnTo>
                <a:lnTo>
                  <a:pt x="1041886" y="499161"/>
                </a:lnTo>
                <a:lnTo>
                  <a:pt x="1229312" y="499161"/>
                </a:lnTo>
                <a:lnTo>
                  <a:pt x="1322154" y="422687"/>
                </a:lnTo>
                <a:lnTo>
                  <a:pt x="1322154" y="151099"/>
                </a:lnTo>
                <a:close/>
                <a:moveTo>
                  <a:pt x="684759" y="56901"/>
                </a:moveTo>
                <a:lnTo>
                  <a:pt x="521015" y="192123"/>
                </a:lnTo>
                <a:lnTo>
                  <a:pt x="521015" y="499161"/>
                </a:lnTo>
                <a:lnTo>
                  <a:pt x="708296" y="499161"/>
                </a:lnTo>
                <a:lnTo>
                  <a:pt x="801573" y="422687"/>
                </a:lnTo>
                <a:lnTo>
                  <a:pt x="801573" y="151099"/>
                </a:lnTo>
                <a:close/>
                <a:moveTo>
                  <a:pt x="5264" y="0"/>
                </a:moveTo>
                <a:lnTo>
                  <a:pt x="3053264" y="0"/>
                </a:lnTo>
                <a:lnTo>
                  <a:pt x="3053264" y="600261"/>
                </a:lnTo>
                <a:lnTo>
                  <a:pt x="3029330" y="580923"/>
                </a:lnTo>
                <a:lnTo>
                  <a:pt x="2865150" y="715859"/>
                </a:lnTo>
                <a:lnTo>
                  <a:pt x="2865150" y="927801"/>
                </a:lnTo>
                <a:lnTo>
                  <a:pt x="2624547" y="927801"/>
                </a:lnTo>
                <a:lnTo>
                  <a:pt x="2624547" y="674835"/>
                </a:lnTo>
                <a:lnTo>
                  <a:pt x="2508314" y="580923"/>
                </a:lnTo>
                <a:lnTo>
                  <a:pt x="2344134" y="715859"/>
                </a:lnTo>
                <a:lnTo>
                  <a:pt x="2344134" y="927801"/>
                </a:lnTo>
                <a:lnTo>
                  <a:pt x="2103676" y="927801"/>
                </a:lnTo>
                <a:lnTo>
                  <a:pt x="2103676" y="674835"/>
                </a:lnTo>
                <a:lnTo>
                  <a:pt x="1987443" y="580923"/>
                </a:lnTo>
                <a:lnTo>
                  <a:pt x="1823118" y="715859"/>
                </a:lnTo>
                <a:lnTo>
                  <a:pt x="1823118" y="927801"/>
                </a:lnTo>
                <a:lnTo>
                  <a:pt x="1582661" y="927801"/>
                </a:lnTo>
                <a:lnTo>
                  <a:pt x="1582661" y="674835"/>
                </a:lnTo>
                <a:lnTo>
                  <a:pt x="1466428" y="580923"/>
                </a:lnTo>
                <a:lnTo>
                  <a:pt x="1302103" y="715859"/>
                </a:lnTo>
                <a:lnTo>
                  <a:pt x="1302103" y="927801"/>
                </a:lnTo>
                <a:lnTo>
                  <a:pt x="1061645" y="927801"/>
                </a:lnTo>
                <a:lnTo>
                  <a:pt x="1061645" y="674835"/>
                </a:lnTo>
                <a:lnTo>
                  <a:pt x="945411" y="580923"/>
                </a:lnTo>
                <a:lnTo>
                  <a:pt x="781232" y="715859"/>
                </a:lnTo>
                <a:lnTo>
                  <a:pt x="781232" y="927801"/>
                </a:lnTo>
                <a:lnTo>
                  <a:pt x="540775" y="927801"/>
                </a:lnTo>
                <a:lnTo>
                  <a:pt x="540775" y="674835"/>
                </a:lnTo>
                <a:lnTo>
                  <a:pt x="424542" y="580923"/>
                </a:lnTo>
                <a:lnTo>
                  <a:pt x="260217" y="715859"/>
                </a:lnTo>
                <a:lnTo>
                  <a:pt x="260217" y="927801"/>
                </a:lnTo>
                <a:lnTo>
                  <a:pt x="5264" y="927801"/>
                </a:lnTo>
                <a:lnTo>
                  <a:pt x="5264" y="499161"/>
                </a:lnTo>
                <a:lnTo>
                  <a:pt x="187281" y="499161"/>
                </a:lnTo>
                <a:lnTo>
                  <a:pt x="280558" y="422687"/>
                </a:lnTo>
                <a:lnTo>
                  <a:pt x="280558" y="151099"/>
                </a:lnTo>
                <a:lnTo>
                  <a:pt x="163744" y="56901"/>
                </a:lnTo>
                <a:lnTo>
                  <a:pt x="5264" y="187776"/>
                </a:lnTo>
                <a:close/>
              </a:path>
            </a:pathLst>
          </a:custGeom>
          <a:solidFill>
            <a:schemeClr val="accent2"/>
          </a:solidFill>
          <a:ln w="136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i-FI"/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42D56245-2BA4-4BA8-9080-D9E6949E151A}"/>
              </a:ext>
            </a:extLst>
          </p:cNvPr>
          <p:cNvSpPr/>
          <p:nvPr/>
        </p:nvSpPr>
        <p:spPr bwMode="hidden">
          <a:xfrm>
            <a:off x="9134475" y="5930582"/>
            <a:ext cx="3060000" cy="927802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EFB6CAD9-21A6-455B-B05D-F61CCF322584}"/>
              </a:ext>
            </a:extLst>
          </p:cNvPr>
          <p:cNvSpPr txBox="1"/>
          <p:nvPr/>
        </p:nvSpPr>
        <p:spPr bwMode="white">
          <a:xfrm>
            <a:off x="0" y="5930582"/>
            <a:ext cx="6120000" cy="92880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fi-FI" sz="2800" spc="300" baseline="0" dirty="0">
                <a:solidFill>
                  <a:schemeClr val="bg1"/>
                </a:solidFill>
              </a:rPr>
              <a:t>dvv.fi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60103E4-185B-42BB-9D81-9D4F3ECCD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E9CA7F6-895B-4796-8E10-3C8DCC2B7830}" type="datetime1">
              <a:rPr lang="fi-FI" smtClean="0"/>
              <a:t>4.12.2025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0733073-F773-4589-9C73-1AB628629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ABE97E3-F3EC-40EA-805C-459924D57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9" name="Kuva 8" descr="Digi- ja väestötietoviraston tunnus">
            <a:extLst>
              <a:ext uri="{FF2B5EF4-FFF2-40B4-BE49-F238E27FC236}">
                <a16:creationId xmlns:a16="http://schemas.microsoft.com/office/drawing/2014/main" id="{B037F644-4073-481C-A431-0693D2ABE3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64851" y="2329200"/>
            <a:ext cx="6062298" cy="92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5500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583018"/>
            <a:ext cx="7831000" cy="378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0131D400-A51F-4E9A-8776-CC32B0896B0D}"/>
              </a:ext>
            </a:extLst>
          </p:cNvPr>
          <p:cNvSpPr/>
          <p:nvPr/>
        </p:nvSpPr>
        <p:spPr bwMode="hidden">
          <a:xfrm>
            <a:off x="9537540" y="0"/>
            <a:ext cx="265446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1194658-33A7-428A-94A4-3B04F135436C}"/>
              </a:ext>
            </a:extLst>
          </p:cNvPr>
          <p:cNvSpPr/>
          <p:nvPr/>
        </p:nvSpPr>
        <p:spPr bwMode="hidden">
          <a:xfrm>
            <a:off x="9537538" y="0"/>
            <a:ext cx="2654462" cy="1686459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DD8B682A-67E4-46A6-BF9B-BB9CFF0FF7D4}"/>
              </a:ext>
            </a:extLst>
          </p:cNvPr>
          <p:cNvGrpSpPr/>
          <p:nvPr/>
        </p:nvGrpSpPr>
        <p:grpSpPr bwMode="hidden">
          <a:xfrm>
            <a:off x="9537538" y="1686458"/>
            <a:ext cx="2654462" cy="3485083"/>
            <a:chOff x="9537538" y="1686458"/>
            <a:chExt cx="2654462" cy="3485083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E0F50E4C-D7C1-4D38-8956-62CA7B75DA2C}"/>
                </a:ext>
              </a:extLst>
            </p:cNvPr>
            <p:cNvSpPr/>
            <p:nvPr/>
          </p:nvSpPr>
          <p:spPr bwMode="hidden">
            <a:xfrm>
              <a:off x="9537539" y="1686459"/>
              <a:ext cx="2654461" cy="3485082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752EF954-A7E9-4DC0-8EB8-7520B2D8E250}"/>
                </a:ext>
              </a:extLst>
            </p:cNvPr>
            <p:cNvSpPr/>
            <p:nvPr/>
          </p:nvSpPr>
          <p:spPr bwMode="hidden">
            <a:xfrm>
              <a:off x="9537538" y="1686458"/>
              <a:ext cx="2654462" cy="348508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0" ty="25400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CCE55A7-F00A-40A7-8752-70B3A844BB87}" type="datetimeFigureOut">
              <a:rPr lang="fi-FI" smtClean="0"/>
              <a:t>4.12.2025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0DE504C-0115-4759-83F9-FDDECC2B6CB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858654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3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>
          <a:xfrm>
            <a:off x="3450000" y="4284000"/>
            <a:ext cx="5292000" cy="720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fi-FI" sz="2800" spc="300" baseline="0" dirty="0">
                <a:solidFill>
                  <a:schemeClr val="bg1"/>
                </a:solidFill>
              </a:rPr>
              <a:t>dvv.fi</a:t>
            </a:r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633B3A55-59E4-415F-B405-7C49BB3598B3}"/>
              </a:ext>
            </a:extLst>
          </p:cNvPr>
          <p:cNvGrpSpPr/>
          <p:nvPr/>
        </p:nvGrpSpPr>
        <p:grpSpPr bwMode="ltGray">
          <a:xfrm>
            <a:off x="-3349" y="-1"/>
            <a:ext cx="12198698" cy="184444"/>
            <a:chOff x="-3349" y="-1"/>
            <a:chExt cx="12198698" cy="184444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2328EE5A-928E-4167-9AF0-4816CBFF5C82}"/>
                </a:ext>
              </a:extLst>
            </p:cNvPr>
            <p:cNvSpPr/>
            <p:nvPr/>
          </p:nvSpPr>
          <p:spPr bwMode="ltGray">
            <a:xfrm>
              <a:off x="9135636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FBDE6B09-6A16-4730-96C4-9C3FDFBE1428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7B5E0810-7800-4C99-8E48-C3F29C4729AB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71B9E7A2-F910-45AD-8DE5-2CD26F9D9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0A61499-81CF-445E-9413-2EEC6BB096BC}" type="datetime1">
              <a:rPr lang="fi-FI" smtClean="0"/>
              <a:t>4.12.2025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816DBB66-6508-4FD5-BA86-3CB437066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CBEA675-9260-45E8-89D2-AE9881C29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2" name="Kuva 11" descr="Digi- ja väestötietoviraston tunnus">
            <a:extLst>
              <a:ext uri="{FF2B5EF4-FFF2-40B4-BE49-F238E27FC236}">
                <a16:creationId xmlns:a16="http://schemas.microsoft.com/office/drawing/2014/main" id="{434E0B0B-AFF3-48E2-9C2B-F4B3512BE7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invGray">
          <a:xfrm>
            <a:off x="2792521" y="2880000"/>
            <a:ext cx="6606958" cy="100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866025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>
          <a:xfrm>
            <a:off x="3450000" y="4284000"/>
            <a:ext cx="5292000" cy="720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fi-FI" sz="2800" spc="300" baseline="0" dirty="0">
                <a:solidFill>
                  <a:srgbClr val="003479"/>
                </a:solidFill>
              </a:rPr>
              <a:t>dvv.fi</a:t>
            </a:r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633B3A55-59E4-415F-B405-7C49BB3598B3}"/>
              </a:ext>
            </a:extLst>
          </p:cNvPr>
          <p:cNvGrpSpPr/>
          <p:nvPr/>
        </p:nvGrpSpPr>
        <p:grpSpPr>
          <a:xfrm>
            <a:off x="-3349" y="-1"/>
            <a:ext cx="12198698" cy="184444"/>
            <a:chOff x="-3349" y="-1"/>
            <a:chExt cx="12198698" cy="184444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2328EE5A-928E-4167-9AF0-4816CBFF5C82}"/>
                </a:ext>
              </a:extLst>
            </p:cNvPr>
            <p:cNvSpPr/>
            <p:nvPr/>
          </p:nvSpPr>
          <p:spPr>
            <a:xfrm>
              <a:off x="9135636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FBDE6B09-6A16-4730-96C4-9C3FDFBE1428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7B5E0810-7800-4C99-8E48-C3F29C4729A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59A679FD-A421-4131-B086-D78DE7C32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2F6A5A4-07F7-4117-A4F0-DE1BDF8DF5F1}" type="datetime1">
              <a:rPr lang="fi-FI" smtClean="0"/>
              <a:t>4.12.2025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7BEA7967-CF0C-41AC-B972-1870B05E6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5AF80B1-5324-4FB0-866F-60CE16123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2" name="Kuva 11" descr="Digi- ja väestötietoviraston tunnus">
            <a:extLst>
              <a:ext uri="{FF2B5EF4-FFF2-40B4-BE49-F238E27FC236}">
                <a16:creationId xmlns:a16="http://schemas.microsoft.com/office/drawing/2014/main" id="{88235373-5A31-4848-8A14-71421E3885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92521" y="2880000"/>
            <a:ext cx="6606958" cy="100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98516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F3382D4F-7C84-480A-AC18-E63A4A650C5D}"/>
              </a:ext>
            </a:extLst>
          </p:cNvPr>
          <p:cNvSpPr/>
          <p:nvPr/>
        </p:nvSpPr>
        <p:spPr bwMode="hidden">
          <a:xfrm>
            <a:off x="0" y="0"/>
            <a:ext cx="12192000" cy="498486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4676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528000"/>
            <a:ext cx="9180000" cy="1440000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32CCB011-E2E3-4F2E-83BF-B901E38D14D9}"/>
              </a:ext>
            </a:extLst>
          </p:cNvPr>
          <p:cNvSpPr/>
          <p:nvPr/>
        </p:nvSpPr>
        <p:spPr bwMode="hidden">
          <a:xfrm>
            <a:off x="9140651" y="4984860"/>
            <a:ext cx="3048000" cy="1873140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BACF3387-9082-4943-9AF5-7388D9A3DE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665969" y="5224614"/>
            <a:ext cx="2787211" cy="1278482"/>
          </a:xfrm>
          <a:prstGeom prst="rect">
            <a:avLst/>
          </a:prstGeom>
        </p:spPr>
      </p:pic>
      <p:grpSp>
        <p:nvGrpSpPr>
          <p:cNvPr id="9" name="Ryhmä 8">
            <a:extLst>
              <a:ext uri="{FF2B5EF4-FFF2-40B4-BE49-F238E27FC236}">
                <a16:creationId xmlns:a16="http://schemas.microsoft.com/office/drawing/2014/main" id="{BD8827BF-3D6D-4DF5-A30D-9A04A94C6FC0}"/>
              </a:ext>
            </a:extLst>
          </p:cNvPr>
          <p:cNvGrpSpPr/>
          <p:nvPr/>
        </p:nvGrpSpPr>
        <p:grpSpPr bwMode="hidden">
          <a:xfrm>
            <a:off x="6092651" y="4984860"/>
            <a:ext cx="3051349" cy="1873140"/>
            <a:chOff x="6092651" y="4984860"/>
            <a:chExt cx="3051349" cy="1873140"/>
          </a:xfrm>
        </p:grpSpPr>
        <p:sp>
          <p:nvSpPr>
            <p:cNvPr id="4" name="Suorakulmio 3">
              <a:extLst>
                <a:ext uri="{FF2B5EF4-FFF2-40B4-BE49-F238E27FC236}">
                  <a16:creationId xmlns:a16="http://schemas.microsoft.com/office/drawing/2014/main" id="{C3AABAE7-AA34-46B1-9B89-F0544A5D02B3}"/>
                </a:ext>
              </a:extLst>
            </p:cNvPr>
            <p:cNvSpPr/>
            <p:nvPr/>
          </p:nvSpPr>
          <p:spPr bwMode="hidden">
            <a:xfrm>
              <a:off x="6092651" y="4984860"/>
              <a:ext cx="3048000" cy="18731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92FDD505-F205-4559-B3F6-FCCB77DF07F2}"/>
                </a:ext>
              </a:extLst>
            </p:cNvPr>
            <p:cNvSpPr/>
            <p:nvPr/>
          </p:nvSpPr>
          <p:spPr bwMode="hidden">
            <a:xfrm>
              <a:off x="6096000" y="4984860"/>
              <a:ext cx="3048000" cy="1873140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374650" ty="26035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10" name="Päivämäärän paikkamerkki 9">
            <a:extLst>
              <a:ext uri="{FF2B5EF4-FFF2-40B4-BE49-F238E27FC236}">
                <a16:creationId xmlns:a16="http://schemas.microsoft.com/office/drawing/2014/main" id="{1FF6B260-4647-4494-BB9C-F1625C0D3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A0DB9BF-0C07-4685-9A04-EC2F04C19FEE}" type="datetime1">
              <a:rPr lang="fi-FI" smtClean="0"/>
              <a:t>4.12.2025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53A5B9F6-3F80-4CC4-BFF9-CF3E5F307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179A90EC-8B4D-4700-93E1-94F210C1E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4724622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ED2FC-7D1D-4B82-9C2F-6537B52E1483}" type="datetime1">
              <a:rPr lang="fi-FI" smtClean="0"/>
              <a:t>4.12.2025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D2C76EBF-985F-4C16-A843-476AD15F2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252134491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7D00B7-C08A-48F5-868A-CAA6F7D71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9646A-FC9E-45EA-AC94-165AE6997DAA}" type="datetime1">
              <a:rPr lang="fi-FI" smtClean="0"/>
              <a:t>4.12.2025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C3D8C38B-FC7E-4662-931C-9C5BE65CC3D8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A2DAA4F5-524B-40F7-AD35-51AEC7F81AEF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9" name="Kuva 8" descr="Digi- ja väestötietoviraston tunnus">
            <a:extLst>
              <a:ext uri="{FF2B5EF4-FFF2-40B4-BE49-F238E27FC236}">
                <a16:creationId xmlns:a16="http://schemas.microsoft.com/office/drawing/2014/main" id="{20E55507-0E5B-4A78-946C-D5110FEE44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CE2E1068-91A9-46B1-A5BE-B905AC067F97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BF45495D-0C84-4693-819C-D1123D30EBB1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A350E905-B624-4063-BED2-C4B58A304851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1042341655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Ryhmä 10">
            <a:extLst>
              <a:ext uri="{FF2B5EF4-FFF2-40B4-BE49-F238E27FC236}">
                <a16:creationId xmlns:a16="http://schemas.microsoft.com/office/drawing/2014/main" id="{1AAE8461-27C3-48BB-884E-254EC69565A4}"/>
              </a:ext>
            </a:extLst>
          </p:cNvPr>
          <p:cNvGrpSpPr/>
          <p:nvPr/>
        </p:nvGrpSpPr>
        <p:grpSpPr bwMode="hidden">
          <a:xfrm>
            <a:off x="-3349" y="4984860"/>
            <a:ext cx="6099349" cy="1901629"/>
            <a:chOff x="6092650" y="4984860"/>
            <a:chExt cx="6099349" cy="1901629"/>
          </a:xfrm>
        </p:grpSpPr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DDD24831-56B3-4858-8245-BDBC00D34678}"/>
                </a:ext>
              </a:extLst>
            </p:cNvPr>
            <p:cNvSpPr/>
            <p:nvPr/>
          </p:nvSpPr>
          <p:spPr bwMode="hidden">
            <a:xfrm>
              <a:off x="6092650" y="4984860"/>
              <a:ext cx="6099349" cy="1901629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pic>
          <p:nvPicPr>
            <p:cNvPr id="13" name="Kuva 12">
              <a:extLst>
                <a:ext uri="{FF2B5EF4-FFF2-40B4-BE49-F238E27FC236}">
                  <a16:creationId xmlns:a16="http://schemas.microsoft.com/office/drawing/2014/main" id="{3980747E-B0CF-43D8-8074-5A74416AEE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 bwMode="hidden">
            <a:xfrm>
              <a:off x="7773544" y="5224614"/>
              <a:ext cx="2787211" cy="1278482"/>
            </a:xfrm>
            <a:prstGeom prst="rect">
              <a:avLst/>
            </a:prstGeom>
          </p:spPr>
        </p:pic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4676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528000"/>
            <a:ext cx="9180000" cy="1440000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32CCB011-E2E3-4F2E-83BF-B901E38D14D9}"/>
              </a:ext>
            </a:extLst>
          </p:cNvPr>
          <p:cNvSpPr/>
          <p:nvPr/>
        </p:nvSpPr>
        <p:spPr bwMode="hidden">
          <a:xfrm>
            <a:off x="9140651" y="4984860"/>
            <a:ext cx="3048000" cy="1873140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grpSp>
        <p:nvGrpSpPr>
          <p:cNvPr id="9" name="Ryhmä 8">
            <a:extLst>
              <a:ext uri="{FF2B5EF4-FFF2-40B4-BE49-F238E27FC236}">
                <a16:creationId xmlns:a16="http://schemas.microsoft.com/office/drawing/2014/main" id="{BD8827BF-3D6D-4DF5-A30D-9A04A94C6FC0}"/>
              </a:ext>
            </a:extLst>
          </p:cNvPr>
          <p:cNvGrpSpPr/>
          <p:nvPr/>
        </p:nvGrpSpPr>
        <p:grpSpPr bwMode="hidden">
          <a:xfrm>
            <a:off x="6092651" y="4984860"/>
            <a:ext cx="3051349" cy="1873140"/>
            <a:chOff x="6092651" y="4984860"/>
            <a:chExt cx="3051349" cy="1873140"/>
          </a:xfrm>
        </p:grpSpPr>
        <p:sp>
          <p:nvSpPr>
            <p:cNvPr id="4" name="Suorakulmio 3">
              <a:extLst>
                <a:ext uri="{FF2B5EF4-FFF2-40B4-BE49-F238E27FC236}">
                  <a16:creationId xmlns:a16="http://schemas.microsoft.com/office/drawing/2014/main" id="{C3AABAE7-AA34-46B1-9B89-F0544A5D02B3}"/>
                </a:ext>
              </a:extLst>
            </p:cNvPr>
            <p:cNvSpPr/>
            <p:nvPr/>
          </p:nvSpPr>
          <p:spPr bwMode="hidden">
            <a:xfrm>
              <a:off x="6092651" y="4984860"/>
              <a:ext cx="3048000" cy="18731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92FDD505-F205-4559-B3F6-FCCB77DF07F2}"/>
                </a:ext>
              </a:extLst>
            </p:cNvPr>
            <p:cNvSpPr/>
            <p:nvPr/>
          </p:nvSpPr>
          <p:spPr bwMode="hidden">
            <a:xfrm>
              <a:off x="6096000" y="4984860"/>
              <a:ext cx="3048000" cy="1873140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374650" ty="26035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pic>
        <p:nvPicPr>
          <p:cNvPr id="10" name="Kuva 9" descr="Digi- ja väestötietoviraston tunnus">
            <a:extLst>
              <a:ext uri="{FF2B5EF4-FFF2-40B4-BE49-F238E27FC236}">
                <a16:creationId xmlns:a16="http://schemas.microsoft.com/office/drawing/2014/main" id="{A69693A0-DB37-4870-BE10-D8B37247FC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677545" y="5224614"/>
            <a:ext cx="2787211" cy="1278482"/>
          </a:xfrm>
          <a:prstGeom prst="rect">
            <a:avLst/>
          </a:prstGeom>
        </p:spPr>
      </p:pic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431D511-266A-42CA-89D6-525E6E4C7392}" type="datetime1">
              <a:rPr lang="fi-FI" smtClean="0"/>
              <a:t>4.12.2025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98967283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10584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913200"/>
            <a:ext cx="9180000" cy="798496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B80A7DF-4806-443F-A35C-DD90859A66DC}" type="datetime1">
              <a:rPr lang="fi-FI" smtClean="0"/>
              <a:t>4.12.2025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82C5EE30-2825-4F54-A285-C3478FA6782B}"/>
              </a:ext>
            </a:extLst>
          </p:cNvPr>
          <p:cNvCxnSpPr>
            <a:cxnSpLocks/>
          </p:cNvCxnSpPr>
          <p:nvPr/>
        </p:nvCxnSpPr>
        <p:spPr>
          <a:xfrm>
            <a:off x="3396000" y="4711698"/>
            <a:ext cx="5400000" cy="0"/>
          </a:xfrm>
          <a:prstGeom prst="line">
            <a:avLst/>
          </a:prstGeom>
          <a:ln>
            <a:solidFill>
              <a:srgbClr val="A5AC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72670C36-271B-4D79-868F-3B737A5E3AAB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E04F78F4-5499-49EA-AEF7-18DE888894C9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8CBF931B-A378-48C8-8824-EC763AA02375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1550037E-50FC-4D49-AD61-18C6D23A73E2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20" name="Kuva 19" descr="Digi- ja väestötietoviraston tunnus">
            <a:extLst>
              <a:ext uri="{FF2B5EF4-FFF2-40B4-BE49-F238E27FC236}">
                <a16:creationId xmlns:a16="http://schemas.microsoft.com/office/drawing/2014/main" id="{AE1B0A49-214F-46E7-B3A9-2111035477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666268" y="5308892"/>
            <a:ext cx="4859464" cy="67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992833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B9590-3D91-48A7-AB37-5E9C9E4FB712}" type="datetime1">
              <a:rPr lang="fi-FI" smtClean="0"/>
              <a:t>4.12.2025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grpSp>
        <p:nvGrpSpPr>
          <p:cNvPr id="17" name="Ryhmä 16">
            <a:extLst>
              <a:ext uri="{FF2B5EF4-FFF2-40B4-BE49-F238E27FC236}">
                <a16:creationId xmlns:a16="http://schemas.microsoft.com/office/drawing/2014/main" id="{8F94617B-A202-4DB6-AEC6-402083A88305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D61E8AE6-4EF9-4FF6-B466-70075CA071D9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319BC257-BDFA-4BA0-B511-860E51A7FBBF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0" name="Suorakulmio 19">
              <a:extLst>
                <a:ext uri="{FF2B5EF4-FFF2-40B4-BE49-F238E27FC236}">
                  <a16:creationId xmlns:a16="http://schemas.microsoft.com/office/drawing/2014/main" id="{6435D7D6-F2B8-4A6A-A634-E3F198167DC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sp>
        <p:nvSpPr>
          <p:cNvPr id="9" name="Otsikko 8">
            <a:extLst>
              <a:ext uri="{FF2B5EF4-FFF2-40B4-BE49-F238E27FC236}">
                <a16:creationId xmlns:a16="http://schemas.microsoft.com/office/drawing/2014/main" id="{317FA683-724A-43D4-9A19-6196648BA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132062617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4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10584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913200"/>
            <a:ext cx="9180000" cy="798496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329C09C-CF74-49F1-9C96-8296974C965C}" type="datetime1">
              <a:rPr lang="fi-FI" smtClean="0"/>
              <a:t>4.12.2025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82C5EE30-2825-4F54-A285-C3478FA6782B}"/>
              </a:ext>
            </a:extLst>
          </p:cNvPr>
          <p:cNvCxnSpPr>
            <a:cxnSpLocks/>
          </p:cNvCxnSpPr>
          <p:nvPr/>
        </p:nvCxnSpPr>
        <p:spPr>
          <a:xfrm>
            <a:off x="3396000" y="4711698"/>
            <a:ext cx="54000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72670C36-271B-4D79-868F-3B737A5E3AAB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E04F78F4-5499-49EA-AEF7-18DE888894C9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8CBF931B-A378-48C8-8824-EC763AA02375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1550037E-50FC-4D49-AD61-18C6D23A73E2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13" name="Kuva 12" descr="Digi- ja väestötietoviraston tunnus">
            <a:extLst>
              <a:ext uri="{FF2B5EF4-FFF2-40B4-BE49-F238E27FC236}">
                <a16:creationId xmlns:a16="http://schemas.microsoft.com/office/drawing/2014/main" id="{F17563C3-911C-480B-BA3B-982F8BB121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66267" y="5308892"/>
            <a:ext cx="4859467" cy="67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405208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sisältö 4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7" name="Kuva 6" descr="Digi- ja väestötietoviraston tunnus">
            <a:extLst>
              <a:ext uri="{FF2B5EF4-FFF2-40B4-BE49-F238E27FC236}">
                <a16:creationId xmlns:a16="http://schemas.microsoft.com/office/drawing/2014/main" id="{C4443638-77DC-415E-8457-6903AF400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73C95146-7C36-438C-9DAE-63479554C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02BB5BF-2C3B-4D41-8026-2DB27A2C71F8}" type="datetime1">
              <a:rPr lang="fi-FI" smtClean="0"/>
              <a:t>4.12.2025</a:t>
            </a:fld>
            <a:endParaRPr lang="fi-FI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C4E047A0-C542-4AB2-8A4A-6BF092042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7C6DF7F1-2782-4BF5-BDD9-9DE2512D9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tsikko 11">
            <a:extLst>
              <a:ext uri="{FF2B5EF4-FFF2-40B4-BE49-F238E27FC236}">
                <a16:creationId xmlns:a16="http://schemas.microsoft.com/office/drawing/2014/main" id="{29D14B4B-1952-4EB4-BE05-D7DBE0E5A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276252AE-2CF1-4BBF-A63E-C70F8FC9BDEE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F0691BA8-97ED-4C1E-B671-B57D99B50E29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7BF4DEF5-5281-4B18-A141-F2C1BC2382EF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1208DDC4-E1CA-411C-9D22-8E454B642C89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766206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583018"/>
            <a:ext cx="7831000" cy="378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0131D400-A51F-4E9A-8776-CC32B0896B0D}"/>
              </a:ext>
            </a:extLst>
          </p:cNvPr>
          <p:cNvSpPr/>
          <p:nvPr/>
        </p:nvSpPr>
        <p:spPr bwMode="hidden">
          <a:xfrm>
            <a:off x="9537540" y="0"/>
            <a:ext cx="2654462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1194658-33A7-428A-94A4-3B04F135436C}"/>
              </a:ext>
            </a:extLst>
          </p:cNvPr>
          <p:cNvSpPr/>
          <p:nvPr/>
        </p:nvSpPr>
        <p:spPr bwMode="hidden">
          <a:xfrm>
            <a:off x="9537538" y="0"/>
            <a:ext cx="2654462" cy="1686459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DD8B682A-67E4-46A6-BF9B-BB9CFF0FF7D4}"/>
              </a:ext>
            </a:extLst>
          </p:cNvPr>
          <p:cNvGrpSpPr/>
          <p:nvPr/>
        </p:nvGrpSpPr>
        <p:grpSpPr bwMode="hidden">
          <a:xfrm>
            <a:off x="9537538" y="1686458"/>
            <a:ext cx="2654462" cy="3485083"/>
            <a:chOff x="9537538" y="1686458"/>
            <a:chExt cx="2654462" cy="3485083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E0F50E4C-D7C1-4D38-8956-62CA7B75DA2C}"/>
                </a:ext>
              </a:extLst>
            </p:cNvPr>
            <p:cNvSpPr/>
            <p:nvPr/>
          </p:nvSpPr>
          <p:spPr bwMode="hidden">
            <a:xfrm>
              <a:off x="9537539" y="1686459"/>
              <a:ext cx="2654461" cy="3485082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752EF954-A7E9-4DC0-8EB8-7520B2D8E250}"/>
                </a:ext>
              </a:extLst>
            </p:cNvPr>
            <p:cNvSpPr/>
            <p:nvPr/>
          </p:nvSpPr>
          <p:spPr bwMode="hidden">
            <a:xfrm>
              <a:off x="9537538" y="1686458"/>
              <a:ext cx="2654462" cy="348508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0" ty="25400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3585933E-E513-4D2D-80F4-4DDBF5BBF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CCE55A7-F00A-40A7-8752-70B3A844BB87}" type="datetimeFigureOut">
              <a:rPr lang="fi-FI" smtClean="0"/>
              <a:t>4.12.2025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F5A47C6D-ED80-42DB-BFC6-B25792E28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46A0DB30-44AF-4FD4-B5C2-C0A11B7E5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0DE504C-0115-4759-83F9-FDDECC2B6CB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22428094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sisältö 5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FE9852A5-07E6-4376-9C1D-4E4448897750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7989676-AC66-4486-B6C9-E63F3E498754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3FF2E058-7E75-48EC-8C1F-2FF757FB989E}"/>
              </a:ext>
            </a:extLst>
          </p:cNvPr>
          <p:cNvSpPr/>
          <p:nvPr/>
        </p:nvSpPr>
        <p:spPr bwMode="hidden">
          <a:xfrm>
            <a:off x="11264202" y="1686460"/>
            <a:ext cx="927798" cy="1742540"/>
          </a:xfrm>
          <a:prstGeom prst="rect">
            <a:avLst/>
          </a:prstGeom>
          <a:solidFill>
            <a:srgbClr val="69D8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7" name="Kuva 6" descr="Digi- ja väestötietoviraston tunnus">
            <a:extLst>
              <a:ext uri="{FF2B5EF4-FFF2-40B4-BE49-F238E27FC236}">
                <a16:creationId xmlns:a16="http://schemas.microsoft.com/office/drawing/2014/main" id="{C4443638-77DC-415E-8457-6903AF400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7BF0A0FF-7D18-40A5-A791-8CA709157671}"/>
              </a:ext>
            </a:extLst>
          </p:cNvPr>
          <p:cNvSpPr/>
          <p:nvPr/>
        </p:nvSpPr>
        <p:spPr bwMode="hidden">
          <a:xfrm>
            <a:off x="11264198" y="1686458"/>
            <a:ext cx="927801" cy="1742541"/>
          </a:xfrm>
          <a:prstGeom prst="rect">
            <a:avLst/>
          </a:prstGeom>
          <a:blipFill dpi="0"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tile tx="254000" ty="247650" sx="47000" sy="47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73C95146-7C36-438C-9DAE-63479554C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B3EC63-56AE-458C-94AB-2FCEF0CBE9D0}" type="datetime1">
              <a:rPr lang="fi-FI" smtClean="0"/>
              <a:t>4.12.2025</a:t>
            </a:fld>
            <a:endParaRPr lang="fi-FI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C4E047A0-C542-4AB2-8A4A-6BF092042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7C6DF7F1-2782-4BF5-BDD9-9DE2512D9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tsikko 11">
            <a:extLst>
              <a:ext uri="{FF2B5EF4-FFF2-40B4-BE49-F238E27FC236}">
                <a16:creationId xmlns:a16="http://schemas.microsoft.com/office/drawing/2014/main" id="{29D14B4B-1952-4EB4-BE05-D7DBE0E5A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67808084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84000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5908965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B38F236-9147-4969-9A1E-40F0954DF5E7}" type="datetime1">
              <a:rPr lang="fi-FI" smtClean="0"/>
              <a:t>4.12.2025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A926AF69-340F-4339-875D-0E52781B7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D159EC23-32AC-4A57-B362-E986AE830BEB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D478EBF-7260-4333-A3DA-1A3FAB789462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2" name="Kuva 11" descr="Digi- ja väestötietoviraston tunnus">
            <a:extLst>
              <a:ext uri="{FF2B5EF4-FFF2-40B4-BE49-F238E27FC236}">
                <a16:creationId xmlns:a16="http://schemas.microsoft.com/office/drawing/2014/main" id="{8AA85937-5B2E-4F41-81B0-ED5CC46DCF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3" name="Ryhmä 12">
            <a:extLst>
              <a:ext uri="{FF2B5EF4-FFF2-40B4-BE49-F238E27FC236}">
                <a16:creationId xmlns:a16="http://schemas.microsoft.com/office/drawing/2014/main" id="{57145983-7A52-449A-B262-21F547B26B93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74E45BEC-ABB1-4C14-8C86-4238C511AA46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54E4311F-16F3-4D91-A9F1-55ACC07B1FC9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381717094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84000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5908965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3964399-028A-41BA-B466-9F8C4F71216F}" type="datetime1">
              <a:rPr lang="fi-FI" smtClean="0"/>
              <a:t>4.12.2025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A926AF69-340F-4339-875D-0E52781B7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grpSp>
        <p:nvGrpSpPr>
          <p:cNvPr id="20" name="Ryhmä 19">
            <a:extLst>
              <a:ext uri="{FF2B5EF4-FFF2-40B4-BE49-F238E27FC236}">
                <a16:creationId xmlns:a16="http://schemas.microsoft.com/office/drawing/2014/main" id="{B2D0249D-8315-41B1-9780-9DAB2DB354D0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21" name="Suorakulmio 20">
              <a:extLst>
                <a:ext uri="{FF2B5EF4-FFF2-40B4-BE49-F238E27FC236}">
                  <a16:creationId xmlns:a16="http://schemas.microsoft.com/office/drawing/2014/main" id="{AED9E84E-5216-47DA-ADD8-5D15C1AC3B41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2" name="Suorakulmio 21">
              <a:extLst>
                <a:ext uri="{FF2B5EF4-FFF2-40B4-BE49-F238E27FC236}">
                  <a16:creationId xmlns:a16="http://schemas.microsoft.com/office/drawing/2014/main" id="{67F5547C-7954-4F4D-AC74-4A6EA2875AAC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3" name="Suorakulmio 22">
              <a:extLst>
                <a:ext uri="{FF2B5EF4-FFF2-40B4-BE49-F238E27FC236}">
                  <a16:creationId xmlns:a16="http://schemas.microsoft.com/office/drawing/2014/main" id="{87BBA05F-9F93-4AA6-84F8-33F19AED12C9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6041957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97E8B0C-E577-4695-957B-1C995442E4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000" y="144000"/>
            <a:ext cx="5040000" cy="1224000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552000" y="1692000"/>
            <a:ext cx="5040000" cy="417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60984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BCE5D3A-705B-4A98-A1D7-037311D2D683}" type="datetime1">
              <a:rPr lang="fi-FI" smtClean="0"/>
              <a:t>4.12.2025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49575121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53AF88-2FB5-4066-A63D-AF08E62333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000" y="144000"/>
            <a:ext cx="5040000" cy="1224000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552000" y="1980000"/>
            <a:ext cx="5040000" cy="417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77800"/>
            <a:ext cx="6098400" cy="669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3C4963C-5D8C-4E5A-8575-F614BE7FCE5D}" type="datetime1">
              <a:rPr lang="fi-FI" smtClean="0"/>
              <a:t>4.12.2025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0B889DA2-6ABB-4EFE-B6AF-612F35A91766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81249EA6-2B9B-476A-8613-FA520AA1D78E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8F358FB2-A4DC-4AC9-8D4C-4F349A6FDCA6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06FFC29D-9168-46DC-98B8-6113FC96D5D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1571497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583018"/>
            <a:ext cx="7831000" cy="378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0131D400-A51F-4E9A-8776-CC32B0896B0D}"/>
              </a:ext>
            </a:extLst>
          </p:cNvPr>
          <p:cNvSpPr/>
          <p:nvPr/>
        </p:nvSpPr>
        <p:spPr bwMode="hidden">
          <a:xfrm>
            <a:off x="9537540" y="0"/>
            <a:ext cx="265446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1194658-33A7-428A-94A4-3B04F135436C}"/>
              </a:ext>
            </a:extLst>
          </p:cNvPr>
          <p:cNvSpPr/>
          <p:nvPr/>
        </p:nvSpPr>
        <p:spPr bwMode="hidden">
          <a:xfrm>
            <a:off x="9537538" y="0"/>
            <a:ext cx="2654462" cy="1686459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DD8B682A-67E4-46A6-BF9B-BB9CFF0FF7D4}"/>
              </a:ext>
            </a:extLst>
          </p:cNvPr>
          <p:cNvGrpSpPr/>
          <p:nvPr/>
        </p:nvGrpSpPr>
        <p:grpSpPr bwMode="hidden">
          <a:xfrm>
            <a:off x="9537538" y="1686458"/>
            <a:ext cx="2654462" cy="3485083"/>
            <a:chOff x="9537538" y="1686458"/>
            <a:chExt cx="2654462" cy="3485083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E0F50E4C-D7C1-4D38-8956-62CA7B75DA2C}"/>
                </a:ext>
              </a:extLst>
            </p:cNvPr>
            <p:cNvSpPr/>
            <p:nvPr/>
          </p:nvSpPr>
          <p:spPr bwMode="hidden">
            <a:xfrm>
              <a:off x="9537539" y="1686459"/>
              <a:ext cx="2654461" cy="3485082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752EF954-A7E9-4DC0-8EB8-7520B2D8E250}"/>
                </a:ext>
              </a:extLst>
            </p:cNvPr>
            <p:cNvSpPr/>
            <p:nvPr/>
          </p:nvSpPr>
          <p:spPr bwMode="hidden">
            <a:xfrm>
              <a:off x="9537538" y="1686458"/>
              <a:ext cx="2654462" cy="348508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0" ty="25400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D84EAE8-E80D-4D54-B622-92B8A34C5875}" type="datetime1">
              <a:rPr lang="fi-FI" smtClean="0"/>
              <a:t>4.12.2025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587958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583018"/>
            <a:ext cx="7831000" cy="378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0131D400-A51F-4E9A-8776-CC32B0896B0D}"/>
              </a:ext>
            </a:extLst>
          </p:cNvPr>
          <p:cNvSpPr/>
          <p:nvPr/>
        </p:nvSpPr>
        <p:spPr bwMode="hidden">
          <a:xfrm>
            <a:off x="9537540" y="0"/>
            <a:ext cx="2654462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1194658-33A7-428A-94A4-3B04F135436C}"/>
              </a:ext>
            </a:extLst>
          </p:cNvPr>
          <p:cNvSpPr/>
          <p:nvPr/>
        </p:nvSpPr>
        <p:spPr bwMode="hidden">
          <a:xfrm>
            <a:off x="9537538" y="0"/>
            <a:ext cx="2654462" cy="1686459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DD8B682A-67E4-46A6-BF9B-BB9CFF0FF7D4}"/>
              </a:ext>
            </a:extLst>
          </p:cNvPr>
          <p:cNvGrpSpPr/>
          <p:nvPr/>
        </p:nvGrpSpPr>
        <p:grpSpPr bwMode="hidden">
          <a:xfrm>
            <a:off x="9537538" y="1686458"/>
            <a:ext cx="2654462" cy="3485083"/>
            <a:chOff x="9537538" y="1686458"/>
            <a:chExt cx="2654462" cy="3485083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E0F50E4C-D7C1-4D38-8956-62CA7B75DA2C}"/>
                </a:ext>
              </a:extLst>
            </p:cNvPr>
            <p:cNvSpPr/>
            <p:nvPr/>
          </p:nvSpPr>
          <p:spPr bwMode="hidden">
            <a:xfrm>
              <a:off x="9537539" y="1686459"/>
              <a:ext cx="2654461" cy="3485082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752EF954-A7E9-4DC0-8EB8-7520B2D8E250}"/>
                </a:ext>
              </a:extLst>
            </p:cNvPr>
            <p:cNvSpPr/>
            <p:nvPr/>
          </p:nvSpPr>
          <p:spPr bwMode="hidden">
            <a:xfrm>
              <a:off x="9537538" y="1686458"/>
              <a:ext cx="2654462" cy="348508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0" ty="25400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3585933E-E513-4D2D-80F4-4DDBF5BBF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9B88E5A-55C6-4085-A27D-951FE5D51BE7}" type="datetime1">
              <a:rPr lang="fi-FI" smtClean="0"/>
              <a:t>4.12.2025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F5A47C6D-ED80-42DB-BFC6-B25792E28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46A0DB30-44AF-4FD4-B5C2-C0A11B7E5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84153557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2349001"/>
            <a:ext cx="7831000" cy="216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CFD3CDE-3CA3-49E4-BA2F-69F9BB9D430B}" type="datetime1">
              <a:rPr lang="fi-FI" smtClean="0"/>
              <a:t>4.12.2025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11AFF80D-D3E5-423A-96AE-7311558F83BF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CECF133C-4B96-4CB3-ABCE-F866667A4658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07875BE8-0288-4A8E-BCE9-F343B54BCDC1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722ECC97-2AC3-4CD1-B686-55337FB517D3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93551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2349001"/>
            <a:ext cx="7831000" cy="216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rgbClr val="003479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tx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F529F36-1FFE-41F7-BF71-E99B794182B9}" type="datetime1">
              <a:rPr lang="fi-FI" smtClean="0"/>
              <a:t>4.12.2025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11AFF80D-D3E5-423A-96AE-7311558F83BF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CECF133C-4B96-4CB3-ABCE-F866667A4658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07875BE8-0288-4A8E-BCE9-F343B54BCDC1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722ECC97-2AC3-4CD1-B686-55337FB517D3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05268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12680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4B24E19-AE81-4F5E-BD9B-B9C038C6507C}" type="datetime1">
              <a:rPr lang="fi-FI" smtClean="0"/>
              <a:t>4.12.2025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16756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2349001"/>
            <a:ext cx="7831000" cy="216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CCE55A7-F00A-40A7-8752-70B3A844BB87}" type="datetimeFigureOut">
              <a:rPr lang="fi-FI" smtClean="0"/>
              <a:t>4.12.2025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0DE504C-0115-4759-83F9-FDDECC2B6CBD}" type="slidenum">
              <a:rPr lang="fi-FI" smtClean="0"/>
              <a:t>‹#›</a:t>
            </a:fld>
            <a:endParaRPr lang="fi-FI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11AFF80D-D3E5-423A-96AE-7311558F83BF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CECF133C-4B96-4CB3-ABCE-F866667A4658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07875BE8-0288-4A8E-BCE9-F343B54BCDC1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722ECC97-2AC3-4CD1-B686-55337FB517D3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61115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77800"/>
            <a:ext cx="11268000" cy="669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5036298-94A4-4658-9564-E406B25C31D3}" type="datetime1">
              <a:rPr lang="fi-FI" smtClean="0"/>
              <a:t>4.12.2025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grpSp>
        <p:nvGrpSpPr>
          <p:cNvPr id="14" name="Ryhmä 13">
            <a:extLst>
              <a:ext uri="{FF2B5EF4-FFF2-40B4-BE49-F238E27FC236}">
                <a16:creationId xmlns:a16="http://schemas.microsoft.com/office/drawing/2014/main" id="{190E73AA-F0FE-4DF0-BC0E-A98421FC5DBA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4436CC7E-BC95-4A9F-8C18-564ADE79F7C8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9C867BD7-30D4-46E5-8607-A4875A9CE557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57087915-E1F7-4CC7-B9D1-17F2E14E4B3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5404753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9EDAF-F239-40DB-A29F-A7CB004D0DFA}" type="datetime1">
              <a:rPr lang="fi-FI" smtClean="0"/>
              <a:t>4.12.2025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02A0EA0F-B73A-431C-938D-59D404C67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17886177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ain otsi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A1B80-6B21-4E3F-9DD2-6EA4182D25EC}" type="datetime1">
              <a:rPr lang="fi-FI" smtClean="0"/>
              <a:t>4.12.2025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3038BAC7-72E6-414E-831C-82D7CC72C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C1016184-14CF-4DB5-9F23-8AB5AB16E363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A983AAF2-C013-4D41-8EB7-AEC78A378EE1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0" name="Kuva 9" descr="Digi- ja väestötietoviraston tunnus">
            <a:extLst>
              <a:ext uri="{FF2B5EF4-FFF2-40B4-BE49-F238E27FC236}">
                <a16:creationId xmlns:a16="http://schemas.microsoft.com/office/drawing/2014/main" id="{F0D575C6-B4CB-4C8C-B09E-A8BA22F563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1" name="Ryhmä 10">
            <a:extLst>
              <a:ext uri="{FF2B5EF4-FFF2-40B4-BE49-F238E27FC236}">
                <a16:creationId xmlns:a16="http://schemas.microsoft.com/office/drawing/2014/main" id="{5E6A761A-5485-4C61-9452-FFB6B0F07BE8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252FAD0E-F6EC-4A36-9600-7C7E38D4D5FA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3" name="Suorakulmio 12">
              <a:extLst>
                <a:ext uri="{FF2B5EF4-FFF2-40B4-BE49-F238E27FC236}">
                  <a16:creationId xmlns:a16="http://schemas.microsoft.com/office/drawing/2014/main" id="{DC20AD70-ABB1-4DC9-B024-AE94F8483613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1977819832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D5887-3A99-482C-8841-0BFFF8EDCCD0}" type="datetime1">
              <a:rPr lang="fi-FI" smtClean="0"/>
              <a:t>4.12.2025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3038BAC7-72E6-414E-831C-82D7CC72C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738360B7-AE91-4CAF-A166-7074CED54921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552841BB-896F-4F48-809A-AD41DE7C7455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6E0D0B58-66C8-4190-A04A-4F528556889F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823E83E4-AEED-4C33-A203-6466D707B775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84247828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37E8B59-D931-4CB6-B42B-DB23F837F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0F7A90E-D67B-445F-96A0-322A751B20D6}" type="datetime1">
              <a:rPr lang="fi-FI" smtClean="0"/>
              <a:t>4.12.2025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CB92F1AF-E5FA-406B-B353-D16B1931D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5A59688-61A6-4E69-B374-6CB9907B2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37520855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11">
            <a:extLst>
              <a:ext uri="{FF2B5EF4-FFF2-40B4-BE49-F238E27FC236}">
                <a16:creationId xmlns:a16="http://schemas.microsoft.com/office/drawing/2014/main" id="{25A0052B-41D1-47BE-A183-81F6A83E295C}"/>
              </a:ext>
            </a:extLst>
          </p:cNvPr>
          <p:cNvSpPr/>
          <p:nvPr/>
        </p:nvSpPr>
        <p:spPr bwMode="hidden">
          <a:xfrm>
            <a:off x="6090736" y="5929200"/>
            <a:ext cx="6120000" cy="93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200" dirty="0" err="1"/>
          </a:p>
        </p:txBody>
      </p:sp>
      <p:pic>
        <p:nvPicPr>
          <p:cNvPr id="28" name="Kuva 27" descr="Digi- ja väestötietoviraston tunnus&#10;">
            <a:extLst>
              <a:ext uri="{FF2B5EF4-FFF2-40B4-BE49-F238E27FC236}">
                <a16:creationId xmlns:a16="http://schemas.microsoft.com/office/drawing/2014/main" id="{0D7BEB57-05A3-4B43-820C-684E32111D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2771421" y="2328672"/>
            <a:ext cx="6649152" cy="921794"/>
          </a:xfrm>
          <a:prstGeom prst="rect">
            <a:avLst/>
          </a:prstGeom>
        </p:spPr>
      </p:pic>
      <p:sp>
        <p:nvSpPr>
          <p:cNvPr id="11" name="Vapaamuotoinen: Muoto 10">
            <a:extLst>
              <a:ext uri="{FF2B5EF4-FFF2-40B4-BE49-F238E27FC236}">
                <a16:creationId xmlns:a16="http://schemas.microsoft.com/office/drawing/2014/main" id="{B02262EB-F94A-451E-B47B-CF24D0A30A60}"/>
              </a:ext>
            </a:extLst>
          </p:cNvPr>
          <p:cNvSpPr/>
          <p:nvPr/>
        </p:nvSpPr>
        <p:spPr bwMode="hidden">
          <a:xfrm>
            <a:off x="6087600" y="5929200"/>
            <a:ext cx="3058854" cy="929568"/>
          </a:xfrm>
          <a:custGeom>
            <a:avLst/>
            <a:gdLst>
              <a:gd name="connsiteX0" fmla="*/ 2865150 w 3058854"/>
              <a:gd name="connsiteY0" fmla="*/ 927801 h 929568"/>
              <a:gd name="connsiteX1" fmla="*/ 2885770 w 3058854"/>
              <a:gd name="connsiteY1" fmla="*/ 927801 h 929568"/>
              <a:gd name="connsiteX2" fmla="*/ 2885774 w 3058854"/>
              <a:gd name="connsiteY2" fmla="*/ 929568 h 929568"/>
              <a:gd name="connsiteX3" fmla="*/ 2865150 w 3058854"/>
              <a:gd name="connsiteY3" fmla="*/ 929568 h 929568"/>
              <a:gd name="connsiteX4" fmla="*/ 2604206 w 3058854"/>
              <a:gd name="connsiteY4" fmla="*/ 927801 h 929568"/>
              <a:gd name="connsiteX5" fmla="*/ 2624547 w 3058854"/>
              <a:gd name="connsiteY5" fmla="*/ 927801 h 929568"/>
              <a:gd name="connsiteX6" fmla="*/ 2624547 w 3058854"/>
              <a:gd name="connsiteY6" fmla="*/ 929568 h 929568"/>
              <a:gd name="connsiteX7" fmla="*/ 2604206 w 3058854"/>
              <a:gd name="connsiteY7" fmla="*/ 929568 h 929568"/>
              <a:gd name="connsiteX8" fmla="*/ 2344134 w 3058854"/>
              <a:gd name="connsiteY8" fmla="*/ 927801 h 929568"/>
              <a:gd name="connsiteX9" fmla="*/ 2364793 w 3058854"/>
              <a:gd name="connsiteY9" fmla="*/ 927801 h 929568"/>
              <a:gd name="connsiteX10" fmla="*/ 2364796 w 3058854"/>
              <a:gd name="connsiteY10" fmla="*/ 929568 h 929568"/>
              <a:gd name="connsiteX11" fmla="*/ 2344134 w 3058854"/>
              <a:gd name="connsiteY11" fmla="*/ 929568 h 929568"/>
              <a:gd name="connsiteX12" fmla="*/ 2083335 w 3058854"/>
              <a:gd name="connsiteY12" fmla="*/ 927801 h 929568"/>
              <a:gd name="connsiteX13" fmla="*/ 2103676 w 3058854"/>
              <a:gd name="connsiteY13" fmla="*/ 927801 h 929568"/>
              <a:gd name="connsiteX14" fmla="*/ 2103676 w 3058854"/>
              <a:gd name="connsiteY14" fmla="*/ 929568 h 929568"/>
              <a:gd name="connsiteX15" fmla="*/ 2083335 w 3058854"/>
              <a:gd name="connsiteY15" fmla="*/ 929568 h 929568"/>
              <a:gd name="connsiteX16" fmla="*/ 1823118 w 3058854"/>
              <a:gd name="connsiteY16" fmla="*/ 927801 h 929568"/>
              <a:gd name="connsiteX17" fmla="*/ 1843777 w 3058854"/>
              <a:gd name="connsiteY17" fmla="*/ 927801 h 929568"/>
              <a:gd name="connsiteX18" fmla="*/ 1843780 w 3058854"/>
              <a:gd name="connsiteY18" fmla="*/ 929568 h 929568"/>
              <a:gd name="connsiteX19" fmla="*/ 1823118 w 3058854"/>
              <a:gd name="connsiteY19" fmla="*/ 929568 h 929568"/>
              <a:gd name="connsiteX20" fmla="*/ 1562030 w 3058854"/>
              <a:gd name="connsiteY20" fmla="*/ 927801 h 929568"/>
              <a:gd name="connsiteX21" fmla="*/ 1582661 w 3058854"/>
              <a:gd name="connsiteY21" fmla="*/ 927801 h 929568"/>
              <a:gd name="connsiteX22" fmla="*/ 1582661 w 3058854"/>
              <a:gd name="connsiteY22" fmla="*/ 929568 h 929568"/>
              <a:gd name="connsiteX23" fmla="*/ 1562030 w 3058854"/>
              <a:gd name="connsiteY23" fmla="*/ 929568 h 929568"/>
              <a:gd name="connsiteX24" fmla="*/ 1302103 w 3058854"/>
              <a:gd name="connsiteY24" fmla="*/ 927801 h 929568"/>
              <a:gd name="connsiteX25" fmla="*/ 1322153 w 3058854"/>
              <a:gd name="connsiteY25" fmla="*/ 927801 h 929568"/>
              <a:gd name="connsiteX26" fmla="*/ 1322153 w 3058854"/>
              <a:gd name="connsiteY26" fmla="*/ 929568 h 929568"/>
              <a:gd name="connsiteX27" fmla="*/ 1302103 w 3058854"/>
              <a:gd name="connsiteY27" fmla="*/ 929568 h 929568"/>
              <a:gd name="connsiteX28" fmla="*/ 1041304 w 3058854"/>
              <a:gd name="connsiteY28" fmla="*/ 927801 h 929568"/>
              <a:gd name="connsiteX29" fmla="*/ 1061645 w 3058854"/>
              <a:gd name="connsiteY29" fmla="*/ 927801 h 929568"/>
              <a:gd name="connsiteX30" fmla="*/ 1061645 w 3058854"/>
              <a:gd name="connsiteY30" fmla="*/ 929568 h 929568"/>
              <a:gd name="connsiteX31" fmla="*/ 1041304 w 3058854"/>
              <a:gd name="connsiteY31" fmla="*/ 929568 h 929568"/>
              <a:gd name="connsiteX32" fmla="*/ 781232 w 3058854"/>
              <a:gd name="connsiteY32" fmla="*/ 927801 h 929568"/>
              <a:gd name="connsiteX33" fmla="*/ 801891 w 3058854"/>
              <a:gd name="connsiteY33" fmla="*/ 927801 h 929568"/>
              <a:gd name="connsiteX34" fmla="*/ 801894 w 3058854"/>
              <a:gd name="connsiteY34" fmla="*/ 929568 h 929568"/>
              <a:gd name="connsiteX35" fmla="*/ 781232 w 3058854"/>
              <a:gd name="connsiteY35" fmla="*/ 929568 h 929568"/>
              <a:gd name="connsiteX36" fmla="*/ 520434 w 3058854"/>
              <a:gd name="connsiteY36" fmla="*/ 927801 h 929568"/>
              <a:gd name="connsiteX37" fmla="*/ 540775 w 3058854"/>
              <a:gd name="connsiteY37" fmla="*/ 927801 h 929568"/>
              <a:gd name="connsiteX38" fmla="*/ 540775 w 3058854"/>
              <a:gd name="connsiteY38" fmla="*/ 929568 h 929568"/>
              <a:gd name="connsiteX39" fmla="*/ 520434 w 3058854"/>
              <a:gd name="connsiteY39" fmla="*/ 929568 h 929568"/>
              <a:gd name="connsiteX40" fmla="*/ 260217 w 3058854"/>
              <a:gd name="connsiteY40" fmla="*/ 927801 h 929568"/>
              <a:gd name="connsiteX41" fmla="*/ 280876 w 3058854"/>
              <a:gd name="connsiteY41" fmla="*/ 927801 h 929568"/>
              <a:gd name="connsiteX42" fmla="*/ 280879 w 3058854"/>
              <a:gd name="connsiteY42" fmla="*/ 929568 h 929568"/>
              <a:gd name="connsiteX43" fmla="*/ 260217 w 3058854"/>
              <a:gd name="connsiteY43" fmla="*/ 929568 h 929568"/>
              <a:gd name="connsiteX44" fmla="*/ 3029039 w 3058854"/>
              <a:gd name="connsiteY44" fmla="*/ 606652 h 929568"/>
              <a:gd name="connsiteX45" fmla="*/ 3053264 w 3058854"/>
              <a:gd name="connsiteY45" fmla="*/ 626165 h 929568"/>
              <a:gd name="connsiteX46" fmla="*/ 3053264 w 3058854"/>
              <a:gd name="connsiteY46" fmla="*/ 927801 h 929568"/>
              <a:gd name="connsiteX47" fmla="*/ 2885770 w 3058854"/>
              <a:gd name="connsiteY47" fmla="*/ 927801 h 929568"/>
              <a:gd name="connsiteX48" fmla="*/ 2885346 w 3058854"/>
              <a:gd name="connsiteY48" fmla="*/ 725151 h 929568"/>
              <a:gd name="connsiteX49" fmla="*/ 2508023 w 3058854"/>
              <a:gd name="connsiteY49" fmla="*/ 606652 h 929568"/>
              <a:gd name="connsiteX50" fmla="*/ 2604206 w 3058854"/>
              <a:gd name="connsiteY50" fmla="*/ 684127 h 929568"/>
              <a:gd name="connsiteX51" fmla="*/ 2604206 w 3058854"/>
              <a:gd name="connsiteY51" fmla="*/ 927801 h 929568"/>
              <a:gd name="connsiteX52" fmla="*/ 2364793 w 3058854"/>
              <a:gd name="connsiteY52" fmla="*/ 927801 h 929568"/>
              <a:gd name="connsiteX53" fmla="*/ 2364475 w 3058854"/>
              <a:gd name="connsiteY53" fmla="*/ 725151 h 929568"/>
              <a:gd name="connsiteX54" fmla="*/ 1987007 w 3058854"/>
              <a:gd name="connsiteY54" fmla="*/ 606652 h 929568"/>
              <a:gd name="connsiteX55" fmla="*/ 2083335 w 3058854"/>
              <a:gd name="connsiteY55" fmla="*/ 684127 h 929568"/>
              <a:gd name="connsiteX56" fmla="*/ 2083335 w 3058854"/>
              <a:gd name="connsiteY56" fmla="*/ 927801 h 929568"/>
              <a:gd name="connsiteX57" fmla="*/ 1843777 w 3058854"/>
              <a:gd name="connsiteY57" fmla="*/ 927801 h 929568"/>
              <a:gd name="connsiteX58" fmla="*/ 1843459 w 3058854"/>
              <a:gd name="connsiteY58" fmla="*/ 725151 h 929568"/>
              <a:gd name="connsiteX59" fmla="*/ 1465701 w 3058854"/>
              <a:gd name="connsiteY59" fmla="*/ 606652 h 929568"/>
              <a:gd name="connsiteX60" fmla="*/ 1562030 w 3058854"/>
              <a:gd name="connsiteY60" fmla="*/ 684127 h 929568"/>
              <a:gd name="connsiteX61" fmla="*/ 1562030 w 3058854"/>
              <a:gd name="connsiteY61" fmla="*/ 927801 h 929568"/>
              <a:gd name="connsiteX62" fmla="*/ 1322153 w 3058854"/>
              <a:gd name="connsiteY62" fmla="*/ 927801 h 929568"/>
              <a:gd name="connsiteX63" fmla="*/ 1322153 w 3058854"/>
              <a:gd name="connsiteY63" fmla="*/ 725151 h 929568"/>
              <a:gd name="connsiteX64" fmla="*/ 945121 w 3058854"/>
              <a:gd name="connsiteY64" fmla="*/ 606652 h 929568"/>
              <a:gd name="connsiteX65" fmla="*/ 1041304 w 3058854"/>
              <a:gd name="connsiteY65" fmla="*/ 684127 h 929568"/>
              <a:gd name="connsiteX66" fmla="*/ 1041304 w 3058854"/>
              <a:gd name="connsiteY66" fmla="*/ 927801 h 929568"/>
              <a:gd name="connsiteX67" fmla="*/ 801891 w 3058854"/>
              <a:gd name="connsiteY67" fmla="*/ 927801 h 929568"/>
              <a:gd name="connsiteX68" fmla="*/ 801573 w 3058854"/>
              <a:gd name="connsiteY68" fmla="*/ 725151 h 929568"/>
              <a:gd name="connsiteX69" fmla="*/ 424106 w 3058854"/>
              <a:gd name="connsiteY69" fmla="*/ 606652 h 929568"/>
              <a:gd name="connsiteX70" fmla="*/ 520434 w 3058854"/>
              <a:gd name="connsiteY70" fmla="*/ 684127 h 929568"/>
              <a:gd name="connsiteX71" fmla="*/ 520434 w 3058854"/>
              <a:gd name="connsiteY71" fmla="*/ 927801 h 929568"/>
              <a:gd name="connsiteX72" fmla="*/ 280876 w 3058854"/>
              <a:gd name="connsiteY72" fmla="*/ 927801 h 929568"/>
              <a:gd name="connsiteX73" fmla="*/ 280558 w 3058854"/>
              <a:gd name="connsiteY73" fmla="*/ 725151 h 929568"/>
              <a:gd name="connsiteX74" fmla="*/ 3053264 w 3058854"/>
              <a:gd name="connsiteY74" fmla="*/ 600261 h 929568"/>
              <a:gd name="connsiteX75" fmla="*/ 3058854 w 3058854"/>
              <a:gd name="connsiteY75" fmla="*/ 604778 h 929568"/>
              <a:gd name="connsiteX76" fmla="*/ 3058854 w 3058854"/>
              <a:gd name="connsiteY76" fmla="*/ 630668 h 929568"/>
              <a:gd name="connsiteX77" fmla="*/ 3053264 w 3058854"/>
              <a:gd name="connsiteY77" fmla="*/ 626165 h 929568"/>
              <a:gd name="connsiteX78" fmla="*/ 5264 w 3058854"/>
              <a:gd name="connsiteY78" fmla="*/ 187776 h 929568"/>
              <a:gd name="connsiteX79" fmla="*/ 5264 w 3058854"/>
              <a:gd name="connsiteY79" fmla="*/ 499161 h 929568"/>
              <a:gd name="connsiteX80" fmla="*/ 0 w 3058854"/>
              <a:gd name="connsiteY80" fmla="*/ 499161 h 929568"/>
              <a:gd name="connsiteX81" fmla="*/ 0 w 3058854"/>
              <a:gd name="connsiteY81" fmla="*/ 192123 h 929568"/>
              <a:gd name="connsiteX82" fmla="*/ 2247806 w 3058854"/>
              <a:gd name="connsiteY82" fmla="*/ 82916 h 929568"/>
              <a:gd name="connsiteX83" fmla="*/ 2344134 w 3058854"/>
              <a:gd name="connsiteY83" fmla="*/ 160390 h 929568"/>
              <a:gd name="connsiteX84" fmla="*/ 2344134 w 3058854"/>
              <a:gd name="connsiteY84" fmla="*/ 413253 h 929568"/>
              <a:gd name="connsiteX85" fmla="*/ 2264515 w 3058854"/>
              <a:gd name="connsiteY85" fmla="*/ 479149 h 929568"/>
              <a:gd name="connsiteX86" fmla="*/ 2104258 w 3058854"/>
              <a:gd name="connsiteY86" fmla="*/ 479149 h 929568"/>
              <a:gd name="connsiteX87" fmla="*/ 2104258 w 3058854"/>
              <a:gd name="connsiteY87" fmla="*/ 201415 h 929568"/>
              <a:gd name="connsiteX88" fmla="*/ 1205920 w 3058854"/>
              <a:gd name="connsiteY88" fmla="*/ 82916 h 929568"/>
              <a:gd name="connsiteX89" fmla="*/ 1302103 w 3058854"/>
              <a:gd name="connsiteY89" fmla="*/ 160390 h 929568"/>
              <a:gd name="connsiteX90" fmla="*/ 1302103 w 3058854"/>
              <a:gd name="connsiteY90" fmla="*/ 413253 h 929568"/>
              <a:gd name="connsiteX91" fmla="*/ 1222629 w 3058854"/>
              <a:gd name="connsiteY91" fmla="*/ 479149 h 929568"/>
              <a:gd name="connsiteX92" fmla="*/ 1062227 w 3058854"/>
              <a:gd name="connsiteY92" fmla="*/ 479149 h 929568"/>
              <a:gd name="connsiteX93" fmla="*/ 1062227 w 3058854"/>
              <a:gd name="connsiteY93" fmla="*/ 201415 h 929568"/>
              <a:gd name="connsiteX94" fmla="*/ 684904 w 3058854"/>
              <a:gd name="connsiteY94" fmla="*/ 82916 h 929568"/>
              <a:gd name="connsiteX95" fmla="*/ 781232 w 3058854"/>
              <a:gd name="connsiteY95" fmla="*/ 160390 h 929568"/>
              <a:gd name="connsiteX96" fmla="*/ 781232 w 3058854"/>
              <a:gd name="connsiteY96" fmla="*/ 413253 h 929568"/>
              <a:gd name="connsiteX97" fmla="*/ 701612 w 3058854"/>
              <a:gd name="connsiteY97" fmla="*/ 479149 h 929568"/>
              <a:gd name="connsiteX98" fmla="*/ 541356 w 3058854"/>
              <a:gd name="connsiteY98" fmla="*/ 479149 h 929568"/>
              <a:gd name="connsiteX99" fmla="*/ 541356 w 3058854"/>
              <a:gd name="connsiteY99" fmla="*/ 201415 h 929568"/>
              <a:gd name="connsiteX100" fmla="*/ 163889 w 3058854"/>
              <a:gd name="connsiteY100" fmla="*/ 82916 h 929568"/>
              <a:gd name="connsiteX101" fmla="*/ 260217 w 3058854"/>
              <a:gd name="connsiteY101" fmla="*/ 160390 h 929568"/>
              <a:gd name="connsiteX102" fmla="*/ 260217 w 3058854"/>
              <a:gd name="connsiteY102" fmla="*/ 413253 h 929568"/>
              <a:gd name="connsiteX103" fmla="*/ 180743 w 3058854"/>
              <a:gd name="connsiteY103" fmla="*/ 479149 h 929568"/>
              <a:gd name="connsiteX104" fmla="*/ 20341 w 3058854"/>
              <a:gd name="connsiteY104" fmla="*/ 479149 h 929568"/>
              <a:gd name="connsiteX105" fmla="*/ 20341 w 3058854"/>
              <a:gd name="connsiteY105" fmla="*/ 201415 h 929568"/>
              <a:gd name="connsiteX106" fmla="*/ 2768821 w 3058854"/>
              <a:gd name="connsiteY106" fmla="*/ 82915 h 929568"/>
              <a:gd name="connsiteX107" fmla="*/ 2865149 w 3058854"/>
              <a:gd name="connsiteY107" fmla="*/ 160390 h 929568"/>
              <a:gd name="connsiteX108" fmla="*/ 2865149 w 3058854"/>
              <a:gd name="connsiteY108" fmla="*/ 413252 h 929568"/>
              <a:gd name="connsiteX109" fmla="*/ 2785530 w 3058854"/>
              <a:gd name="connsiteY109" fmla="*/ 479148 h 929568"/>
              <a:gd name="connsiteX110" fmla="*/ 2625273 w 3058854"/>
              <a:gd name="connsiteY110" fmla="*/ 479148 h 929568"/>
              <a:gd name="connsiteX111" fmla="*/ 2625273 w 3058854"/>
              <a:gd name="connsiteY111" fmla="*/ 201414 h 929568"/>
              <a:gd name="connsiteX112" fmla="*/ 1727226 w 3058854"/>
              <a:gd name="connsiteY112" fmla="*/ 82915 h 929568"/>
              <a:gd name="connsiteX113" fmla="*/ 1823554 w 3058854"/>
              <a:gd name="connsiteY113" fmla="*/ 160390 h 929568"/>
              <a:gd name="connsiteX114" fmla="*/ 1823554 w 3058854"/>
              <a:gd name="connsiteY114" fmla="*/ 413252 h 929568"/>
              <a:gd name="connsiteX115" fmla="*/ 1743498 w 3058854"/>
              <a:gd name="connsiteY115" fmla="*/ 479148 h 929568"/>
              <a:gd name="connsiteX116" fmla="*/ 1583678 w 3058854"/>
              <a:gd name="connsiteY116" fmla="*/ 479148 h 929568"/>
              <a:gd name="connsiteX117" fmla="*/ 1583678 w 3058854"/>
              <a:gd name="connsiteY117" fmla="*/ 201414 h 929568"/>
              <a:gd name="connsiteX118" fmla="*/ 2769112 w 3058854"/>
              <a:gd name="connsiteY118" fmla="*/ 57186 h 929568"/>
              <a:gd name="connsiteX119" fmla="*/ 2604932 w 3058854"/>
              <a:gd name="connsiteY119" fmla="*/ 192122 h 929568"/>
              <a:gd name="connsiteX120" fmla="*/ 2604932 w 3058854"/>
              <a:gd name="connsiteY120" fmla="*/ 499160 h 929568"/>
              <a:gd name="connsiteX121" fmla="*/ 2792213 w 3058854"/>
              <a:gd name="connsiteY121" fmla="*/ 499160 h 929568"/>
              <a:gd name="connsiteX122" fmla="*/ 2885345 w 3058854"/>
              <a:gd name="connsiteY122" fmla="*/ 422687 h 929568"/>
              <a:gd name="connsiteX123" fmla="*/ 2885345 w 3058854"/>
              <a:gd name="connsiteY123" fmla="*/ 151098 h 929568"/>
              <a:gd name="connsiteX124" fmla="*/ 1727226 w 3058854"/>
              <a:gd name="connsiteY124" fmla="*/ 57186 h 929568"/>
              <a:gd name="connsiteX125" fmla="*/ 1562901 w 3058854"/>
              <a:gd name="connsiteY125" fmla="*/ 192122 h 929568"/>
              <a:gd name="connsiteX126" fmla="*/ 1562901 w 3058854"/>
              <a:gd name="connsiteY126" fmla="*/ 499160 h 929568"/>
              <a:gd name="connsiteX127" fmla="*/ 1750182 w 3058854"/>
              <a:gd name="connsiteY127" fmla="*/ 499160 h 929568"/>
              <a:gd name="connsiteX128" fmla="*/ 1843459 w 3058854"/>
              <a:gd name="connsiteY128" fmla="*/ 422687 h 929568"/>
              <a:gd name="connsiteX129" fmla="*/ 1843459 w 3058854"/>
              <a:gd name="connsiteY129" fmla="*/ 151098 h 929568"/>
              <a:gd name="connsiteX130" fmla="*/ 2247661 w 3058854"/>
              <a:gd name="connsiteY130" fmla="*/ 56901 h 929568"/>
              <a:gd name="connsiteX131" fmla="*/ 2083917 w 3058854"/>
              <a:gd name="connsiteY131" fmla="*/ 192123 h 929568"/>
              <a:gd name="connsiteX132" fmla="*/ 2083917 w 3058854"/>
              <a:gd name="connsiteY132" fmla="*/ 499161 h 929568"/>
              <a:gd name="connsiteX133" fmla="*/ 2271198 w 3058854"/>
              <a:gd name="connsiteY133" fmla="*/ 499161 h 929568"/>
              <a:gd name="connsiteX134" fmla="*/ 2364475 w 3058854"/>
              <a:gd name="connsiteY134" fmla="*/ 422687 h 929568"/>
              <a:gd name="connsiteX135" fmla="*/ 2364475 w 3058854"/>
              <a:gd name="connsiteY135" fmla="*/ 151099 h 929568"/>
              <a:gd name="connsiteX136" fmla="*/ 1205920 w 3058854"/>
              <a:gd name="connsiteY136" fmla="*/ 56901 h 929568"/>
              <a:gd name="connsiteX137" fmla="*/ 1041886 w 3058854"/>
              <a:gd name="connsiteY137" fmla="*/ 192123 h 929568"/>
              <a:gd name="connsiteX138" fmla="*/ 1041886 w 3058854"/>
              <a:gd name="connsiteY138" fmla="*/ 499161 h 929568"/>
              <a:gd name="connsiteX139" fmla="*/ 1229312 w 3058854"/>
              <a:gd name="connsiteY139" fmla="*/ 499161 h 929568"/>
              <a:gd name="connsiteX140" fmla="*/ 1322154 w 3058854"/>
              <a:gd name="connsiteY140" fmla="*/ 422687 h 929568"/>
              <a:gd name="connsiteX141" fmla="*/ 1322154 w 3058854"/>
              <a:gd name="connsiteY141" fmla="*/ 151099 h 929568"/>
              <a:gd name="connsiteX142" fmla="*/ 684759 w 3058854"/>
              <a:gd name="connsiteY142" fmla="*/ 56901 h 929568"/>
              <a:gd name="connsiteX143" fmla="*/ 521015 w 3058854"/>
              <a:gd name="connsiteY143" fmla="*/ 192123 h 929568"/>
              <a:gd name="connsiteX144" fmla="*/ 521015 w 3058854"/>
              <a:gd name="connsiteY144" fmla="*/ 499161 h 929568"/>
              <a:gd name="connsiteX145" fmla="*/ 708296 w 3058854"/>
              <a:gd name="connsiteY145" fmla="*/ 499161 h 929568"/>
              <a:gd name="connsiteX146" fmla="*/ 801573 w 3058854"/>
              <a:gd name="connsiteY146" fmla="*/ 422687 h 929568"/>
              <a:gd name="connsiteX147" fmla="*/ 801573 w 3058854"/>
              <a:gd name="connsiteY147" fmla="*/ 151099 h 929568"/>
              <a:gd name="connsiteX148" fmla="*/ 5264 w 3058854"/>
              <a:gd name="connsiteY148" fmla="*/ 0 h 929568"/>
              <a:gd name="connsiteX149" fmla="*/ 3053264 w 3058854"/>
              <a:gd name="connsiteY149" fmla="*/ 0 h 929568"/>
              <a:gd name="connsiteX150" fmla="*/ 3053264 w 3058854"/>
              <a:gd name="connsiteY150" fmla="*/ 600261 h 929568"/>
              <a:gd name="connsiteX151" fmla="*/ 3029330 w 3058854"/>
              <a:gd name="connsiteY151" fmla="*/ 580923 h 929568"/>
              <a:gd name="connsiteX152" fmla="*/ 2865150 w 3058854"/>
              <a:gd name="connsiteY152" fmla="*/ 715859 h 929568"/>
              <a:gd name="connsiteX153" fmla="*/ 2865150 w 3058854"/>
              <a:gd name="connsiteY153" fmla="*/ 927801 h 929568"/>
              <a:gd name="connsiteX154" fmla="*/ 2624547 w 3058854"/>
              <a:gd name="connsiteY154" fmla="*/ 927801 h 929568"/>
              <a:gd name="connsiteX155" fmla="*/ 2624547 w 3058854"/>
              <a:gd name="connsiteY155" fmla="*/ 674835 h 929568"/>
              <a:gd name="connsiteX156" fmla="*/ 2508314 w 3058854"/>
              <a:gd name="connsiteY156" fmla="*/ 580923 h 929568"/>
              <a:gd name="connsiteX157" fmla="*/ 2344134 w 3058854"/>
              <a:gd name="connsiteY157" fmla="*/ 715859 h 929568"/>
              <a:gd name="connsiteX158" fmla="*/ 2344134 w 3058854"/>
              <a:gd name="connsiteY158" fmla="*/ 927801 h 929568"/>
              <a:gd name="connsiteX159" fmla="*/ 2103676 w 3058854"/>
              <a:gd name="connsiteY159" fmla="*/ 927801 h 929568"/>
              <a:gd name="connsiteX160" fmla="*/ 2103676 w 3058854"/>
              <a:gd name="connsiteY160" fmla="*/ 674835 h 929568"/>
              <a:gd name="connsiteX161" fmla="*/ 1987443 w 3058854"/>
              <a:gd name="connsiteY161" fmla="*/ 580923 h 929568"/>
              <a:gd name="connsiteX162" fmla="*/ 1823118 w 3058854"/>
              <a:gd name="connsiteY162" fmla="*/ 715859 h 929568"/>
              <a:gd name="connsiteX163" fmla="*/ 1823118 w 3058854"/>
              <a:gd name="connsiteY163" fmla="*/ 927801 h 929568"/>
              <a:gd name="connsiteX164" fmla="*/ 1582661 w 3058854"/>
              <a:gd name="connsiteY164" fmla="*/ 927801 h 929568"/>
              <a:gd name="connsiteX165" fmla="*/ 1582661 w 3058854"/>
              <a:gd name="connsiteY165" fmla="*/ 674835 h 929568"/>
              <a:gd name="connsiteX166" fmla="*/ 1466428 w 3058854"/>
              <a:gd name="connsiteY166" fmla="*/ 580923 h 929568"/>
              <a:gd name="connsiteX167" fmla="*/ 1302103 w 3058854"/>
              <a:gd name="connsiteY167" fmla="*/ 715859 h 929568"/>
              <a:gd name="connsiteX168" fmla="*/ 1302103 w 3058854"/>
              <a:gd name="connsiteY168" fmla="*/ 927801 h 929568"/>
              <a:gd name="connsiteX169" fmla="*/ 1061645 w 3058854"/>
              <a:gd name="connsiteY169" fmla="*/ 927801 h 929568"/>
              <a:gd name="connsiteX170" fmla="*/ 1061645 w 3058854"/>
              <a:gd name="connsiteY170" fmla="*/ 674835 h 929568"/>
              <a:gd name="connsiteX171" fmla="*/ 945411 w 3058854"/>
              <a:gd name="connsiteY171" fmla="*/ 580923 h 929568"/>
              <a:gd name="connsiteX172" fmla="*/ 781232 w 3058854"/>
              <a:gd name="connsiteY172" fmla="*/ 715859 h 929568"/>
              <a:gd name="connsiteX173" fmla="*/ 781232 w 3058854"/>
              <a:gd name="connsiteY173" fmla="*/ 927801 h 929568"/>
              <a:gd name="connsiteX174" fmla="*/ 540775 w 3058854"/>
              <a:gd name="connsiteY174" fmla="*/ 927801 h 929568"/>
              <a:gd name="connsiteX175" fmla="*/ 540775 w 3058854"/>
              <a:gd name="connsiteY175" fmla="*/ 674835 h 929568"/>
              <a:gd name="connsiteX176" fmla="*/ 424542 w 3058854"/>
              <a:gd name="connsiteY176" fmla="*/ 580923 h 929568"/>
              <a:gd name="connsiteX177" fmla="*/ 260217 w 3058854"/>
              <a:gd name="connsiteY177" fmla="*/ 715859 h 929568"/>
              <a:gd name="connsiteX178" fmla="*/ 260217 w 3058854"/>
              <a:gd name="connsiteY178" fmla="*/ 927801 h 929568"/>
              <a:gd name="connsiteX179" fmla="*/ 5264 w 3058854"/>
              <a:gd name="connsiteY179" fmla="*/ 927801 h 929568"/>
              <a:gd name="connsiteX180" fmla="*/ 5264 w 3058854"/>
              <a:gd name="connsiteY180" fmla="*/ 499161 h 929568"/>
              <a:gd name="connsiteX181" fmla="*/ 187281 w 3058854"/>
              <a:gd name="connsiteY181" fmla="*/ 499161 h 929568"/>
              <a:gd name="connsiteX182" fmla="*/ 280558 w 3058854"/>
              <a:gd name="connsiteY182" fmla="*/ 422687 h 929568"/>
              <a:gd name="connsiteX183" fmla="*/ 280558 w 3058854"/>
              <a:gd name="connsiteY183" fmla="*/ 151099 h 929568"/>
              <a:gd name="connsiteX184" fmla="*/ 163744 w 3058854"/>
              <a:gd name="connsiteY184" fmla="*/ 56901 h 929568"/>
              <a:gd name="connsiteX185" fmla="*/ 5264 w 3058854"/>
              <a:gd name="connsiteY185" fmla="*/ 187776 h 92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3058854" h="929568">
                <a:moveTo>
                  <a:pt x="2865150" y="927801"/>
                </a:moveTo>
                <a:lnTo>
                  <a:pt x="2885770" y="927801"/>
                </a:lnTo>
                <a:lnTo>
                  <a:pt x="2885774" y="929568"/>
                </a:lnTo>
                <a:lnTo>
                  <a:pt x="2865150" y="929568"/>
                </a:lnTo>
                <a:close/>
                <a:moveTo>
                  <a:pt x="2604206" y="927801"/>
                </a:moveTo>
                <a:lnTo>
                  <a:pt x="2624547" y="927801"/>
                </a:lnTo>
                <a:lnTo>
                  <a:pt x="2624547" y="929568"/>
                </a:lnTo>
                <a:lnTo>
                  <a:pt x="2604206" y="929568"/>
                </a:lnTo>
                <a:close/>
                <a:moveTo>
                  <a:pt x="2344134" y="927801"/>
                </a:moveTo>
                <a:lnTo>
                  <a:pt x="2364793" y="927801"/>
                </a:lnTo>
                <a:lnTo>
                  <a:pt x="2364796" y="929568"/>
                </a:lnTo>
                <a:lnTo>
                  <a:pt x="2344134" y="929568"/>
                </a:lnTo>
                <a:close/>
                <a:moveTo>
                  <a:pt x="2083335" y="927801"/>
                </a:moveTo>
                <a:lnTo>
                  <a:pt x="2103676" y="927801"/>
                </a:lnTo>
                <a:lnTo>
                  <a:pt x="2103676" y="929568"/>
                </a:lnTo>
                <a:lnTo>
                  <a:pt x="2083335" y="929568"/>
                </a:lnTo>
                <a:close/>
                <a:moveTo>
                  <a:pt x="1823118" y="927801"/>
                </a:moveTo>
                <a:lnTo>
                  <a:pt x="1843777" y="927801"/>
                </a:lnTo>
                <a:lnTo>
                  <a:pt x="1843780" y="929568"/>
                </a:lnTo>
                <a:lnTo>
                  <a:pt x="1823118" y="929568"/>
                </a:lnTo>
                <a:close/>
                <a:moveTo>
                  <a:pt x="1562030" y="927801"/>
                </a:moveTo>
                <a:lnTo>
                  <a:pt x="1582661" y="927801"/>
                </a:lnTo>
                <a:lnTo>
                  <a:pt x="1582661" y="929568"/>
                </a:lnTo>
                <a:lnTo>
                  <a:pt x="1562030" y="929568"/>
                </a:lnTo>
                <a:close/>
                <a:moveTo>
                  <a:pt x="1302103" y="927801"/>
                </a:moveTo>
                <a:lnTo>
                  <a:pt x="1322153" y="927801"/>
                </a:lnTo>
                <a:lnTo>
                  <a:pt x="1322153" y="929568"/>
                </a:lnTo>
                <a:lnTo>
                  <a:pt x="1302103" y="929568"/>
                </a:lnTo>
                <a:close/>
                <a:moveTo>
                  <a:pt x="1041304" y="927801"/>
                </a:moveTo>
                <a:lnTo>
                  <a:pt x="1061645" y="927801"/>
                </a:lnTo>
                <a:lnTo>
                  <a:pt x="1061645" y="929568"/>
                </a:lnTo>
                <a:lnTo>
                  <a:pt x="1041304" y="929568"/>
                </a:lnTo>
                <a:close/>
                <a:moveTo>
                  <a:pt x="781232" y="927801"/>
                </a:moveTo>
                <a:lnTo>
                  <a:pt x="801891" y="927801"/>
                </a:lnTo>
                <a:lnTo>
                  <a:pt x="801894" y="929568"/>
                </a:lnTo>
                <a:lnTo>
                  <a:pt x="781232" y="929568"/>
                </a:lnTo>
                <a:close/>
                <a:moveTo>
                  <a:pt x="520434" y="927801"/>
                </a:moveTo>
                <a:lnTo>
                  <a:pt x="540775" y="927801"/>
                </a:lnTo>
                <a:lnTo>
                  <a:pt x="540775" y="929568"/>
                </a:lnTo>
                <a:lnTo>
                  <a:pt x="520434" y="929568"/>
                </a:lnTo>
                <a:close/>
                <a:moveTo>
                  <a:pt x="260217" y="927801"/>
                </a:moveTo>
                <a:lnTo>
                  <a:pt x="280876" y="927801"/>
                </a:lnTo>
                <a:lnTo>
                  <a:pt x="280879" y="929568"/>
                </a:lnTo>
                <a:lnTo>
                  <a:pt x="260217" y="929568"/>
                </a:lnTo>
                <a:close/>
                <a:moveTo>
                  <a:pt x="3029039" y="606652"/>
                </a:moveTo>
                <a:lnTo>
                  <a:pt x="3053264" y="626165"/>
                </a:lnTo>
                <a:lnTo>
                  <a:pt x="3053264" y="927801"/>
                </a:lnTo>
                <a:lnTo>
                  <a:pt x="2885770" y="927801"/>
                </a:lnTo>
                <a:lnTo>
                  <a:pt x="2885346" y="725151"/>
                </a:lnTo>
                <a:close/>
                <a:moveTo>
                  <a:pt x="2508023" y="606652"/>
                </a:moveTo>
                <a:lnTo>
                  <a:pt x="2604206" y="684127"/>
                </a:lnTo>
                <a:lnTo>
                  <a:pt x="2604206" y="927801"/>
                </a:lnTo>
                <a:lnTo>
                  <a:pt x="2364793" y="927801"/>
                </a:lnTo>
                <a:lnTo>
                  <a:pt x="2364475" y="725151"/>
                </a:lnTo>
                <a:close/>
                <a:moveTo>
                  <a:pt x="1987007" y="606652"/>
                </a:moveTo>
                <a:lnTo>
                  <a:pt x="2083335" y="684127"/>
                </a:lnTo>
                <a:lnTo>
                  <a:pt x="2083335" y="927801"/>
                </a:lnTo>
                <a:lnTo>
                  <a:pt x="1843777" y="927801"/>
                </a:lnTo>
                <a:lnTo>
                  <a:pt x="1843459" y="725151"/>
                </a:lnTo>
                <a:close/>
                <a:moveTo>
                  <a:pt x="1465701" y="606652"/>
                </a:moveTo>
                <a:lnTo>
                  <a:pt x="1562030" y="684127"/>
                </a:lnTo>
                <a:lnTo>
                  <a:pt x="1562030" y="927801"/>
                </a:lnTo>
                <a:lnTo>
                  <a:pt x="1322153" y="927801"/>
                </a:lnTo>
                <a:lnTo>
                  <a:pt x="1322153" y="725151"/>
                </a:lnTo>
                <a:close/>
                <a:moveTo>
                  <a:pt x="945121" y="606652"/>
                </a:moveTo>
                <a:lnTo>
                  <a:pt x="1041304" y="684127"/>
                </a:lnTo>
                <a:lnTo>
                  <a:pt x="1041304" y="927801"/>
                </a:lnTo>
                <a:lnTo>
                  <a:pt x="801891" y="927801"/>
                </a:lnTo>
                <a:lnTo>
                  <a:pt x="801573" y="725151"/>
                </a:lnTo>
                <a:close/>
                <a:moveTo>
                  <a:pt x="424106" y="606652"/>
                </a:moveTo>
                <a:lnTo>
                  <a:pt x="520434" y="684127"/>
                </a:lnTo>
                <a:lnTo>
                  <a:pt x="520434" y="927801"/>
                </a:lnTo>
                <a:lnTo>
                  <a:pt x="280876" y="927801"/>
                </a:lnTo>
                <a:lnTo>
                  <a:pt x="280558" y="725151"/>
                </a:lnTo>
                <a:close/>
                <a:moveTo>
                  <a:pt x="3053264" y="600261"/>
                </a:moveTo>
                <a:lnTo>
                  <a:pt x="3058854" y="604778"/>
                </a:lnTo>
                <a:lnTo>
                  <a:pt x="3058854" y="630668"/>
                </a:lnTo>
                <a:lnTo>
                  <a:pt x="3053264" y="626165"/>
                </a:lnTo>
                <a:close/>
                <a:moveTo>
                  <a:pt x="5264" y="187776"/>
                </a:moveTo>
                <a:lnTo>
                  <a:pt x="5264" y="499161"/>
                </a:lnTo>
                <a:lnTo>
                  <a:pt x="0" y="499161"/>
                </a:lnTo>
                <a:lnTo>
                  <a:pt x="0" y="192123"/>
                </a:lnTo>
                <a:close/>
                <a:moveTo>
                  <a:pt x="2247806" y="82916"/>
                </a:moveTo>
                <a:lnTo>
                  <a:pt x="2344134" y="160390"/>
                </a:lnTo>
                <a:lnTo>
                  <a:pt x="2344134" y="413253"/>
                </a:lnTo>
                <a:lnTo>
                  <a:pt x="2264515" y="479149"/>
                </a:lnTo>
                <a:lnTo>
                  <a:pt x="2104258" y="479149"/>
                </a:lnTo>
                <a:lnTo>
                  <a:pt x="2104258" y="201415"/>
                </a:lnTo>
                <a:close/>
                <a:moveTo>
                  <a:pt x="1205920" y="82916"/>
                </a:moveTo>
                <a:lnTo>
                  <a:pt x="1302103" y="160390"/>
                </a:lnTo>
                <a:lnTo>
                  <a:pt x="1302103" y="413253"/>
                </a:lnTo>
                <a:lnTo>
                  <a:pt x="1222629" y="479149"/>
                </a:lnTo>
                <a:lnTo>
                  <a:pt x="1062227" y="479149"/>
                </a:lnTo>
                <a:lnTo>
                  <a:pt x="1062227" y="201415"/>
                </a:lnTo>
                <a:close/>
                <a:moveTo>
                  <a:pt x="684904" y="82916"/>
                </a:moveTo>
                <a:lnTo>
                  <a:pt x="781232" y="160390"/>
                </a:lnTo>
                <a:lnTo>
                  <a:pt x="781232" y="413253"/>
                </a:lnTo>
                <a:lnTo>
                  <a:pt x="701612" y="479149"/>
                </a:lnTo>
                <a:lnTo>
                  <a:pt x="541356" y="479149"/>
                </a:lnTo>
                <a:lnTo>
                  <a:pt x="541356" y="201415"/>
                </a:lnTo>
                <a:close/>
                <a:moveTo>
                  <a:pt x="163889" y="82916"/>
                </a:moveTo>
                <a:lnTo>
                  <a:pt x="260217" y="160390"/>
                </a:lnTo>
                <a:lnTo>
                  <a:pt x="260217" y="413253"/>
                </a:lnTo>
                <a:lnTo>
                  <a:pt x="180743" y="479149"/>
                </a:lnTo>
                <a:lnTo>
                  <a:pt x="20341" y="479149"/>
                </a:lnTo>
                <a:lnTo>
                  <a:pt x="20341" y="201415"/>
                </a:lnTo>
                <a:close/>
                <a:moveTo>
                  <a:pt x="2768821" y="82915"/>
                </a:moveTo>
                <a:lnTo>
                  <a:pt x="2865149" y="160390"/>
                </a:lnTo>
                <a:lnTo>
                  <a:pt x="2865149" y="413252"/>
                </a:lnTo>
                <a:lnTo>
                  <a:pt x="2785530" y="479148"/>
                </a:lnTo>
                <a:lnTo>
                  <a:pt x="2625273" y="479148"/>
                </a:lnTo>
                <a:lnTo>
                  <a:pt x="2625273" y="201414"/>
                </a:lnTo>
                <a:close/>
                <a:moveTo>
                  <a:pt x="1727226" y="82915"/>
                </a:moveTo>
                <a:lnTo>
                  <a:pt x="1823554" y="160390"/>
                </a:lnTo>
                <a:lnTo>
                  <a:pt x="1823554" y="413252"/>
                </a:lnTo>
                <a:lnTo>
                  <a:pt x="1743498" y="479148"/>
                </a:lnTo>
                <a:lnTo>
                  <a:pt x="1583678" y="479148"/>
                </a:lnTo>
                <a:lnTo>
                  <a:pt x="1583678" y="201414"/>
                </a:lnTo>
                <a:close/>
                <a:moveTo>
                  <a:pt x="2769112" y="57186"/>
                </a:moveTo>
                <a:lnTo>
                  <a:pt x="2604932" y="192122"/>
                </a:lnTo>
                <a:lnTo>
                  <a:pt x="2604932" y="499160"/>
                </a:lnTo>
                <a:lnTo>
                  <a:pt x="2792213" y="499160"/>
                </a:lnTo>
                <a:lnTo>
                  <a:pt x="2885345" y="422687"/>
                </a:lnTo>
                <a:lnTo>
                  <a:pt x="2885345" y="151098"/>
                </a:lnTo>
                <a:close/>
                <a:moveTo>
                  <a:pt x="1727226" y="57186"/>
                </a:moveTo>
                <a:lnTo>
                  <a:pt x="1562901" y="192122"/>
                </a:lnTo>
                <a:lnTo>
                  <a:pt x="1562901" y="499160"/>
                </a:lnTo>
                <a:lnTo>
                  <a:pt x="1750182" y="499160"/>
                </a:lnTo>
                <a:lnTo>
                  <a:pt x="1843459" y="422687"/>
                </a:lnTo>
                <a:lnTo>
                  <a:pt x="1843459" y="151098"/>
                </a:lnTo>
                <a:close/>
                <a:moveTo>
                  <a:pt x="2247661" y="56901"/>
                </a:moveTo>
                <a:lnTo>
                  <a:pt x="2083917" y="192123"/>
                </a:lnTo>
                <a:lnTo>
                  <a:pt x="2083917" y="499161"/>
                </a:lnTo>
                <a:lnTo>
                  <a:pt x="2271198" y="499161"/>
                </a:lnTo>
                <a:lnTo>
                  <a:pt x="2364475" y="422687"/>
                </a:lnTo>
                <a:lnTo>
                  <a:pt x="2364475" y="151099"/>
                </a:lnTo>
                <a:close/>
                <a:moveTo>
                  <a:pt x="1205920" y="56901"/>
                </a:moveTo>
                <a:lnTo>
                  <a:pt x="1041886" y="192123"/>
                </a:lnTo>
                <a:lnTo>
                  <a:pt x="1041886" y="499161"/>
                </a:lnTo>
                <a:lnTo>
                  <a:pt x="1229312" y="499161"/>
                </a:lnTo>
                <a:lnTo>
                  <a:pt x="1322154" y="422687"/>
                </a:lnTo>
                <a:lnTo>
                  <a:pt x="1322154" y="151099"/>
                </a:lnTo>
                <a:close/>
                <a:moveTo>
                  <a:pt x="684759" y="56901"/>
                </a:moveTo>
                <a:lnTo>
                  <a:pt x="521015" y="192123"/>
                </a:lnTo>
                <a:lnTo>
                  <a:pt x="521015" y="499161"/>
                </a:lnTo>
                <a:lnTo>
                  <a:pt x="708296" y="499161"/>
                </a:lnTo>
                <a:lnTo>
                  <a:pt x="801573" y="422687"/>
                </a:lnTo>
                <a:lnTo>
                  <a:pt x="801573" y="151099"/>
                </a:lnTo>
                <a:close/>
                <a:moveTo>
                  <a:pt x="5264" y="0"/>
                </a:moveTo>
                <a:lnTo>
                  <a:pt x="3053264" y="0"/>
                </a:lnTo>
                <a:lnTo>
                  <a:pt x="3053264" y="600261"/>
                </a:lnTo>
                <a:lnTo>
                  <a:pt x="3029330" y="580923"/>
                </a:lnTo>
                <a:lnTo>
                  <a:pt x="2865150" y="715859"/>
                </a:lnTo>
                <a:lnTo>
                  <a:pt x="2865150" y="927801"/>
                </a:lnTo>
                <a:lnTo>
                  <a:pt x="2624547" y="927801"/>
                </a:lnTo>
                <a:lnTo>
                  <a:pt x="2624547" y="674835"/>
                </a:lnTo>
                <a:lnTo>
                  <a:pt x="2508314" y="580923"/>
                </a:lnTo>
                <a:lnTo>
                  <a:pt x="2344134" y="715859"/>
                </a:lnTo>
                <a:lnTo>
                  <a:pt x="2344134" y="927801"/>
                </a:lnTo>
                <a:lnTo>
                  <a:pt x="2103676" y="927801"/>
                </a:lnTo>
                <a:lnTo>
                  <a:pt x="2103676" y="674835"/>
                </a:lnTo>
                <a:lnTo>
                  <a:pt x="1987443" y="580923"/>
                </a:lnTo>
                <a:lnTo>
                  <a:pt x="1823118" y="715859"/>
                </a:lnTo>
                <a:lnTo>
                  <a:pt x="1823118" y="927801"/>
                </a:lnTo>
                <a:lnTo>
                  <a:pt x="1582661" y="927801"/>
                </a:lnTo>
                <a:lnTo>
                  <a:pt x="1582661" y="674835"/>
                </a:lnTo>
                <a:lnTo>
                  <a:pt x="1466428" y="580923"/>
                </a:lnTo>
                <a:lnTo>
                  <a:pt x="1302103" y="715859"/>
                </a:lnTo>
                <a:lnTo>
                  <a:pt x="1302103" y="927801"/>
                </a:lnTo>
                <a:lnTo>
                  <a:pt x="1061645" y="927801"/>
                </a:lnTo>
                <a:lnTo>
                  <a:pt x="1061645" y="674835"/>
                </a:lnTo>
                <a:lnTo>
                  <a:pt x="945411" y="580923"/>
                </a:lnTo>
                <a:lnTo>
                  <a:pt x="781232" y="715859"/>
                </a:lnTo>
                <a:lnTo>
                  <a:pt x="781232" y="927801"/>
                </a:lnTo>
                <a:lnTo>
                  <a:pt x="540775" y="927801"/>
                </a:lnTo>
                <a:lnTo>
                  <a:pt x="540775" y="674835"/>
                </a:lnTo>
                <a:lnTo>
                  <a:pt x="424542" y="580923"/>
                </a:lnTo>
                <a:lnTo>
                  <a:pt x="260217" y="715859"/>
                </a:lnTo>
                <a:lnTo>
                  <a:pt x="260217" y="927801"/>
                </a:lnTo>
                <a:lnTo>
                  <a:pt x="5264" y="927801"/>
                </a:lnTo>
                <a:lnTo>
                  <a:pt x="5264" y="499161"/>
                </a:lnTo>
                <a:lnTo>
                  <a:pt x="187281" y="499161"/>
                </a:lnTo>
                <a:lnTo>
                  <a:pt x="280558" y="422687"/>
                </a:lnTo>
                <a:lnTo>
                  <a:pt x="280558" y="151099"/>
                </a:lnTo>
                <a:lnTo>
                  <a:pt x="163744" y="56901"/>
                </a:lnTo>
                <a:lnTo>
                  <a:pt x="5264" y="187776"/>
                </a:lnTo>
                <a:close/>
              </a:path>
            </a:pathLst>
          </a:custGeom>
          <a:solidFill>
            <a:schemeClr val="accent2"/>
          </a:solidFill>
          <a:ln w="136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i-FI"/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42D56245-2BA4-4BA8-9080-D9E6949E151A}"/>
              </a:ext>
            </a:extLst>
          </p:cNvPr>
          <p:cNvSpPr/>
          <p:nvPr/>
        </p:nvSpPr>
        <p:spPr bwMode="hidden">
          <a:xfrm>
            <a:off x="9146454" y="5930198"/>
            <a:ext cx="3060000" cy="927802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5B65B6B-B873-4044-B697-B6E3454C0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B800C33-C57E-4DD5-8F47-FB9AAF8A7824}" type="datetime1">
              <a:rPr lang="fi-FI" smtClean="0"/>
              <a:t>4.12.2025</a:t>
            </a:fld>
            <a:endParaRPr lang="fi-FI"/>
          </a:p>
        </p:txBody>
      </p:sp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 bwMode="white">
          <a:xfrm>
            <a:off x="0" y="5929200"/>
            <a:ext cx="6120000" cy="9288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fi-FI" sz="2800" spc="300" baseline="0" dirty="0">
                <a:solidFill>
                  <a:srgbClr val="003479"/>
                </a:solidFill>
              </a:rPr>
              <a:t>dvv.fi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C9AB2CB-A76C-46BA-BEC2-2F71E558B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97A2FB5-9A41-422B-9CB8-63068D8F0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9079877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apaamuotoinen: Muoto 11">
            <a:extLst>
              <a:ext uri="{FF2B5EF4-FFF2-40B4-BE49-F238E27FC236}">
                <a16:creationId xmlns:a16="http://schemas.microsoft.com/office/drawing/2014/main" id="{FA43DC77-9C6F-421F-BC8B-2D4CD58983BE}"/>
              </a:ext>
            </a:extLst>
          </p:cNvPr>
          <p:cNvSpPr/>
          <p:nvPr/>
        </p:nvSpPr>
        <p:spPr bwMode="hidden">
          <a:xfrm>
            <a:off x="6087620" y="5930582"/>
            <a:ext cx="3058854" cy="929568"/>
          </a:xfrm>
          <a:custGeom>
            <a:avLst/>
            <a:gdLst>
              <a:gd name="connsiteX0" fmla="*/ 2865150 w 3058854"/>
              <a:gd name="connsiteY0" fmla="*/ 927801 h 929568"/>
              <a:gd name="connsiteX1" fmla="*/ 2885770 w 3058854"/>
              <a:gd name="connsiteY1" fmla="*/ 927801 h 929568"/>
              <a:gd name="connsiteX2" fmla="*/ 2885774 w 3058854"/>
              <a:gd name="connsiteY2" fmla="*/ 929568 h 929568"/>
              <a:gd name="connsiteX3" fmla="*/ 2865150 w 3058854"/>
              <a:gd name="connsiteY3" fmla="*/ 929568 h 929568"/>
              <a:gd name="connsiteX4" fmla="*/ 2604206 w 3058854"/>
              <a:gd name="connsiteY4" fmla="*/ 927801 h 929568"/>
              <a:gd name="connsiteX5" fmla="*/ 2624547 w 3058854"/>
              <a:gd name="connsiteY5" fmla="*/ 927801 h 929568"/>
              <a:gd name="connsiteX6" fmla="*/ 2624547 w 3058854"/>
              <a:gd name="connsiteY6" fmla="*/ 929568 h 929568"/>
              <a:gd name="connsiteX7" fmla="*/ 2604206 w 3058854"/>
              <a:gd name="connsiteY7" fmla="*/ 929568 h 929568"/>
              <a:gd name="connsiteX8" fmla="*/ 2344134 w 3058854"/>
              <a:gd name="connsiteY8" fmla="*/ 927801 h 929568"/>
              <a:gd name="connsiteX9" fmla="*/ 2364793 w 3058854"/>
              <a:gd name="connsiteY9" fmla="*/ 927801 h 929568"/>
              <a:gd name="connsiteX10" fmla="*/ 2364796 w 3058854"/>
              <a:gd name="connsiteY10" fmla="*/ 929568 h 929568"/>
              <a:gd name="connsiteX11" fmla="*/ 2344134 w 3058854"/>
              <a:gd name="connsiteY11" fmla="*/ 929568 h 929568"/>
              <a:gd name="connsiteX12" fmla="*/ 2083335 w 3058854"/>
              <a:gd name="connsiteY12" fmla="*/ 927801 h 929568"/>
              <a:gd name="connsiteX13" fmla="*/ 2103676 w 3058854"/>
              <a:gd name="connsiteY13" fmla="*/ 927801 h 929568"/>
              <a:gd name="connsiteX14" fmla="*/ 2103676 w 3058854"/>
              <a:gd name="connsiteY14" fmla="*/ 929568 h 929568"/>
              <a:gd name="connsiteX15" fmla="*/ 2083335 w 3058854"/>
              <a:gd name="connsiteY15" fmla="*/ 929568 h 929568"/>
              <a:gd name="connsiteX16" fmla="*/ 1823118 w 3058854"/>
              <a:gd name="connsiteY16" fmla="*/ 927801 h 929568"/>
              <a:gd name="connsiteX17" fmla="*/ 1843777 w 3058854"/>
              <a:gd name="connsiteY17" fmla="*/ 927801 h 929568"/>
              <a:gd name="connsiteX18" fmla="*/ 1843780 w 3058854"/>
              <a:gd name="connsiteY18" fmla="*/ 929568 h 929568"/>
              <a:gd name="connsiteX19" fmla="*/ 1823118 w 3058854"/>
              <a:gd name="connsiteY19" fmla="*/ 929568 h 929568"/>
              <a:gd name="connsiteX20" fmla="*/ 1562030 w 3058854"/>
              <a:gd name="connsiteY20" fmla="*/ 927801 h 929568"/>
              <a:gd name="connsiteX21" fmla="*/ 1582661 w 3058854"/>
              <a:gd name="connsiteY21" fmla="*/ 927801 h 929568"/>
              <a:gd name="connsiteX22" fmla="*/ 1582661 w 3058854"/>
              <a:gd name="connsiteY22" fmla="*/ 929568 h 929568"/>
              <a:gd name="connsiteX23" fmla="*/ 1562030 w 3058854"/>
              <a:gd name="connsiteY23" fmla="*/ 929568 h 929568"/>
              <a:gd name="connsiteX24" fmla="*/ 1302103 w 3058854"/>
              <a:gd name="connsiteY24" fmla="*/ 927801 h 929568"/>
              <a:gd name="connsiteX25" fmla="*/ 1322153 w 3058854"/>
              <a:gd name="connsiteY25" fmla="*/ 927801 h 929568"/>
              <a:gd name="connsiteX26" fmla="*/ 1322153 w 3058854"/>
              <a:gd name="connsiteY26" fmla="*/ 929568 h 929568"/>
              <a:gd name="connsiteX27" fmla="*/ 1302103 w 3058854"/>
              <a:gd name="connsiteY27" fmla="*/ 929568 h 929568"/>
              <a:gd name="connsiteX28" fmla="*/ 1041304 w 3058854"/>
              <a:gd name="connsiteY28" fmla="*/ 927801 h 929568"/>
              <a:gd name="connsiteX29" fmla="*/ 1061645 w 3058854"/>
              <a:gd name="connsiteY29" fmla="*/ 927801 h 929568"/>
              <a:gd name="connsiteX30" fmla="*/ 1061645 w 3058854"/>
              <a:gd name="connsiteY30" fmla="*/ 929568 h 929568"/>
              <a:gd name="connsiteX31" fmla="*/ 1041304 w 3058854"/>
              <a:gd name="connsiteY31" fmla="*/ 929568 h 929568"/>
              <a:gd name="connsiteX32" fmla="*/ 781232 w 3058854"/>
              <a:gd name="connsiteY32" fmla="*/ 927801 h 929568"/>
              <a:gd name="connsiteX33" fmla="*/ 801891 w 3058854"/>
              <a:gd name="connsiteY33" fmla="*/ 927801 h 929568"/>
              <a:gd name="connsiteX34" fmla="*/ 801894 w 3058854"/>
              <a:gd name="connsiteY34" fmla="*/ 929568 h 929568"/>
              <a:gd name="connsiteX35" fmla="*/ 781232 w 3058854"/>
              <a:gd name="connsiteY35" fmla="*/ 929568 h 929568"/>
              <a:gd name="connsiteX36" fmla="*/ 520434 w 3058854"/>
              <a:gd name="connsiteY36" fmla="*/ 927801 h 929568"/>
              <a:gd name="connsiteX37" fmla="*/ 540775 w 3058854"/>
              <a:gd name="connsiteY37" fmla="*/ 927801 h 929568"/>
              <a:gd name="connsiteX38" fmla="*/ 540775 w 3058854"/>
              <a:gd name="connsiteY38" fmla="*/ 929568 h 929568"/>
              <a:gd name="connsiteX39" fmla="*/ 520434 w 3058854"/>
              <a:gd name="connsiteY39" fmla="*/ 929568 h 929568"/>
              <a:gd name="connsiteX40" fmla="*/ 260217 w 3058854"/>
              <a:gd name="connsiteY40" fmla="*/ 927801 h 929568"/>
              <a:gd name="connsiteX41" fmla="*/ 280876 w 3058854"/>
              <a:gd name="connsiteY41" fmla="*/ 927801 h 929568"/>
              <a:gd name="connsiteX42" fmla="*/ 280879 w 3058854"/>
              <a:gd name="connsiteY42" fmla="*/ 929568 h 929568"/>
              <a:gd name="connsiteX43" fmla="*/ 260217 w 3058854"/>
              <a:gd name="connsiteY43" fmla="*/ 929568 h 929568"/>
              <a:gd name="connsiteX44" fmla="*/ 3029039 w 3058854"/>
              <a:gd name="connsiteY44" fmla="*/ 606652 h 929568"/>
              <a:gd name="connsiteX45" fmla="*/ 3053264 w 3058854"/>
              <a:gd name="connsiteY45" fmla="*/ 626165 h 929568"/>
              <a:gd name="connsiteX46" fmla="*/ 3053264 w 3058854"/>
              <a:gd name="connsiteY46" fmla="*/ 927801 h 929568"/>
              <a:gd name="connsiteX47" fmla="*/ 2885770 w 3058854"/>
              <a:gd name="connsiteY47" fmla="*/ 927801 h 929568"/>
              <a:gd name="connsiteX48" fmla="*/ 2885346 w 3058854"/>
              <a:gd name="connsiteY48" fmla="*/ 725151 h 929568"/>
              <a:gd name="connsiteX49" fmla="*/ 2508023 w 3058854"/>
              <a:gd name="connsiteY49" fmla="*/ 606652 h 929568"/>
              <a:gd name="connsiteX50" fmla="*/ 2604206 w 3058854"/>
              <a:gd name="connsiteY50" fmla="*/ 684127 h 929568"/>
              <a:gd name="connsiteX51" fmla="*/ 2604206 w 3058854"/>
              <a:gd name="connsiteY51" fmla="*/ 927801 h 929568"/>
              <a:gd name="connsiteX52" fmla="*/ 2364793 w 3058854"/>
              <a:gd name="connsiteY52" fmla="*/ 927801 h 929568"/>
              <a:gd name="connsiteX53" fmla="*/ 2364475 w 3058854"/>
              <a:gd name="connsiteY53" fmla="*/ 725151 h 929568"/>
              <a:gd name="connsiteX54" fmla="*/ 1987007 w 3058854"/>
              <a:gd name="connsiteY54" fmla="*/ 606652 h 929568"/>
              <a:gd name="connsiteX55" fmla="*/ 2083335 w 3058854"/>
              <a:gd name="connsiteY55" fmla="*/ 684127 h 929568"/>
              <a:gd name="connsiteX56" fmla="*/ 2083335 w 3058854"/>
              <a:gd name="connsiteY56" fmla="*/ 927801 h 929568"/>
              <a:gd name="connsiteX57" fmla="*/ 1843777 w 3058854"/>
              <a:gd name="connsiteY57" fmla="*/ 927801 h 929568"/>
              <a:gd name="connsiteX58" fmla="*/ 1843459 w 3058854"/>
              <a:gd name="connsiteY58" fmla="*/ 725151 h 929568"/>
              <a:gd name="connsiteX59" fmla="*/ 1465701 w 3058854"/>
              <a:gd name="connsiteY59" fmla="*/ 606652 h 929568"/>
              <a:gd name="connsiteX60" fmla="*/ 1562030 w 3058854"/>
              <a:gd name="connsiteY60" fmla="*/ 684127 h 929568"/>
              <a:gd name="connsiteX61" fmla="*/ 1562030 w 3058854"/>
              <a:gd name="connsiteY61" fmla="*/ 927801 h 929568"/>
              <a:gd name="connsiteX62" fmla="*/ 1322153 w 3058854"/>
              <a:gd name="connsiteY62" fmla="*/ 927801 h 929568"/>
              <a:gd name="connsiteX63" fmla="*/ 1322153 w 3058854"/>
              <a:gd name="connsiteY63" fmla="*/ 725151 h 929568"/>
              <a:gd name="connsiteX64" fmla="*/ 945121 w 3058854"/>
              <a:gd name="connsiteY64" fmla="*/ 606652 h 929568"/>
              <a:gd name="connsiteX65" fmla="*/ 1041304 w 3058854"/>
              <a:gd name="connsiteY65" fmla="*/ 684127 h 929568"/>
              <a:gd name="connsiteX66" fmla="*/ 1041304 w 3058854"/>
              <a:gd name="connsiteY66" fmla="*/ 927801 h 929568"/>
              <a:gd name="connsiteX67" fmla="*/ 801891 w 3058854"/>
              <a:gd name="connsiteY67" fmla="*/ 927801 h 929568"/>
              <a:gd name="connsiteX68" fmla="*/ 801573 w 3058854"/>
              <a:gd name="connsiteY68" fmla="*/ 725151 h 929568"/>
              <a:gd name="connsiteX69" fmla="*/ 424106 w 3058854"/>
              <a:gd name="connsiteY69" fmla="*/ 606652 h 929568"/>
              <a:gd name="connsiteX70" fmla="*/ 520434 w 3058854"/>
              <a:gd name="connsiteY70" fmla="*/ 684127 h 929568"/>
              <a:gd name="connsiteX71" fmla="*/ 520434 w 3058854"/>
              <a:gd name="connsiteY71" fmla="*/ 927801 h 929568"/>
              <a:gd name="connsiteX72" fmla="*/ 280876 w 3058854"/>
              <a:gd name="connsiteY72" fmla="*/ 927801 h 929568"/>
              <a:gd name="connsiteX73" fmla="*/ 280558 w 3058854"/>
              <a:gd name="connsiteY73" fmla="*/ 725151 h 929568"/>
              <a:gd name="connsiteX74" fmla="*/ 3053264 w 3058854"/>
              <a:gd name="connsiteY74" fmla="*/ 600261 h 929568"/>
              <a:gd name="connsiteX75" fmla="*/ 3058854 w 3058854"/>
              <a:gd name="connsiteY75" fmla="*/ 604778 h 929568"/>
              <a:gd name="connsiteX76" fmla="*/ 3058854 w 3058854"/>
              <a:gd name="connsiteY76" fmla="*/ 630668 h 929568"/>
              <a:gd name="connsiteX77" fmla="*/ 3053264 w 3058854"/>
              <a:gd name="connsiteY77" fmla="*/ 626165 h 929568"/>
              <a:gd name="connsiteX78" fmla="*/ 5264 w 3058854"/>
              <a:gd name="connsiteY78" fmla="*/ 187776 h 929568"/>
              <a:gd name="connsiteX79" fmla="*/ 5264 w 3058854"/>
              <a:gd name="connsiteY79" fmla="*/ 499161 h 929568"/>
              <a:gd name="connsiteX80" fmla="*/ 0 w 3058854"/>
              <a:gd name="connsiteY80" fmla="*/ 499161 h 929568"/>
              <a:gd name="connsiteX81" fmla="*/ 0 w 3058854"/>
              <a:gd name="connsiteY81" fmla="*/ 192123 h 929568"/>
              <a:gd name="connsiteX82" fmla="*/ 2247806 w 3058854"/>
              <a:gd name="connsiteY82" fmla="*/ 82916 h 929568"/>
              <a:gd name="connsiteX83" fmla="*/ 2344134 w 3058854"/>
              <a:gd name="connsiteY83" fmla="*/ 160390 h 929568"/>
              <a:gd name="connsiteX84" fmla="*/ 2344134 w 3058854"/>
              <a:gd name="connsiteY84" fmla="*/ 413253 h 929568"/>
              <a:gd name="connsiteX85" fmla="*/ 2264515 w 3058854"/>
              <a:gd name="connsiteY85" fmla="*/ 479149 h 929568"/>
              <a:gd name="connsiteX86" fmla="*/ 2104258 w 3058854"/>
              <a:gd name="connsiteY86" fmla="*/ 479149 h 929568"/>
              <a:gd name="connsiteX87" fmla="*/ 2104258 w 3058854"/>
              <a:gd name="connsiteY87" fmla="*/ 201415 h 929568"/>
              <a:gd name="connsiteX88" fmla="*/ 1205920 w 3058854"/>
              <a:gd name="connsiteY88" fmla="*/ 82916 h 929568"/>
              <a:gd name="connsiteX89" fmla="*/ 1302103 w 3058854"/>
              <a:gd name="connsiteY89" fmla="*/ 160390 h 929568"/>
              <a:gd name="connsiteX90" fmla="*/ 1302103 w 3058854"/>
              <a:gd name="connsiteY90" fmla="*/ 413253 h 929568"/>
              <a:gd name="connsiteX91" fmla="*/ 1222629 w 3058854"/>
              <a:gd name="connsiteY91" fmla="*/ 479149 h 929568"/>
              <a:gd name="connsiteX92" fmla="*/ 1062227 w 3058854"/>
              <a:gd name="connsiteY92" fmla="*/ 479149 h 929568"/>
              <a:gd name="connsiteX93" fmla="*/ 1062227 w 3058854"/>
              <a:gd name="connsiteY93" fmla="*/ 201415 h 929568"/>
              <a:gd name="connsiteX94" fmla="*/ 684904 w 3058854"/>
              <a:gd name="connsiteY94" fmla="*/ 82916 h 929568"/>
              <a:gd name="connsiteX95" fmla="*/ 781232 w 3058854"/>
              <a:gd name="connsiteY95" fmla="*/ 160390 h 929568"/>
              <a:gd name="connsiteX96" fmla="*/ 781232 w 3058854"/>
              <a:gd name="connsiteY96" fmla="*/ 413253 h 929568"/>
              <a:gd name="connsiteX97" fmla="*/ 701612 w 3058854"/>
              <a:gd name="connsiteY97" fmla="*/ 479149 h 929568"/>
              <a:gd name="connsiteX98" fmla="*/ 541356 w 3058854"/>
              <a:gd name="connsiteY98" fmla="*/ 479149 h 929568"/>
              <a:gd name="connsiteX99" fmla="*/ 541356 w 3058854"/>
              <a:gd name="connsiteY99" fmla="*/ 201415 h 929568"/>
              <a:gd name="connsiteX100" fmla="*/ 163889 w 3058854"/>
              <a:gd name="connsiteY100" fmla="*/ 82916 h 929568"/>
              <a:gd name="connsiteX101" fmla="*/ 260217 w 3058854"/>
              <a:gd name="connsiteY101" fmla="*/ 160390 h 929568"/>
              <a:gd name="connsiteX102" fmla="*/ 260217 w 3058854"/>
              <a:gd name="connsiteY102" fmla="*/ 413253 h 929568"/>
              <a:gd name="connsiteX103" fmla="*/ 180743 w 3058854"/>
              <a:gd name="connsiteY103" fmla="*/ 479149 h 929568"/>
              <a:gd name="connsiteX104" fmla="*/ 20341 w 3058854"/>
              <a:gd name="connsiteY104" fmla="*/ 479149 h 929568"/>
              <a:gd name="connsiteX105" fmla="*/ 20341 w 3058854"/>
              <a:gd name="connsiteY105" fmla="*/ 201415 h 929568"/>
              <a:gd name="connsiteX106" fmla="*/ 2768821 w 3058854"/>
              <a:gd name="connsiteY106" fmla="*/ 82915 h 929568"/>
              <a:gd name="connsiteX107" fmla="*/ 2865149 w 3058854"/>
              <a:gd name="connsiteY107" fmla="*/ 160390 h 929568"/>
              <a:gd name="connsiteX108" fmla="*/ 2865149 w 3058854"/>
              <a:gd name="connsiteY108" fmla="*/ 413252 h 929568"/>
              <a:gd name="connsiteX109" fmla="*/ 2785530 w 3058854"/>
              <a:gd name="connsiteY109" fmla="*/ 479148 h 929568"/>
              <a:gd name="connsiteX110" fmla="*/ 2625273 w 3058854"/>
              <a:gd name="connsiteY110" fmla="*/ 479148 h 929568"/>
              <a:gd name="connsiteX111" fmla="*/ 2625273 w 3058854"/>
              <a:gd name="connsiteY111" fmla="*/ 201414 h 929568"/>
              <a:gd name="connsiteX112" fmla="*/ 1727226 w 3058854"/>
              <a:gd name="connsiteY112" fmla="*/ 82915 h 929568"/>
              <a:gd name="connsiteX113" fmla="*/ 1823554 w 3058854"/>
              <a:gd name="connsiteY113" fmla="*/ 160390 h 929568"/>
              <a:gd name="connsiteX114" fmla="*/ 1823554 w 3058854"/>
              <a:gd name="connsiteY114" fmla="*/ 413252 h 929568"/>
              <a:gd name="connsiteX115" fmla="*/ 1743498 w 3058854"/>
              <a:gd name="connsiteY115" fmla="*/ 479148 h 929568"/>
              <a:gd name="connsiteX116" fmla="*/ 1583678 w 3058854"/>
              <a:gd name="connsiteY116" fmla="*/ 479148 h 929568"/>
              <a:gd name="connsiteX117" fmla="*/ 1583678 w 3058854"/>
              <a:gd name="connsiteY117" fmla="*/ 201414 h 929568"/>
              <a:gd name="connsiteX118" fmla="*/ 2769112 w 3058854"/>
              <a:gd name="connsiteY118" fmla="*/ 57186 h 929568"/>
              <a:gd name="connsiteX119" fmla="*/ 2604932 w 3058854"/>
              <a:gd name="connsiteY119" fmla="*/ 192122 h 929568"/>
              <a:gd name="connsiteX120" fmla="*/ 2604932 w 3058854"/>
              <a:gd name="connsiteY120" fmla="*/ 499160 h 929568"/>
              <a:gd name="connsiteX121" fmla="*/ 2792213 w 3058854"/>
              <a:gd name="connsiteY121" fmla="*/ 499160 h 929568"/>
              <a:gd name="connsiteX122" fmla="*/ 2885345 w 3058854"/>
              <a:gd name="connsiteY122" fmla="*/ 422687 h 929568"/>
              <a:gd name="connsiteX123" fmla="*/ 2885345 w 3058854"/>
              <a:gd name="connsiteY123" fmla="*/ 151098 h 929568"/>
              <a:gd name="connsiteX124" fmla="*/ 1727226 w 3058854"/>
              <a:gd name="connsiteY124" fmla="*/ 57186 h 929568"/>
              <a:gd name="connsiteX125" fmla="*/ 1562901 w 3058854"/>
              <a:gd name="connsiteY125" fmla="*/ 192122 h 929568"/>
              <a:gd name="connsiteX126" fmla="*/ 1562901 w 3058854"/>
              <a:gd name="connsiteY126" fmla="*/ 499160 h 929568"/>
              <a:gd name="connsiteX127" fmla="*/ 1750182 w 3058854"/>
              <a:gd name="connsiteY127" fmla="*/ 499160 h 929568"/>
              <a:gd name="connsiteX128" fmla="*/ 1843459 w 3058854"/>
              <a:gd name="connsiteY128" fmla="*/ 422687 h 929568"/>
              <a:gd name="connsiteX129" fmla="*/ 1843459 w 3058854"/>
              <a:gd name="connsiteY129" fmla="*/ 151098 h 929568"/>
              <a:gd name="connsiteX130" fmla="*/ 2247661 w 3058854"/>
              <a:gd name="connsiteY130" fmla="*/ 56901 h 929568"/>
              <a:gd name="connsiteX131" fmla="*/ 2083917 w 3058854"/>
              <a:gd name="connsiteY131" fmla="*/ 192123 h 929568"/>
              <a:gd name="connsiteX132" fmla="*/ 2083917 w 3058854"/>
              <a:gd name="connsiteY132" fmla="*/ 499161 h 929568"/>
              <a:gd name="connsiteX133" fmla="*/ 2271198 w 3058854"/>
              <a:gd name="connsiteY133" fmla="*/ 499161 h 929568"/>
              <a:gd name="connsiteX134" fmla="*/ 2364475 w 3058854"/>
              <a:gd name="connsiteY134" fmla="*/ 422687 h 929568"/>
              <a:gd name="connsiteX135" fmla="*/ 2364475 w 3058854"/>
              <a:gd name="connsiteY135" fmla="*/ 151099 h 929568"/>
              <a:gd name="connsiteX136" fmla="*/ 1205920 w 3058854"/>
              <a:gd name="connsiteY136" fmla="*/ 56901 h 929568"/>
              <a:gd name="connsiteX137" fmla="*/ 1041886 w 3058854"/>
              <a:gd name="connsiteY137" fmla="*/ 192123 h 929568"/>
              <a:gd name="connsiteX138" fmla="*/ 1041886 w 3058854"/>
              <a:gd name="connsiteY138" fmla="*/ 499161 h 929568"/>
              <a:gd name="connsiteX139" fmla="*/ 1229312 w 3058854"/>
              <a:gd name="connsiteY139" fmla="*/ 499161 h 929568"/>
              <a:gd name="connsiteX140" fmla="*/ 1322154 w 3058854"/>
              <a:gd name="connsiteY140" fmla="*/ 422687 h 929568"/>
              <a:gd name="connsiteX141" fmla="*/ 1322154 w 3058854"/>
              <a:gd name="connsiteY141" fmla="*/ 151099 h 929568"/>
              <a:gd name="connsiteX142" fmla="*/ 684759 w 3058854"/>
              <a:gd name="connsiteY142" fmla="*/ 56901 h 929568"/>
              <a:gd name="connsiteX143" fmla="*/ 521015 w 3058854"/>
              <a:gd name="connsiteY143" fmla="*/ 192123 h 929568"/>
              <a:gd name="connsiteX144" fmla="*/ 521015 w 3058854"/>
              <a:gd name="connsiteY144" fmla="*/ 499161 h 929568"/>
              <a:gd name="connsiteX145" fmla="*/ 708296 w 3058854"/>
              <a:gd name="connsiteY145" fmla="*/ 499161 h 929568"/>
              <a:gd name="connsiteX146" fmla="*/ 801573 w 3058854"/>
              <a:gd name="connsiteY146" fmla="*/ 422687 h 929568"/>
              <a:gd name="connsiteX147" fmla="*/ 801573 w 3058854"/>
              <a:gd name="connsiteY147" fmla="*/ 151099 h 929568"/>
              <a:gd name="connsiteX148" fmla="*/ 5264 w 3058854"/>
              <a:gd name="connsiteY148" fmla="*/ 0 h 929568"/>
              <a:gd name="connsiteX149" fmla="*/ 3053264 w 3058854"/>
              <a:gd name="connsiteY149" fmla="*/ 0 h 929568"/>
              <a:gd name="connsiteX150" fmla="*/ 3053264 w 3058854"/>
              <a:gd name="connsiteY150" fmla="*/ 600261 h 929568"/>
              <a:gd name="connsiteX151" fmla="*/ 3029330 w 3058854"/>
              <a:gd name="connsiteY151" fmla="*/ 580923 h 929568"/>
              <a:gd name="connsiteX152" fmla="*/ 2865150 w 3058854"/>
              <a:gd name="connsiteY152" fmla="*/ 715859 h 929568"/>
              <a:gd name="connsiteX153" fmla="*/ 2865150 w 3058854"/>
              <a:gd name="connsiteY153" fmla="*/ 927801 h 929568"/>
              <a:gd name="connsiteX154" fmla="*/ 2624547 w 3058854"/>
              <a:gd name="connsiteY154" fmla="*/ 927801 h 929568"/>
              <a:gd name="connsiteX155" fmla="*/ 2624547 w 3058854"/>
              <a:gd name="connsiteY155" fmla="*/ 674835 h 929568"/>
              <a:gd name="connsiteX156" fmla="*/ 2508314 w 3058854"/>
              <a:gd name="connsiteY156" fmla="*/ 580923 h 929568"/>
              <a:gd name="connsiteX157" fmla="*/ 2344134 w 3058854"/>
              <a:gd name="connsiteY157" fmla="*/ 715859 h 929568"/>
              <a:gd name="connsiteX158" fmla="*/ 2344134 w 3058854"/>
              <a:gd name="connsiteY158" fmla="*/ 927801 h 929568"/>
              <a:gd name="connsiteX159" fmla="*/ 2103676 w 3058854"/>
              <a:gd name="connsiteY159" fmla="*/ 927801 h 929568"/>
              <a:gd name="connsiteX160" fmla="*/ 2103676 w 3058854"/>
              <a:gd name="connsiteY160" fmla="*/ 674835 h 929568"/>
              <a:gd name="connsiteX161" fmla="*/ 1987443 w 3058854"/>
              <a:gd name="connsiteY161" fmla="*/ 580923 h 929568"/>
              <a:gd name="connsiteX162" fmla="*/ 1823118 w 3058854"/>
              <a:gd name="connsiteY162" fmla="*/ 715859 h 929568"/>
              <a:gd name="connsiteX163" fmla="*/ 1823118 w 3058854"/>
              <a:gd name="connsiteY163" fmla="*/ 927801 h 929568"/>
              <a:gd name="connsiteX164" fmla="*/ 1582661 w 3058854"/>
              <a:gd name="connsiteY164" fmla="*/ 927801 h 929568"/>
              <a:gd name="connsiteX165" fmla="*/ 1582661 w 3058854"/>
              <a:gd name="connsiteY165" fmla="*/ 674835 h 929568"/>
              <a:gd name="connsiteX166" fmla="*/ 1466428 w 3058854"/>
              <a:gd name="connsiteY166" fmla="*/ 580923 h 929568"/>
              <a:gd name="connsiteX167" fmla="*/ 1302103 w 3058854"/>
              <a:gd name="connsiteY167" fmla="*/ 715859 h 929568"/>
              <a:gd name="connsiteX168" fmla="*/ 1302103 w 3058854"/>
              <a:gd name="connsiteY168" fmla="*/ 927801 h 929568"/>
              <a:gd name="connsiteX169" fmla="*/ 1061645 w 3058854"/>
              <a:gd name="connsiteY169" fmla="*/ 927801 h 929568"/>
              <a:gd name="connsiteX170" fmla="*/ 1061645 w 3058854"/>
              <a:gd name="connsiteY170" fmla="*/ 674835 h 929568"/>
              <a:gd name="connsiteX171" fmla="*/ 945411 w 3058854"/>
              <a:gd name="connsiteY171" fmla="*/ 580923 h 929568"/>
              <a:gd name="connsiteX172" fmla="*/ 781232 w 3058854"/>
              <a:gd name="connsiteY172" fmla="*/ 715859 h 929568"/>
              <a:gd name="connsiteX173" fmla="*/ 781232 w 3058854"/>
              <a:gd name="connsiteY173" fmla="*/ 927801 h 929568"/>
              <a:gd name="connsiteX174" fmla="*/ 540775 w 3058854"/>
              <a:gd name="connsiteY174" fmla="*/ 927801 h 929568"/>
              <a:gd name="connsiteX175" fmla="*/ 540775 w 3058854"/>
              <a:gd name="connsiteY175" fmla="*/ 674835 h 929568"/>
              <a:gd name="connsiteX176" fmla="*/ 424542 w 3058854"/>
              <a:gd name="connsiteY176" fmla="*/ 580923 h 929568"/>
              <a:gd name="connsiteX177" fmla="*/ 260217 w 3058854"/>
              <a:gd name="connsiteY177" fmla="*/ 715859 h 929568"/>
              <a:gd name="connsiteX178" fmla="*/ 260217 w 3058854"/>
              <a:gd name="connsiteY178" fmla="*/ 927801 h 929568"/>
              <a:gd name="connsiteX179" fmla="*/ 5264 w 3058854"/>
              <a:gd name="connsiteY179" fmla="*/ 927801 h 929568"/>
              <a:gd name="connsiteX180" fmla="*/ 5264 w 3058854"/>
              <a:gd name="connsiteY180" fmla="*/ 499161 h 929568"/>
              <a:gd name="connsiteX181" fmla="*/ 187281 w 3058854"/>
              <a:gd name="connsiteY181" fmla="*/ 499161 h 929568"/>
              <a:gd name="connsiteX182" fmla="*/ 280558 w 3058854"/>
              <a:gd name="connsiteY182" fmla="*/ 422687 h 929568"/>
              <a:gd name="connsiteX183" fmla="*/ 280558 w 3058854"/>
              <a:gd name="connsiteY183" fmla="*/ 151099 h 929568"/>
              <a:gd name="connsiteX184" fmla="*/ 163744 w 3058854"/>
              <a:gd name="connsiteY184" fmla="*/ 56901 h 929568"/>
              <a:gd name="connsiteX185" fmla="*/ 5264 w 3058854"/>
              <a:gd name="connsiteY185" fmla="*/ 187776 h 92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3058854" h="929568">
                <a:moveTo>
                  <a:pt x="2865150" y="927801"/>
                </a:moveTo>
                <a:lnTo>
                  <a:pt x="2885770" y="927801"/>
                </a:lnTo>
                <a:lnTo>
                  <a:pt x="2885774" y="929568"/>
                </a:lnTo>
                <a:lnTo>
                  <a:pt x="2865150" y="929568"/>
                </a:lnTo>
                <a:close/>
                <a:moveTo>
                  <a:pt x="2604206" y="927801"/>
                </a:moveTo>
                <a:lnTo>
                  <a:pt x="2624547" y="927801"/>
                </a:lnTo>
                <a:lnTo>
                  <a:pt x="2624547" y="929568"/>
                </a:lnTo>
                <a:lnTo>
                  <a:pt x="2604206" y="929568"/>
                </a:lnTo>
                <a:close/>
                <a:moveTo>
                  <a:pt x="2344134" y="927801"/>
                </a:moveTo>
                <a:lnTo>
                  <a:pt x="2364793" y="927801"/>
                </a:lnTo>
                <a:lnTo>
                  <a:pt x="2364796" y="929568"/>
                </a:lnTo>
                <a:lnTo>
                  <a:pt x="2344134" y="929568"/>
                </a:lnTo>
                <a:close/>
                <a:moveTo>
                  <a:pt x="2083335" y="927801"/>
                </a:moveTo>
                <a:lnTo>
                  <a:pt x="2103676" y="927801"/>
                </a:lnTo>
                <a:lnTo>
                  <a:pt x="2103676" y="929568"/>
                </a:lnTo>
                <a:lnTo>
                  <a:pt x="2083335" y="929568"/>
                </a:lnTo>
                <a:close/>
                <a:moveTo>
                  <a:pt x="1823118" y="927801"/>
                </a:moveTo>
                <a:lnTo>
                  <a:pt x="1843777" y="927801"/>
                </a:lnTo>
                <a:lnTo>
                  <a:pt x="1843780" y="929568"/>
                </a:lnTo>
                <a:lnTo>
                  <a:pt x="1823118" y="929568"/>
                </a:lnTo>
                <a:close/>
                <a:moveTo>
                  <a:pt x="1562030" y="927801"/>
                </a:moveTo>
                <a:lnTo>
                  <a:pt x="1582661" y="927801"/>
                </a:lnTo>
                <a:lnTo>
                  <a:pt x="1582661" y="929568"/>
                </a:lnTo>
                <a:lnTo>
                  <a:pt x="1562030" y="929568"/>
                </a:lnTo>
                <a:close/>
                <a:moveTo>
                  <a:pt x="1302103" y="927801"/>
                </a:moveTo>
                <a:lnTo>
                  <a:pt x="1322153" y="927801"/>
                </a:lnTo>
                <a:lnTo>
                  <a:pt x="1322153" y="929568"/>
                </a:lnTo>
                <a:lnTo>
                  <a:pt x="1302103" y="929568"/>
                </a:lnTo>
                <a:close/>
                <a:moveTo>
                  <a:pt x="1041304" y="927801"/>
                </a:moveTo>
                <a:lnTo>
                  <a:pt x="1061645" y="927801"/>
                </a:lnTo>
                <a:lnTo>
                  <a:pt x="1061645" y="929568"/>
                </a:lnTo>
                <a:lnTo>
                  <a:pt x="1041304" y="929568"/>
                </a:lnTo>
                <a:close/>
                <a:moveTo>
                  <a:pt x="781232" y="927801"/>
                </a:moveTo>
                <a:lnTo>
                  <a:pt x="801891" y="927801"/>
                </a:lnTo>
                <a:lnTo>
                  <a:pt x="801894" y="929568"/>
                </a:lnTo>
                <a:lnTo>
                  <a:pt x="781232" y="929568"/>
                </a:lnTo>
                <a:close/>
                <a:moveTo>
                  <a:pt x="520434" y="927801"/>
                </a:moveTo>
                <a:lnTo>
                  <a:pt x="540775" y="927801"/>
                </a:lnTo>
                <a:lnTo>
                  <a:pt x="540775" y="929568"/>
                </a:lnTo>
                <a:lnTo>
                  <a:pt x="520434" y="929568"/>
                </a:lnTo>
                <a:close/>
                <a:moveTo>
                  <a:pt x="260217" y="927801"/>
                </a:moveTo>
                <a:lnTo>
                  <a:pt x="280876" y="927801"/>
                </a:lnTo>
                <a:lnTo>
                  <a:pt x="280879" y="929568"/>
                </a:lnTo>
                <a:lnTo>
                  <a:pt x="260217" y="929568"/>
                </a:lnTo>
                <a:close/>
                <a:moveTo>
                  <a:pt x="3029039" y="606652"/>
                </a:moveTo>
                <a:lnTo>
                  <a:pt x="3053264" y="626165"/>
                </a:lnTo>
                <a:lnTo>
                  <a:pt x="3053264" y="927801"/>
                </a:lnTo>
                <a:lnTo>
                  <a:pt x="2885770" y="927801"/>
                </a:lnTo>
                <a:lnTo>
                  <a:pt x="2885346" y="725151"/>
                </a:lnTo>
                <a:close/>
                <a:moveTo>
                  <a:pt x="2508023" y="606652"/>
                </a:moveTo>
                <a:lnTo>
                  <a:pt x="2604206" y="684127"/>
                </a:lnTo>
                <a:lnTo>
                  <a:pt x="2604206" y="927801"/>
                </a:lnTo>
                <a:lnTo>
                  <a:pt x="2364793" y="927801"/>
                </a:lnTo>
                <a:lnTo>
                  <a:pt x="2364475" y="725151"/>
                </a:lnTo>
                <a:close/>
                <a:moveTo>
                  <a:pt x="1987007" y="606652"/>
                </a:moveTo>
                <a:lnTo>
                  <a:pt x="2083335" y="684127"/>
                </a:lnTo>
                <a:lnTo>
                  <a:pt x="2083335" y="927801"/>
                </a:lnTo>
                <a:lnTo>
                  <a:pt x="1843777" y="927801"/>
                </a:lnTo>
                <a:lnTo>
                  <a:pt x="1843459" y="725151"/>
                </a:lnTo>
                <a:close/>
                <a:moveTo>
                  <a:pt x="1465701" y="606652"/>
                </a:moveTo>
                <a:lnTo>
                  <a:pt x="1562030" y="684127"/>
                </a:lnTo>
                <a:lnTo>
                  <a:pt x="1562030" y="927801"/>
                </a:lnTo>
                <a:lnTo>
                  <a:pt x="1322153" y="927801"/>
                </a:lnTo>
                <a:lnTo>
                  <a:pt x="1322153" y="725151"/>
                </a:lnTo>
                <a:close/>
                <a:moveTo>
                  <a:pt x="945121" y="606652"/>
                </a:moveTo>
                <a:lnTo>
                  <a:pt x="1041304" y="684127"/>
                </a:lnTo>
                <a:lnTo>
                  <a:pt x="1041304" y="927801"/>
                </a:lnTo>
                <a:lnTo>
                  <a:pt x="801891" y="927801"/>
                </a:lnTo>
                <a:lnTo>
                  <a:pt x="801573" y="725151"/>
                </a:lnTo>
                <a:close/>
                <a:moveTo>
                  <a:pt x="424106" y="606652"/>
                </a:moveTo>
                <a:lnTo>
                  <a:pt x="520434" y="684127"/>
                </a:lnTo>
                <a:lnTo>
                  <a:pt x="520434" y="927801"/>
                </a:lnTo>
                <a:lnTo>
                  <a:pt x="280876" y="927801"/>
                </a:lnTo>
                <a:lnTo>
                  <a:pt x="280558" y="725151"/>
                </a:lnTo>
                <a:close/>
                <a:moveTo>
                  <a:pt x="3053264" y="600261"/>
                </a:moveTo>
                <a:lnTo>
                  <a:pt x="3058854" y="604778"/>
                </a:lnTo>
                <a:lnTo>
                  <a:pt x="3058854" y="630668"/>
                </a:lnTo>
                <a:lnTo>
                  <a:pt x="3053264" y="626165"/>
                </a:lnTo>
                <a:close/>
                <a:moveTo>
                  <a:pt x="5264" y="187776"/>
                </a:moveTo>
                <a:lnTo>
                  <a:pt x="5264" y="499161"/>
                </a:lnTo>
                <a:lnTo>
                  <a:pt x="0" y="499161"/>
                </a:lnTo>
                <a:lnTo>
                  <a:pt x="0" y="192123"/>
                </a:lnTo>
                <a:close/>
                <a:moveTo>
                  <a:pt x="2247806" y="82916"/>
                </a:moveTo>
                <a:lnTo>
                  <a:pt x="2344134" y="160390"/>
                </a:lnTo>
                <a:lnTo>
                  <a:pt x="2344134" y="413253"/>
                </a:lnTo>
                <a:lnTo>
                  <a:pt x="2264515" y="479149"/>
                </a:lnTo>
                <a:lnTo>
                  <a:pt x="2104258" y="479149"/>
                </a:lnTo>
                <a:lnTo>
                  <a:pt x="2104258" y="201415"/>
                </a:lnTo>
                <a:close/>
                <a:moveTo>
                  <a:pt x="1205920" y="82916"/>
                </a:moveTo>
                <a:lnTo>
                  <a:pt x="1302103" y="160390"/>
                </a:lnTo>
                <a:lnTo>
                  <a:pt x="1302103" y="413253"/>
                </a:lnTo>
                <a:lnTo>
                  <a:pt x="1222629" y="479149"/>
                </a:lnTo>
                <a:lnTo>
                  <a:pt x="1062227" y="479149"/>
                </a:lnTo>
                <a:lnTo>
                  <a:pt x="1062227" y="201415"/>
                </a:lnTo>
                <a:close/>
                <a:moveTo>
                  <a:pt x="684904" y="82916"/>
                </a:moveTo>
                <a:lnTo>
                  <a:pt x="781232" y="160390"/>
                </a:lnTo>
                <a:lnTo>
                  <a:pt x="781232" y="413253"/>
                </a:lnTo>
                <a:lnTo>
                  <a:pt x="701612" y="479149"/>
                </a:lnTo>
                <a:lnTo>
                  <a:pt x="541356" y="479149"/>
                </a:lnTo>
                <a:lnTo>
                  <a:pt x="541356" y="201415"/>
                </a:lnTo>
                <a:close/>
                <a:moveTo>
                  <a:pt x="163889" y="82916"/>
                </a:moveTo>
                <a:lnTo>
                  <a:pt x="260217" y="160390"/>
                </a:lnTo>
                <a:lnTo>
                  <a:pt x="260217" y="413253"/>
                </a:lnTo>
                <a:lnTo>
                  <a:pt x="180743" y="479149"/>
                </a:lnTo>
                <a:lnTo>
                  <a:pt x="20341" y="479149"/>
                </a:lnTo>
                <a:lnTo>
                  <a:pt x="20341" y="201415"/>
                </a:lnTo>
                <a:close/>
                <a:moveTo>
                  <a:pt x="2768821" y="82915"/>
                </a:moveTo>
                <a:lnTo>
                  <a:pt x="2865149" y="160390"/>
                </a:lnTo>
                <a:lnTo>
                  <a:pt x="2865149" y="413252"/>
                </a:lnTo>
                <a:lnTo>
                  <a:pt x="2785530" y="479148"/>
                </a:lnTo>
                <a:lnTo>
                  <a:pt x="2625273" y="479148"/>
                </a:lnTo>
                <a:lnTo>
                  <a:pt x="2625273" y="201414"/>
                </a:lnTo>
                <a:close/>
                <a:moveTo>
                  <a:pt x="1727226" y="82915"/>
                </a:moveTo>
                <a:lnTo>
                  <a:pt x="1823554" y="160390"/>
                </a:lnTo>
                <a:lnTo>
                  <a:pt x="1823554" y="413252"/>
                </a:lnTo>
                <a:lnTo>
                  <a:pt x="1743498" y="479148"/>
                </a:lnTo>
                <a:lnTo>
                  <a:pt x="1583678" y="479148"/>
                </a:lnTo>
                <a:lnTo>
                  <a:pt x="1583678" y="201414"/>
                </a:lnTo>
                <a:close/>
                <a:moveTo>
                  <a:pt x="2769112" y="57186"/>
                </a:moveTo>
                <a:lnTo>
                  <a:pt x="2604932" y="192122"/>
                </a:lnTo>
                <a:lnTo>
                  <a:pt x="2604932" y="499160"/>
                </a:lnTo>
                <a:lnTo>
                  <a:pt x="2792213" y="499160"/>
                </a:lnTo>
                <a:lnTo>
                  <a:pt x="2885345" y="422687"/>
                </a:lnTo>
                <a:lnTo>
                  <a:pt x="2885345" y="151098"/>
                </a:lnTo>
                <a:close/>
                <a:moveTo>
                  <a:pt x="1727226" y="57186"/>
                </a:moveTo>
                <a:lnTo>
                  <a:pt x="1562901" y="192122"/>
                </a:lnTo>
                <a:lnTo>
                  <a:pt x="1562901" y="499160"/>
                </a:lnTo>
                <a:lnTo>
                  <a:pt x="1750182" y="499160"/>
                </a:lnTo>
                <a:lnTo>
                  <a:pt x="1843459" y="422687"/>
                </a:lnTo>
                <a:lnTo>
                  <a:pt x="1843459" y="151098"/>
                </a:lnTo>
                <a:close/>
                <a:moveTo>
                  <a:pt x="2247661" y="56901"/>
                </a:moveTo>
                <a:lnTo>
                  <a:pt x="2083917" y="192123"/>
                </a:lnTo>
                <a:lnTo>
                  <a:pt x="2083917" y="499161"/>
                </a:lnTo>
                <a:lnTo>
                  <a:pt x="2271198" y="499161"/>
                </a:lnTo>
                <a:lnTo>
                  <a:pt x="2364475" y="422687"/>
                </a:lnTo>
                <a:lnTo>
                  <a:pt x="2364475" y="151099"/>
                </a:lnTo>
                <a:close/>
                <a:moveTo>
                  <a:pt x="1205920" y="56901"/>
                </a:moveTo>
                <a:lnTo>
                  <a:pt x="1041886" y="192123"/>
                </a:lnTo>
                <a:lnTo>
                  <a:pt x="1041886" y="499161"/>
                </a:lnTo>
                <a:lnTo>
                  <a:pt x="1229312" y="499161"/>
                </a:lnTo>
                <a:lnTo>
                  <a:pt x="1322154" y="422687"/>
                </a:lnTo>
                <a:lnTo>
                  <a:pt x="1322154" y="151099"/>
                </a:lnTo>
                <a:close/>
                <a:moveTo>
                  <a:pt x="684759" y="56901"/>
                </a:moveTo>
                <a:lnTo>
                  <a:pt x="521015" y="192123"/>
                </a:lnTo>
                <a:lnTo>
                  <a:pt x="521015" y="499161"/>
                </a:lnTo>
                <a:lnTo>
                  <a:pt x="708296" y="499161"/>
                </a:lnTo>
                <a:lnTo>
                  <a:pt x="801573" y="422687"/>
                </a:lnTo>
                <a:lnTo>
                  <a:pt x="801573" y="151099"/>
                </a:lnTo>
                <a:close/>
                <a:moveTo>
                  <a:pt x="5264" y="0"/>
                </a:moveTo>
                <a:lnTo>
                  <a:pt x="3053264" y="0"/>
                </a:lnTo>
                <a:lnTo>
                  <a:pt x="3053264" y="600261"/>
                </a:lnTo>
                <a:lnTo>
                  <a:pt x="3029330" y="580923"/>
                </a:lnTo>
                <a:lnTo>
                  <a:pt x="2865150" y="715859"/>
                </a:lnTo>
                <a:lnTo>
                  <a:pt x="2865150" y="927801"/>
                </a:lnTo>
                <a:lnTo>
                  <a:pt x="2624547" y="927801"/>
                </a:lnTo>
                <a:lnTo>
                  <a:pt x="2624547" y="674835"/>
                </a:lnTo>
                <a:lnTo>
                  <a:pt x="2508314" y="580923"/>
                </a:lnTo>
                <a:lnTo>
                  <a:pt x="2344134" y="715859"/>
                </a:lnTo>
                <a:lnTo>
                  <a:pt x="2344134" y="927801"/>
                </a:lnTo>
                <a:lnTo>
                  <a:pt x="2103676" y="927801"/>
                </a:lnTo>
                <a:lnTo>
                  <a:pt x="2103676" y="674835"/>
                </a:lnTo>
                <a:lnTo>
                  <a:pt x="1987443" y="580923"/>
                </a:lnTo>
                <a:lnTo>
                  <a:pt x="1823118" y="715859"/>
                </a:lnTo>
                <a:lnTo>
                  <a:pt x="1823118" y="927801"/>
                </a:lnTo>
                <a:lnTo>
                  <a:pt x="1582661" y="927801"/>
                </a:lnTo>
                <a:lnTo>
                  <a:pt x="1582661" y="674835"/>
                </a:lnTo>
                <a:lnTo>
                  <a:pt x="1466428" y="580923"/>
                </a:lnTo>
                <a:lnTo>
                  <a:pt x="1302103" y="715859"/>
                </a:lnTo>
                <a:lnTo>
                  <a:pt x="1302103" y="927801"/>
                </a:lnTo>
                <a:lnTo>
                  <a:pt x="1061645" y="927801"/>
                </a:lnTo>
                <a:lnTo>
                  <a:pt x="1061645" y="674835"/>
                </a:lnTo>
                <a:lnTo>
                  <a:pt x="945411" y="580923"/>
                </a:lnTo>
                <a:lnTo>
                  <a:pt x="781232" y="715859"/>
                </a:lnTo>
                <a:lnTo>
                  <a:pt x="781232" y="927801"/>
                </a:lnTo>
                <a:lnTo>
                  <a:pt x="540775" y="927801"/>
                </a:lnTo>
                <a:lnTo>
                  <a:pt x="540775" y="674835"/>
                </a:lnTo>
                <a:lnTo>
                  <a:pt x="424542" y="580923"/>
                </a:lnTo>
                <a:lnTo>
                  <a:pt x="260217" y="715859"/>
                </a:lnTo>
                <a:lnTo>
                  <a:pt x="260217" y="927801"/>
                </a:lnTo>
                <a:lnTo>
                  <a:pt x="5264" y="927801"/>
                </a:lnTo>
                <a:lnTo>
                  <a:pt x="5264" y="499161"/>
                </a:lnTo>
                <a:lnTo>
                  <a:pt x="187281" y="499161"/>
                </a:lnTo>
                <a:lnTo>
                  <a:pt x="280558" y="422687"/>
                </a:lnTo>
                <a:lnTo>
                  <a:pt x="280558" y="151099"/>
                </a:lnTo>
                <a:lnTo>
                  <a:pt x="163744" y="56901"/>
                </a:lnTo>
                <a:lnTo>
                  <a:pt x="5264" y="187776"/>
                </a:lnTo>
                <a:close/>
              </a:path>
            </a:pathLst>
          </a:custGeom>
          <a:solidFill>
            <a:schemeClr val="accent2"/>
          </a:solidFill>
          <a:ln w="136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i-FI"/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42D56245-2BA4-4BA8-9080-D9E6949E151A}"/>
              </a:ext>
            </a:extLst>
          </p:cNvPr>
          <p:cNvSpPr/>
          <p:nvPr/>
        </p:nvSpPr>
        <p:spPr bwMode="hidden">
          <a:xfrm>
            <a:off x="9134475" y="5930582"/>
            <a:ext cx="3060000" cy="927802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EFB6CAD9-21A6-455B-B05D-F61CCF322584}"/>
              </a:ext>
            </a:extLst>
          </p:cNvPr>
          <p:cNvSpPr txBox="1"/>
          <p:nvPr/>
        </p:nvSpPr>
        <p:spPr bwMode="white">
          <a:xfrm>
            <a:off x="0" y="5930582"/>
            <a:ext cx="6120000" cy="92880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fi-FI" sz="2800" spc="300" baseline="0" dirty="0">
                <a:solidFill>
                  <a:schemeClr val="bg1"/>
                </a:solidFill>
              </a:rPr>
              <a:t>dvv.fi</a:t>
            </a:r>
          </a:p>
        </p:txBody>
      </p:sp>
      <p:pic>
        <p:nvPicPr>
          <p:cNvPr id="8" name="Kuva 7" descr="Digi- ja väestötietoviraston tunnus">
            <a:extLst>
              <a:ext uri="{FF2B5EF4-FFF2-40B4-BE49-F238E27FC236}">
                <a16:creationId xmlns:a16="http://schemas.microsoft.com/office/drawing/2014/main" id="{CBB20E0A-0CCD-46B1-8EB6-1942AD1A3B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771426" y="2328672"/>
            <a:ext cx="6649148" cy="921794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60103E4-185B-42BB-9D81-9D4F3ECCD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6E3B2BC-85EE-44D8-BC9D-C09430415549}" type="datetime1">
              <a:rPr lang="fi-FI" smtClean="0"/>
              <a:t>4.12.2025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0733073-F773-4589-9C73-1AB628629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ABE97E3-F3EC-40EA-805C-459924D57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99384966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3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Kuva 27" descr="Digi- ja väestötietoviraston tunnus&#10;">
            <a:extLst>
              <a:ext uri="{FF2B5EF4-FFF2-40B4-BE49-F238E27FC236}">
                <a16:creationId xmlns:a16="http://schemas.microsoft.com/office/drawing/2014/main" id="{0D7BEB57-05A3-4B43-820C-684E32111D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2484000" y="2880000"/>
            <a:ext cx="7236000" cy="1003151"/>
          </a:xfrm>
          <a:prstGeom prst="rect">
            <a:avLst/>
          </a:prstGeom>
        </p:spPr>
      </p:pic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>
          <a:xfrm>
            <a:off x="3450000" y="4284000"/>
            <a:ext cx="5292000" cy="720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fi-FI" sz="2800" spc="300" baseline="0" dirty="0">
                <a:solidFill>
                  <a:schemeClr val="bg1"/>
                </a:solidFill>
              </a:rPr>
              <a:t>dvv.fi</a:t>
            </a:r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633B3A55-59E4-415F-B405-7C49BB3598B3}"/>
              </a:ext>
            </a:extLst>
          </p:cNvPr>
          <p:cNvGrpSpPr/>
          <p:nvPr/>
        </p:nvGrpSpPr>
        <p:grpSpPr bwMode="white">
          <a:xfrm>
            <a:off x="-3349" y="-1"/>
            <a:ext cx="12198698" cy="184444"/>
            <a:chOff x="-3349" y="-1"/>
            <a:chExt cx="12198698" cy="184444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2328EE5A-928E-4167-9AF0-4816CBFF5C82}"/>
                </a:ext>
              </a:extLst>
            </p:cNvPr>
            <p:cNvSpPr/>
            <p:nvPr/>
          </p:nvSpPr>
          <p:spPr bwMode="white">
            <a:xfrm>
              <a:off x="9135636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FBDE6B09-6A16-4730-96C4-9C3FDFBE1428}"/>
                </a:ext>
              </a:extLst>
            </p:cNvPr>
            <p:cNvSpPr/>
            <p:nvPr/>
          </p:nvSpPr>
          <p:spPr bwMode="white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7B5E0810-7800-4C99-8E48-C3F29C4729AB}"/>
                </a:ext>
              </a:extLst>
            </p:cNvPr>
            <p:cNvSpPr/>
            <p:nvPr/>
          </p:nvSpPr>
          <p:spPr bwMode="white">
            <a:xfrm>
              <a:off x="-3349" y="0"/>
              <a:ext cx="6099349" cy="1844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71B9E7A2-F910-45AD-8DE5-2CD26F9D9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6A60560-6591-4CF7-8140-0B564DE7CACF}" type="datetime1">
              <a:rPr lang="fi-FI" smtClean="0"/>
              <a:t>4.12.2025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816DBB66-6508-4FD5-BA86-3CB437066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CBEA675-9260-45E8-89D2-AE9881C29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91697102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>
          <a:xfrm>
            <a:off x="3450000" y="4284000"/>
            <a:ext cx="5292000" cy="720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fi-FI" sz="2800" spc="300" baseline="0" dirty="0">
                <a:solidFill>
                  <a:srgbClr val="003479"/>
                </a:solidFill>
              </a:rPr>
              <a:t>dvv.fi</a:t>
            </a:r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633B3A55-59E4-415F-B405-7C49BB3598B3}"/>
              </a:ext>
            </a:extLst>
          </p:cNvPr>
          <p:cNvGrpSpPr/>
          <p:nvPr/>
        </p:nvGrpSpPr>
        <p:grpSpPr>
          <a:xfrm>
            <a:off x="-3349" y="-1"/>
            <a:ext cx="12198698" cy="184444"/>
            <a:chOff x="-3349" y="-1"/>
            <a:chExt cx="12198698" cy="184444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2328EE5A-928E-4167-9AF0-4816CBFF5C82}"/>
                </a:ext>
              </a:extLst>
            </p:cNvPr>
            <p:cNvSpPr/>
            <p:nvPr/>
          </p:nvSpPr>
          <p:spPr>
            <a:xfrm>
              <a:off x="9135636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FBDE6B09-6A16-4730-96C4-9C3FDFBE1428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7B5E0810-7800-4C99-8E48-C3F29C4729A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11" name="Kuva 10" descr="Digi- ja väestötietoviraston tunnus">
            <a:extLst>
              <a:ext uri="{FF2B5EF4-FFF2-40B4-BE49-F238E27FC236}">
                <a16:creationId xmlns:a16="http://schemas.microsoft.com/office/drawing/2014/main" id="{05042997-B44A-4E29-AFED-06FB9D7439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484000" y="2880000"/>
            <a:ext cx="7236000" cy="1003151"/>
          </a:xfrm>
          <a:prstGeom prst="rect">
            <a:avLst/>
          </a:prstGeom>
        </p:spPr>
      </p:pic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59A679FD-A421-4131-B086-D78DE7C32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70DA763-F81E-4F40-850D-C77ADC8EA26D}" type="datetime1">
              <a:rPr lang="fi-FI" smtClean="0"/>
              <a:t>4.12.2025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7BEA7967-CF0C-41AC-B972-1870B05E6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5AF80B1-5324-4FB0-866F-60CE16123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93738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2349001"/>
            <a:ext cx="7831000" cy="216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rgbClr val="003479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tx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CCE55A7-F00A-40A7-8752-70B3A844BB87}" type="datetimeFigureOut">
              <a:rPr lang="fi-FI" smtClean="0"/>
              <a:t>4.12.2025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0DE504C-0115-4759-83F9-FDDECC2B6CBD}" type="slidenum">
              <a:rPr lang="fi-FI" smtClean="0"/>
              <a:t>‹#›</a:t>
            </a:fld>
            <a:endParaRPr lang="fi-FI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11AFF80D-D3E5-423A-96AE-7311558F83BF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CECF133C-4B96-4CB3-ABCE-F866667A4658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07875BE8-0288-4A8E-BCE9-F343B54BCDC1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722ECC97-2AC3-4CD1-B686-55337FB517D3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20855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12680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CCE55A7-F00A-40A7-8752-70B3A844BB87}" type="datetimeFigureOut">
              <a:rPr lang="fi-FI" smtClean="0"/>
              <a:t>4.12.2025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0DE504C-0115-4759-83F9-FDDECC2B6CB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315996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77800"/>
            <a:ext cx="11268000" cy="669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CCE55A7-F00A-40A7-8752-70B3A844BB87}" type="datetimeFigureOut">
              <a:rPr lang="fi-FI" smtClean="0"/>
              <a:t>4.12.2025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0DE504C-0115-4759-83F9-FDDECC2B6CBD}" type="slidenum">
              <a:rPr lang="fi-FI" smtClean="0"/>
              <a:t>‹#›</a:t>
            </a:fld>
            <a:endParaRPr lang="fi-FI"/>
          </a:p>
        </p:txBody>
      </p:sp>
      <p:grpSp>
        <p:nvGrpSpPr>
          <p:cNvPr id="14" name="Ryhmä 13">
            <a:extLst>
              <a:ext uri="{FF2B5EF4-FFF2-40B4-BE49-F238E27FC236}">
                <a16:creationId xmlns:a16="http://schemas.microsoft.com/office/drawing/2014/main" id="{190E73AA-F0FE-4DF0-BC0E-A98421FC5DBA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4436CC7E-BC95-4A9F-8C18-564ADE79F7C8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9C867BD7-30D4-46E5-8607-A4875A9CE557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57087915-E1F7-4CC7-B9D1-17F2E14E4B3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9001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55A7-F00A-40A7-8752-70B3A844BB87}" type="datetimeFigureOut">
              <a:rPr lang="fi-FI" smtClean="0"/>
              <a:t>4.12.2025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E504C-0115-4759-83F9-FDDECC2B6CBD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D2C76EBF-985F-4C16-A843-476AD15F2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5149578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55A7-F00A-40A7-8752-70B3A844BB87}" type="datetimeFigureOut">
              <a:rPr lang="fi-FI" smtClean="0"/>
              <a:t>4.12.2025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E504C-0115-4759-83F9-FDDECC2B6CBD}" type="slidenum">
              <a:rPr lang="fi-FI" smtClean="0"/>
              <a:t>‹#›</a:t>
            </a:fld>
            <a:endParaRPr lang="fi-FI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02A0EA0F-B73A-431C-938D-59D404C67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9417932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ain otsi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55A7-F00A-40A7-8752-70B3A844BB87}" type="datetimeFigureOut">
              <a:rPr lang="fi-FI" smtClean="0"/>
              <a:t>4.12.2025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E504C-0115-4759-83F9-FDDECC2B6CBD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3038BAC7-72E6-414E-831C-82D7CC72C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C1016184-14CF-4DB5-9F23-8AB5AB16E363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A983AAF2-C013-4D41-8EB7-AEC78A378EE1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0" name="Kuva 9" descr="Digi- ja väestötietoviraston tunnus">
            <a:extLst>
              <a:ext uri="{FF2B5EF4-FFF2-40B4-BE49-F238E27FC236}">
                <a16:creationId xmlns:a16="http://schemas.microsoft.com/office/drawing/2014/main" id="{F0D575C6-B4CB-4C8C-B09E-A8BA22F563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1" name="Ryhmä 10">
            <a:extLst>
              <a:ext uri="{FF2B5EF4-FFF2-40B4-BE49-F238E27FC236}">
                <a16:creationId xmlns:a16="http://schemas.microsoft.com/office/drawing/2014/main" id="{5E6A761A-5485-4C61-9452-FFB6B0F07BE8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252FAD0E-F6EC-4A36-9600-7C7E38D4D5FA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3" name="Suorakulmio 12">
              <a:extLst>
                <a:ext uri="{FF2B5EF4-FFF2-40B4-BE49-F238E27FC236}">
                  <a16:creationId xmlns:a16="http://schemas.microsoft.com/office/drawing/2014/main" id="{DC20AD70-ABB1-4DC9-B024-AE94F8483613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20352539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55A7-F00A-40A7-8752-70B3A844BB87}" type="datetimeFigureOut">
              <a:rPr lang="fi-FI" smtClean="0"/>
              <a:t>4.12.2025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E504C-0115-4759-83F9-FDDECC2B6CBD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3038BAC7-72E6-414E-831C-82D7CC72C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738360B7-AE91-4CAF-A166-7074CED54921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552841BB-896F-4F48-809A-AD41DE7C7455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6E0D0B58-66C8-4190-A04A-4F528556889F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823E83E4-AEED-4C33-A203-6466D707B775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66259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37E8B59-D931-4CB6-B42B-DB23F837F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CCE55A7-F00A-40A7-8752-70B3A844BB87}" type="datetimeFigureOut">
              <a:rPr lang="fi-FI" smtClean="0"/>
              <a:t>4.12.2025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CB92F1AF-E5FA-406B-B353-D16B1931D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5A59688-61A6-4E69-B374-6CB9907B2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0DE504C-0115-4759-83F9-FDDECC2B6CB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87059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11">
            <a:extLst>
              <a:ext uri="{FF2B5EF4-FFF2-40B4-BE49-F238E27FC236}">
                <a16:creationId xmlns:a16="http://schemas.microsoft.com/office/drawing/2014/main" id="{25A0052B-41D1-47BE-A183-81F6A83E295C}"/>
              </a:ext>
            </a:extLst>
          </p:cNvPr>
          <p:cNvSpPr/>
          <p:nvPr/>
        </p:nvSpPr>
        <p:spPr bwMode="hidden">
          <a:xfrm>
            <a:off x="6090736" y="5929200"/>
            <a:ext cx="6120000" cy="93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200" dirty="0" err="1"/>
          </a:p>
        </p:txBody>
      </p:sp>
      <p:pic>
        <p:nvPicPr>
          <p:cNvPr id="28" name="Kuva 27" descr="Digi- ja väestötietoviraston tunnus&#10;">
            <a:extLst>
              <a:ext uri="{FF2B5EF4-FFF2-40B4-BE49-F238E27FC236}">
                <a16:creationId xmlns:a16="http://schemas.microsoft.com/office/drawing/2014/main" id="{0D7BEB57-05A3-4B43-820C-684E32111D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2771421" y="2328672"/>
            <a:ext cx="6649152" cy="921794"/>
          </a:xfrm>
          <a:prstGeom prst="rect">
            <a:avLst/>
          </a:prstGeom>
        </p:spPr>
      </p:pic>
      <p:sp>
        <p:nvSpPr>
          <p:cNvPr id="11" name="Vapaamuotoinen: Muoto 10">
            <a:extLst>
              <a:ext uri="{FF2B5EF4-FFF2-40B4-BE49-F238E27FC236}">
                <a16:creationId xmlns:a16="http://schemas.microsoft.com/office/drawing/2014/main" id="{B02262EB-F94A-451E-B47B-CF24D0A30A60}"/>
              </a:ext>
            </a:extLst>
          </p:cNvPr>
          <p:cNvSpPr/>
          <p:nvPr/>
        </p:nvSpPr>
        <p:spPr bwMode="hidden">
          <a:xfrm>
            <a:off x="6087600" y="5929200"/>
            <a:ext cx="3058854" cy="929568"/>
          </a:xfrm>
          <a:custGeom>
            <a:avLst/>
            <a:gdLst>
              <a:gd name="connsiteX0" fmla="*/ 2865150 w 3058854"/>
              <a:gd name="connsiteY0" fmla="*/ 927801 h 929568"/>
              <a:gd name="connsiteX1" fmla="*/ 2885770 w 3058854"/>
              <a:gd name="connsiteY1" fmla="*/ 927801 h 929568"/>
              <a:gd name="connsiteX2" fmla="*/ 2885774 w 3058854"/>
              <a:gd name="connsiteY2" fmla="*/ 929568 h 929568"/>
              <a:gd name="connsiteX3" fmla="*/ 2865150 w 3058854"/>
              <a:gd name="connsiteY3" fmla="*/ 929568 h 929568"/>
              <a:gd name="connsiteX4" fmla="*/ 2604206 w 3058854"/>
              <a:gd name="connsiteY4" fmla="*/ 927801 h 929568"/>
              <a:gd name="connsiteX5" fmla="*/ 2624547 w 3058854"/>
              <a:gd name="connsiteY5" fmla="*/ 927801 h 929568"/>
              <a:gd name="connsiteX6" fmla="*/ 2624547 w 3058854"/>
              <a:gd name="connsiteY6" fmla="*/ 929568 h 929568"/>
              <a:gd name="connsiteX7" fmla="*/ 2604206 w 3058854"/>
              <a:gd name="connsiteY7" fmla="*/ 929568 h 929568"/>
              <a:gd name="connsiteX8" fmla="*/ 2344134 w 3058854"/>
              <a:gd name="connsiteY8" fmla="*/ 927801 h 929568"/>
              <a:gd name="connsiteX9" fmla="*/ 2364793 w 3058854"/>
              <a:gd name="connsiteY9" fmla="*/ 927801 h 929568"/>
              <a:gd name="connsiteX10" fmla="*/ 2364796 w 3058854"/>
              <a:gd name="connsiteY10" fmla="*/ 929568 h 929568"/>
              <a:gd name="connsiteX11" fmla="*/ 2344134 w 3058854"/>
              <a:gd name="connsiteY11" fmla="*/ 929568 h 929568"/>
              <a:gd name="connsiteX12" fmla="*/ 2083335 w 3058854"/>
              <a:gd name="connsiteY12" fmla="*/ 927801 h 929568"/>
              <a:gd name="connsiteX13" fmla="*/ 2103676 w 3058854"/>
              <a:gd name="connsiteY13" fmla="*/ 927801 h 929568"/>
              <a:gd name="connsiteX14" fmla="*/ 2103676 w 3058854"/>
              <a:gd name="connsiteY14" fmla="*/ 929568 h 929568"/>
              <a:gd name="connsiteX15" fmla="*/ 2083335 w 3058854"/>
              <a:gd name="connsiteY15" fmla="*/ 929568 h 929568"/>
              <a:gd name="connsiteX16" fmla="*/ 1823118 w 3058854"/>
              <a:gd name="connsiteY16" fmla="*/ 927801 h 929568"/>
              <a:gd name="connsiteX17" fmla="*/ 1843777 w 3058854"/>
              <a:gd name="connsiteY17" fmla="*/ 927801 h 929568"/>
              <a:gd name="connsiteX18" fmla="*/ 1843780 w 3058854"/>
              <a:gd name="connsiteY18" fmla="*/ 929568 h 929568"/>
              <a:gd name="connsiteX19" fmla="*/ 1823118 w 3058854"/>
              <a:gd name="connsiteY19" fmla="*/ 929568 h 929568"/>
              <a:gd name="connsiteX20" fmla="*/ 1562030 w 3058854"/>
              <a:gd name="connsiteY20" fmla="*/ 927801 h 929568"/>
              <a:gd name="connsiteX21" fmla="*/ 1582661 w 3058854"/>
              <a:gd name="connsiteY21" fmla="*/ 927801 h 929568"/>
              <a:gd name="connsiteX22" fmla="*/ 1582661 w 3058854"/>
              <a:gd name="connsiteY22" fmla="*/ 929568 h 929568"/>
              <a:gd name="connsiteX23" fmla="*/ 1562030 w 3058854"/>
              <a:gd name="connsiteY23" fmla="*/ 929568 h 929568"/>
              <a:gd name="connsiteX24" fmla="*/ 1302103 w 3058854"/>
              <a:gd name="connsiteY24" fmla="*/ 927801 h 929568"/>
              <a:gd name="connsiteX25" fmla="*/ 1322153 w 3058854"/>
              <a:gd name="connsiteY25" fmla="*/ 927801 h 929568"/>
              <a:gd name="connsiteX26" fmla="*/ 1322153 w 3058854"/>
              <a:gd name="connsiteY26" fmla="*/ 929568 h 929568"/>
              <a:gd name="connsiteX27" fmla="*/ 1302103 w 3058854"/>
              <a:gd name="connsiteY27" fmla="*/ 929568 h 929568"/>
              <a:gd name="connsiteX28" fmla="*/ 1041304 w 3058854"/>
              <a:gd name="connsiteY28" fmla="*/ 927801 h 929568"/>
              <a:gd name="connsiteX29" fmla="*/ 1061645 w 3058854"/>
              <a:gd name="connsiteY29" fmla="*/ 927801 h 929568"/>
              <a:gd name="connsiteX30" fmla="*/ 1061645 w 3058854"/>
              <a:gd name="connsiteY30" fmla="*/ 929568 h 929568"/>
              <a:gd name="connsiteX31" fmla="*/ 1041304 w 3058854"/>
              <a:gd name="connsiteY31" fmla="*/ 929568 h 929568"/>
              <a:gd name="connsiteX32" fmla="*/ 781232 w 3058854"/>
              <a:gd name="connsiteY32" fmla="*/ 927801 h 929568"/>
              <a:gd name="connsiteX33" fmla="*/ 801891 w 3058854"/>
              <a:gd name="connsiteY33" fmla="*/ 927801 h 929568"/>
              <a:gd name="connsiteX34" fmla="*/ 801894 w 3058854"/>
              <a:gd name="connsiteY34" fmla="*/ 929568 h 929568"/>
              <a:gd name="connsiteX35" fmla="*/ 781232 w 3058854"/>
              <a:gd name="connsiteY35" fmla="*/ 929568 h 929568"/>
              <a:gd name="connsiteX36" fmla="*/ 520434 w 3058854"/>
              <a:gd name="connsiteY36" fmla="*/ 927801 h 929568"/>
              <a:gd name="connsiteX37" fmla="*/ 540775 w 3058854"/>
              <a:gd name="connsiteY37" fmla="*/ 927801 h 929568"/>
              <a:gd name="connsiteX38" fmla="*/ 540775 w 3058854"/>
              <a:gd name="connsiteY38" fmla="*/ 929568 h 929568"/>
              <a:gd name="connsiteX39" fmla="*/ 520434 w 3058854"/>
              <a:gd name="connsiteY39" fmla="*/ 929568 h 929568"/>
              <a:gd name="connsiteX40" fmla="*/ 260217 w 3058854"/>
              <a:gd name="connsiteY40" fmla="*/ 927801 h 929568"/>
              <a:gd name="connsiteX41" fmla="*/ 280876 w 3058854"/>
              <a:gd name="connsiteY41" fmla="*/ 927801 h 929568"/>
              <a:gd name="connsiteX42" fmla="*/ 280879 w 3058854"/>
              <a:gd name="connsiteY42" fmla="*/ 929568 h 929568"/>
              <a:gd name="connsiteX43" fmla="*/ 260217 w 3058854"/>
              <a:gd name="connsiteY43" fmla="*/ 929568 h 929568"/>
              <a:gd name="connsiteX44" fmla="*/ 3029039 w 3058854"/>
              <a:gd name="connsiteY44" fmla="*/ 606652 h 929568"/>
              <a:gd name="connsiteX45" fmla="*/ 3053264 w 3058854"/>
              <a:gd name="connsiteY45" fmla="*/ 626165 h 929568"/>
              <a:gd name="connsiteX46" fmla="*/ 3053264 w 3058854"/>
              <a:gd name="connsiteY46" fmla="*/ 927801 h 929568"/>
              <a:gd name="connsiteX47" fmla="*/ 2885770 w 3058854"/>
              <a:gd name="connsiteY47" fmla="*/ 927801 h 929568"/>
              <a:gd name="connsiteX48" fmla="*/ 2885346 w 3058854"/>
              <a:gd name="connsiteY48" fmla="*/ 725151 h 929568"/>
              <a:gd name="connsiteX49" fmla="*/ 2508023 w 3058854"/>
              <a:gd name="connsiteY49" fmla="*/ 606652 h 929568"/>
              <a:gd name="connsiteX50" fmla="*/ 2604206 w 3058854"/>
              <a:gd name="connsiteY50" fmla="*/ 684127 h 929568"/>
              <a:gd name="connsiteX51" fmla="*/ 2604206 w 3058854"/>
              <a:gd name="connsiteY51" fmla="*/ 927801 h 929568"/>
              <a:gd name="connsiteX52" fmla="*/ 2364793 w 3058854"/>
              <a:gd name="connsiteY52" fmla="*/ 927801 h 929568"/>
              <a:gd name="connsiteX53" fmla="*/ 2364475 w 3058854"/>
              <a:gd name="connsiteY53" fmla="*/ 725151 h 929568"/>
              <a:gd name="connsiteX54" fmla="*/ 1987007 w 3058854"/>
              <a:gd name="connsiteY54" fmla="*/ 606652 h 929568"/>
              <a:gd name="connsiteX55" fmla="*/ 2083335 w 3058854"/>
              <a:gd name="connsiteY55" fmla="*/ 684127 h 929568"/>
              <a:gd name="connsiteX56" fmla="*/ 2083335 w 3058854"/>
              <a:gd name="connsiteY56" fmla="*/ 927801 h 929568"/>
              <a:gd name="connsiteX57" fmla="*/ 1843777 w 3058854"/>
              <a:gd name="connsiteY57" fmla="*/ 927801 h 929568"/>
              <a:gd name="connsiteX58" fmla="*/ 1843459 w 3058854"/>
              <a:gd name="connsiteY58" fmla="*/ 725151 h 929568"/>
              <a:gd name="connsiteX59" fmla="*/ 1465701 w 3058854"/>
              <a:gd name="connsiteY59" fmla="*/ 606652 h 929568"/>
              <a:gd name="connsiteX60" fmla="*/ 1562030 w 3058854"/>
              <a:gd name="connsiteY60" fmla="*/ 684127 h 929568"/>
              <a:gd name="connsiteX61" fmla="*/ 1562030 w 3058854"/>
              <a:gd name="connsiteY61" fmla="*/ 927801 h 929568"/>
              <a:gd name="connsiteX62" fmla="*/ 1322153 w 3058854"/>
              <a:gd name="connsiteY62" fmla="*/ 927801 h 929568"/>
              <a:gd name="connsiteX63" fmla="*/ 1322153 w 3058854"/>
              <a:gd name="connsiteY63" fmla="*/ 725151 h 929568"/>
              <a:gd name="connsiteX64" fmla="*/ 945121 w 3058854"/>
              <a:gd name="connsiteY64" fmla="*/ 606652 h 929568"/>
              <a:gd name="connsiteX65" fmla="*/ 1041304 w 3058854"/>
              <a:gd name="connsiteY65" fmla="*/ 684127 h 929568"/>
              <a:gd name="connsiteX66" fmla="*/ 1041304 w 3058854"/>
              <a:gd name="connsiteY66" fmla="*/ 927801 h 929568"/>
              <a:gd name="connsiteX67" fmla="*/ 801891 w 3058854"/>
              <a:gd name="connsiteY67" fmla="*/ 927801 h 929568"/>
              <a:gd name="connsiteX68" fmla="*/ 801573 w 3058854"/>
              <a:gd name="connsiteY68" fmla="*/ 725151 h 929568"/>
              <a:gd name="connsiteX69" fmla="*/ 424106 w 3058854"/>
              <a:gd name="connsiteY69" fmla="*/ 606652 h 929568"/>
              <a:gd name="connsiteX70" fmla="*/ 520434 w 3058854"/>
              <a:gd name="connsiteY70" fmla="*/ 684127 h 929568"/>
              <a:gd name="connsiteX71" fmla="*/ 520434 w 3058854"/>
              <a:gd name="connsiteY71" fmla="*/ 927801 h 929568"/>
              <a:gd name="connsiteX72" fmla="*/ 280876 w 3058854"/>
              <a:gd name="connsiteY72" fmla="*/ 927801 h 929568"/>
              <a:gd name="connsiteX73" fmla="*/ 280558 w 3058854"/>
              <a:gd name="connsiteY73" fmla="*/ 725151 h 929568"/>
              <a:gd name="connsiteX74" fmla="*/ 3053264 w 3058854"/>
              <a:gd name="connsiteY74" fmla="*/ 600261 h 929568"/>
              <a:gd name="connsiteX75" fmla="*/ 3058854 w 3058854"/>
              <a:gd name="connsiteY75" fmla="*/ 604778 h 929568"/>
              <a:gd name="connsiteX76" fmla="*/ 3058854 w 3058854"/>
              <a:gd name="connsiteY76" fmla="*/ 630668 h 929568"/>
              <a:gd name="connsiteX77" fmla="*/ 3053264 w 3058854"/>
              <a:gd name="connsiteY77" fmla="*/ 626165 h 929568"/>
              <a:gd name="connsiteX78" fmla="*/ 5264 w 3058854"/>
              <a:gd name="connsiteY78" fmla="*/ 187776 h 929568"/>
              <a:gd name="connsiteX79" fmla="*/ 5264 w 3058854"/>
              <a:gd name="connsiteY79" fmla="*/ 499161 h 929568"/>
              <a:gd name="connsiteX80" fmla="*/ 0 w 3058854"/>
              <a:gd name="connsiteY80" fmla="*/ 499161 h 929568"/>
              <a:gd name="connsiteX81" fmla="*/ 0 w 3058854"/>
              <a:gd name="connsiteY81" fmla="*/ 192123 h 929568"/>
              <a:gd name="connsiteX82" fmla="*/ 2247806 w 3058854"/>
              <a:gd name="connsiteY82" fmla="*/ 82916 h 929568"/>
              <a:gd name="connsiteX83" fmla="*/ 2344134 w 3058854"/>
              <a:gd name="connsiteY83" fmla="*/ 160390 h 929568"/>
              <a:gd name="connsiteX84" fmla="*/ 2344134 w 3058854"/>
              <a:gd name="connsiteY84" fmla="*/ 413253 h 929568"/>
              <a:gd name="connsiteX85" fmla="*/ 2264515 w 3058854"/>
              <a:gd name="connsiteY85" fmla="*/ 479149 h 929568"/>
              <a:gd name="connsiteX86" fmla="*/ 2104258 w 3058854"/>
              <a:gd name="connsiteY86" fmla="*/ 479149 h 929568"/>
              <a:gd name="connsiteX87" fmla="*/ 2104258 w 3058854"/>
              <a:gd name="connsiteY87" fmla="*/ 201415 h 929568"/>
              <a:gd name="connsiteX88" fmla="*/ 1205920 w 3058854"/>
              <a:gd name="connsiteY88" fmla="*/ 82916 h 929568"/>
              <a:gd name="connsiteX89" fmla="*/ 1302103 w 3058854"/>
              <a:gd name="connsiteY89" fmla="*/ 160390 h 929568"/>
              <a:gd name="connsiteX90" fmla="*/ 1302103 w 3058854"/>
              <a:gd name="connsiteY90" fmla="*/ 413253 h 929568"/>
              <a:gd name="connsiteX91" fmla="*/ 1222629 w 3058854"/>
              <a:gd name="connsiteY91" fmla="*/ 479149 h 929568"/>
              <a:gd name="connsiteX92" fmla="*/ 1062227 w 3058854"/>
              <a:gd name="connsiteY92" fmla="*/ 479149 h 929568"/>
              <a:gd name="connsiteX93" fmla="*/ 1062227 w 3058854"/>
              <a:gd name="connsiteY93" fmla="*/ 201415 h 929568"/>
              <a:gd name="connsiteX94" fmla="*/ 684904 w 3058854"/>
              <a:gd name="connsiteY94" fmla="*/ 82916 h 929568"/>
              <a:gd name="connsiteX95" fmla="*/ 781232 w 3058854"/>
              <a:gd name="connsiteY95" fmla="*/ 160390 h 929568"/>
              <a:gd name="connsiteX96" fmla="*/ 781232 w 3058854"/>
              <a:gd name="connsiteY96" fmla="*/ 413253 h 929568"/>
              <a:gd name="connsiteX97" fmla="*/ 701612 w 3058854"/>
              <a:gd name="connsiteY97" fmla="*/ 479149 h 929568"/>
              <a:gd name="connsiteX98" fmla="*/ 541356 w 3058854"/>
              <a:gd name="connsiteY98" fmla="*/ 479149 h 929568"/>
              <a:gd name="connsiteX99" fmla="*/ 541356 w 3058854"/>
              <a:gd name="connsiteY99" fmla="*/ 201415 h 929568"/>
              <a:gd name="connsiteX100" fmla="*/ 163889 w 3058854"/>
              <a:gd name="connsiteY100" fmla="*/ 82916 h 929568"/>
              <a:gd name="connsiteX101" fmla="*/ 260217 w 3058854"/>
              <a:gd name="connsiteY101" fmla="*/ 160390 h 929568"/>
              <a:gd name="connsiteX102" fmla="*/ 260217 w 3058854"/>
              <a:gd name="connsiteY102" fmla="*/ 413253 h 929568"/>
              <a:gd name="connsiteX103" fmla="*/ 180743 w 3058854"/>
              <a:gd name="connsiteY103" fmla="*/ 479149 h 929568"/>
              <a:gd name="connsiteX104" fmla="*/ 20341 w 3058854"/>
              <a:gd name="connsiteY104" fmla="*/ 479149 h 929568"/>
              <a:gd name="connsiteX105" fmla="*/ 20341 w 3058854"/>
              <a:gd name="connsiteY105" fmla="*/ 201415 h 929568"/>
              <a:gd name="connsiteX106" fmla="*/ 2768821 w 3058854"/>
              <a:gd name="connsiteY106" fmla="*/ 82915 h 929568"/>
              <a:gd name="connsiteX107" fmla="*/ 2865149 w 3058854"/>
              <a:gd name="connsiteY107" fmla="*/ 160390 h 929568"/>
              <a:gd name="connsiteX108" fmla="*/ 2865149 w 3058854"/>
              <a:gd name="connsiteY108" fmla="*/ 413252 h 929568"/>
              <a:gd name="connsiteX109" fmla="*/ 2785530 w 3058854"/>
              <a:gd name="connsiteY109" fmla="*/ 479148 h 929568"/>
              <a:gd name="connsiteX110" fmla="*/ 2625273 w 3058854"/>
              <a:gd name="connsiteY110" fmla="*/ 479148 h 929568"/>
              <a:gd name="connsiteX111" fmla="*/ 2625273 w 3058854"/>
              <a:gd name="connsiteY111" fmla="*/ 201414 h 929568"/>
              <a:gd name="connsiteX112" fmla="*/ 1727226 w 3058854"/>
              <a:gd name="connsiteY112" fmla="*/ 82915 h 929568"/>
              <a:gd name="connsiteX113" fmla="*/ 1823554 w 3058854"/>
              <a:gd name="connsiteY113" fmla="*/ 160390 h 929568"/>
              <a:gd name="connsiteX114" fmla="*/ 1823554 w 3058854"/>
              <a:gd name="connsiteY114" fmla="*/ 413252 h 929568"/>
              <a:gd name="connsiteX115" fmla="*/ 1743498 w 3058854"/>
              <a:gd name="connsiteY115" fmla="*/ 479148 h 929568"/>
              <a:gd name="connsiteX116" fmla="*/ 1583678 w 3058854"/>
              <a:gd name="connsiteY116" fmla="*/ 479148 h 929568"/>
              <a:gd name="connsiteX117" fmla="*/ 1583678 w 3058854"/>
              <a:gd name="connsiteY117" fmla="*/ 201414 h 929568"/>
              <a:gd name="connsiteX118" fmla="*/ 2769112 w 3058854"/>
              <a:gd name="connsiteY118" fmla="*/ 57186 h 929568"/>
              <a:gd name="connsiteX119" fmla="*/ 2604932 w 3058854"/>
              <a:gd name="connsiteY119" fmla="*/ 192122 h 929568"/>
              <a:gd name="connsiteX120" fmla="*/ 2604932 w 3058854"/>
              <a:gd name="connsiteY120" fmla="*/ 499160 h 929568"/>
              <a:gd name="connsiteX121" fmla="*/ 2792213 w 3058854"/>
              <a:gd name="connsiteY121" fmla="*/ 499160 h 929568"/>
              <a:gd name="connsiteX122" fmla="*/ 2885345 w 3058854"/>
              <a:gd name="connsiteY122" fmla="*/ 422687 h 929568"/>
              <a:gd name="connsiteX123" fmla="*/ 2885345 w 3058854"/>
              <a:gd name="connsiteY123" fmla="*/ 151098 h 929568"/>
              <a:gd name="connsiteX124" fmla="*/ 1727226 w 3058854"/>
              <a:gd name="connsiteY124" fmla="*/ 57186 h 929568"/>
              <a:gd name="connsiteX125" fmla="*/ 1562901 w 3058854"/>
              <a:gd name="connsiteY125" fmla="*/ 192122 h 929568"/>
              <a:gd name="connsiteX126" fmla="*/ 1562901 w 3058854"/>
              <a:gd name="connsiteY126" fmla="*/ 499160 h 929568"/>
              <a:gd name="connsiteX127" fmla="*/ 1750182 w 3058854"/>
              <a:gd name="connsiteY127" fmla="*/ 499160 h 929568"/>
              <a:gd name="connsiteX128" fmla="*/ 1843459 w 3058854"/>
              <a:gd name="connsiteY128" fmla="*/ 422687 h 929568"/>
              <a:gd name="connsiteX129" fmla="*/ 1843459 w 3058854"/>
              <a:gd name="connsiteY129" fmla="*/ 151098 h 929568"/>
              <a:gd name="connsiteX130" fmla="*/ 2247661 w 3058854"/>
              <a:gd name="connsiteY130" fmla="*/ 56901 h 929568"/>
              <a:gd name="connsiteX131" fmla="*/ 2083917 w 3058854"/>
              <a:gd name="connsiteY131" fmla="*/ 192123 h 929568"/>
              <a:gd name="connsiteX132" fmla="*/ 2083917 w 3058854"/>
              <a:gd name="connsiteY132" fmla="*/ 499161 h 929568"/>
              <a:gd name="connsiteX133" fmla="*/ 2271198 w 3058854"/>
              <a:gd name="connsiteY133" fmla="*/ 499161 h 929568"/>
              <a:gd name="connsiteX134" fmla="*/ 2364475 w 3058854"/>
              <a:gd name="connsiteY134" fmla="*/ 422687 h 929568"/>
              <a:gd name="connsiteX135" fmla="*/ 2364475 w 3058854"/>
              <a:gd name="connsiteY135" fmla="*/ 151099 h 929568"/>
              <a:gd name="connsiteX136" fmla="*/ 1205920 w 3058854"/>
              <a:gd name="connsiteY136" fmla="*/ 56901 h 929568"/>
              <a:gd name="connsiteX137" fmla="*/ 1041886 w 3058854"/>
              <a:gd name="connsiteY137" fmla="*/ 192123 h 929568"/>
              <a:gd name="connsiteX138" fmla="*/ 1041886 w 3058854"/>
              <a:gd name="connsiteY138" fmla="*/ 499161 h 929568"/>
              <a:gd name="connsiteX139" fmla="*/ 1229312 w 3058854"/>
              <a:gd name="connsiteY139" fmla="*/ 499161 h 929568"/>
              <a:gd name="connsiteX140" fmla="*/ 1322154 w 3058854"/>
              <a:gd name="connsiteY140" fmla="*/ 422687 h 929568"/>
              <a:gd name="connsiteX141" fmla="*/ 1322154 w 3058854"/>
              <a:gd name="connsiteY141" fmla="*/ 151099 h 929568"/>
              <a:gd name="connsiteX142" fmla="*/ 684759 w 3058854"/>
              <a:gd name="connsiteY142" fmla="*/ 56901 h 929568"/>
              <a:gd name="connsiteX143" fmla="*/ 521015 w 3058854"/>
              <a:gd name="connsiteY143" fmla="*/ 192123 h 929568"/>
              <a:gd name="connsiteX144" fmla="*/ 521015 w 3058854"/>
              <a:gd name="connsiteY144" fmla="*/ 499161 h 929568"/>
              <a:gd name="connsiteX145" fmla="*/ 708296 w 3058854"/>
              <a:gd name="connsiteY145" fmla="*/ 499161 h 929568"/>
              <a:gd name="connsiteX146" fmla="*/ 801573 w 3058854"/>
              <a:gd name="connsiteY146" fmla="*/ 422687 h 929568"/>
              <a:gd name="connsiteX147" fmla="*/ 801573 w 3058854"/>
              <a:gd name="connsiteY147" fmla="*/ 151099 h 929568"/>
              <a:gd name="connsiteX148" fmla="*/ 5264 w 3058854"/>
              <a:gd name="connsiteY148" fmla="*/ 0 h 929568"/>
              <a:gd name="connsiteX149" fmla="*/ 3053264 w 3058854"/>
              <a:gd name="connsiteY149" fmla="*/ 0 h 929568"/>
              <a:gd name="connsiteX150" fmla="*/ 3053264 w 3058854"/>
              <a:gd name="connsiteY150" fmla="*/ 600261 h 929568"/>
              <a:gd name="connsiteX151" fmla="*/ 3029330 w 3058854"/>
              <a:gd name="connsiteY151" fmla="*/ 580923 h 929568"/>
              <a:gd name="connsiteX152" fmla="*/ 2865150 w 3058854"/>
              <a:gd name="connsiteY152" fmla="*/ 715859 h 929568"/>
              <a:gd name="connsiteX153" fmla="*/ 2865150 w 3058854"/>
              <a:gd name="connsiteY153" fmla="*/ 927801 h 929568"/>
              <a:gd name="connsiteX154" fmla="*/ 2624547 w 3058854"/>
              <a:gd name="connsiteY154" fmla="*/ 927801 h 929568"/>
              <a:gd name="connsiteX155" fmla="*/ 2624547 w 3058854"/>
              <a:gd name="connsiteY155" fmla="*/ 674835 h 929568"/>
              <a:gd name="connsiteX156" fmla="*/ 2508314 w 3058854"/>
              <a:gd name="connsiteY156" fmla="*/ 580923 h 929568"/>
              <a:gd name="connsiteX157" fmla="*/ 2344134 w 3058854"/>
              <a:gd name="connsiteY157" fmla="*/ 715859 h 929568"/>
              <a:gd name="connsiteX158" fmla="*/ 2344134 w 3058854"/>
              <a:gd name="connsiteY158" fmla="*/ 927801 h 929568"/>
              <a:gd name="connsiteX159" fmla="*/ 2103676 w 3058854"/>
              <a:gd name="connsiteY159" fmla="*/ 927801 h 929568"/>
              <a:gd name="connsiteX160" fmla="*/ 2103676 w 3058854"/>
              <a:gd name="connsiteY160" fmla="*/ 674835 h 929568"/>
              <a:gd name="connsiteX161" fmla="*/ 1987443 w 3058854"/>
              <a:gd name="connsiteY161" fmla="*/ 580923 h 929568"/>
              <a:gd name="connsiteX162" fmla="*/ 1823118 w 3058854"/>
              <a:gd name="connsiteY162" fmla="*/ 715859 h 929568"/>
              <a:gd name="connsiteX163" fmla="*/ 1823118 w 3058854"/>
              <a:gd name="connsiteY163" fmla="*/ 927801 h 929568"/>
              <a:gd name="connsiteX164" fmla="*/ 1582661 w 3058854"/>
              <a:gd name="connsiteY164" fmla="*/ 927801 h 929568"/>
              <a:gd name="connsiteX165" fmla="*/ 1582661 w 3058854"/>
              <a:gd name="connsiteY165" fmla="*/ 674835 h 929568"/>
              <a:gd name="connsiteX166" fmla="*/ 1466428 w 3058854"/>
              <a:gd name="connsiteY166" fmla="*/ 580923 h 929568"/>
              <a:gd name="connsiteX167" fmla="*/ 1302103 w 3058854"/>
              <a:gd name="connsiteY167" fmla="*/ 715859 h 929568"/>
              <a:gd name="connsiteX168" fmla="*/ 1302103 w 3058854"/>
              <a:gd name="connsiteY168" fmla="*/ 927801 h 929568"/>
              <a:gd name="connsiteX169" fmla="*/ 1061645 w 3058854"/>
              <a:gd name="connsiteY169" fmla="*/ 927801 h 929568"/>
              <a:gd name="connsiteX170" fmla="*/ 1061645 w 3058854"/>
              <a:gd name="connsiteY170" fmla="*/ 674835 h 929568"/>
              <a:gd name="connsiteX171" fmla="*/ 945411 w 3058854"/>
              <a:gd name="connsiteY171" fmla="*/ 580923 h 929568"/>
              <a:gd name="connsiteX172" fmla="*/ 781232 w 3058854"/>
              <a:gd name="connsiteY172" fmla="*/ 715859 h 929568"/>
              <a:gd name="connsiteX173" fmla="*/ 781232 w 3058854"/>
              <a:gd name="connsiteY173" fmla="*/ 927801 h 929568"/>
              <a:gd name="connsiteX174" fmla="*/ 540775 w 3058854"/>
              <a:gd name="connsiteY174" fmla="*/ 927801 h 929568"/>
              <a:gd name="connsiteX175" fmla="*/ 540775 w 3058854"/>
              <a:gd name="connsiteY175" fmla="*/ 674835 h 929568"/>
              <a:gd name="connsiteX176" fmla="*/ 424542 w 3058854"/>
              <a:gd name="connsiteY176" fmla="*/ 580923 h 929568"/>
              <a:gd name="connsiteX177" fmla="*/ 260217 w 3058854"/>
              <a:gd name="connsiteY177" fmla="*/ 715859 h 929568"/>
              <a:gd name="connsiteX178" fmla="*/ 260217 w 3058854"/>
              <a:gd name="connsiteY178" fmla="*/ 927801 h 929568"/>
              <a:gd name="connsiteX179" fmla="*/ 5264 w 3058854"/>
              <a:gd name="connsiteY179" fmla="*/ 927801 h 929568"/>
              <a:gd name="connsiteX180" fmla="*/ 5264 w 3058854"/>
              <a:gd name="connsiteY180" fmla="*/ 499161 h 929568"/>
              <a:gd name="connsiteX181" fmla="*/ 187281 w 3058854"/>
              <a:gd name="connsiteY181" fmla="*/ 499161 h 929568"/>
              <a:gd name="connsiteX182" fmla="*/ 280558 w 3058854"/>
              <a:gd name="connsiteY182" fmla="*/ 422687 h 929568"/>
              <a:gd name="connsiteX183" fmla="*/ 280558 w 3058854"/>
              <a:gd name="connsiteY183" fmla="*/ 151099 h 929568"/>
              <a:gd name="connsiteX184" fmla="*/ 163744 w 3058854"/>
              <a:gd name="connsiteY184" fmla="*/ 56901 h 929568"/>
              <a:gd name="connsiteX185" fmla="*/ 5264 w 3058854"/>
              <a:gd name="connsiteY185" fmla="*/ 187776 h 92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3058854" h="929568">
                <a:moveTo>
                  <a:pt x="2865150" y="927801"/>
                </a:moveTo>
                <a:lnTo>
                  <a:pt x="2885770" y="927801"/>
                </a:lnTo>
                <a:lnTo>
                  <a:pt x="2885774" y="929568"/>
                </a:lnTo>
                <a:lnTo>
                  <a:pt x="2865150" y="929568"/>
                </a:lnTo>
                <a:close/>
                <a:moveTo>
                  <a:pt x="2604206" y="927801"/>
                </a:moveTo>
                <a:lnTo>
                  <a:pt x="2624547" y="927801"/>
                </a:lnTo>
                <a:lnTo>
                  <a:pt x="2624547" y="929568"/>
                </a:lnTo>
                <a:lnTo>
                  <a:pt x="2604206" y="929568"/>
                </a:lnTo>
                <a:close/>
                <a:moveTo>
                  <a:pt x="2344134" y="927801"/>
                </a:moveTo>
                <a:lnTo>
                  <a:pt x="2364793" y="927801"/>
                </a:lnTo>
                <a:lnTo>
                  <a:pt x="2364796" y="929568"/>
                </a:lnTo>
                <a:lnTo>
                  <a:pt x="2344134" y="929568"/>
                </a:lnTo>
                <a:close/>
                <a:moveTo>
                  <a:pt x="2083335" y="927801"/>
                </a:moveTo>
                <a:lnTo>
                  <a:pt x="2103676" y="927801"/>
                </a:lnTo>
                <a:lnTo>
                  <a:pt x="2103676" y="929568"/>
                </a:lnTo>
                <a:lnTo>
                  <a:pt x="2083335" y="929568"/>
                </a:lnTo>
                <a:close/>
                <a:moveTo>
                  <a:pt x="1823118" y="927801"/>
                </a:moveTo>
                <a:lnTo>
                  <a:pt x="1843777" y="927801"/>
                </a:lnTo>
                <a:lnTo>
                  <a:pt x="1843780" y="929568"/>
                </a:lnTo>
                <a:lnTo>
                  <a:pt x="1823118" y="929568"/>
                </a:lnTo>
                <a:close/>
                <a:moveTo>
                  <a:pt x="1562030" y="927801"/>
                </a:moveTo>
                <a:lnTo>
                  <a:pt x="1582661" y="927801"/>
                </a:lnTo>
                <a:lnTo>
                  <a:pt x="1582661" y="929568"/>
                </a:lnTo>
                <a:lnTo>
                  <a:pt x="1562030" y="929568"/>
                </a:lnTo>
                <a:close/>
                <a:moveTo>
                  <a:pt x="1302103" y="927801"/>
                </a:moveTo>
                <a:lnTo>
                  <a:pt x="1322153" y="927801"/>
                </a:lnTo>
                <a:lnTo>
                  <a:pt x="1322153" y="929568"/>
                </a:lnTo>
                <a:lnTo>
                  <a:pt x="1302103" y="929568"/>
                </a:lnTo>
                <a:close/>
                <a:moveTo>
                  <a:pt x="1041304" y="927801"/>
                </a:moveTo>
                <a:lnTo>
                  <a:pt x="1061645" y="927801"/>
                </a:lnTo>
                <a:lnTo>
                  <a:pt x="1061645" y="929568"/>
                </a:lnTo>
                <a:lnTo>
                  <a:pt x="1041304" y="929568"/>
                </a:lnTo>
                <a:close/>
                <a:moveTo>
                  <a:pt x="781232" y="927801"/>
                </a:moveTo>
                <a:lnTo>
                  <a:pt x="801891" y="927801"/>
                </a:lnTo>
                <a:lnTo>
                  <a:pt x="801894" y="929568"/>
                </a:lnTo>
                <a:lnTo>
                  <a:pt x="781232" y="929568"/>
                </a:lnTo>
                <a:close/>
                <a:moveTo>
                  <a:pt x="520434" y="927801"/>
                </a:moveTo>
                <a:lnTo>
                  <a:pt x="540775" y="927801"/>
                </a:lnTo>
                <a:lnTo>
                  <a:pt x="540775" y="929568"/>
                </a:lnTo>
                <a:lnTo>
                  <a:pt x="520434" y="929568"/>
                </a:lnTo>
                <a:close/>
                <a:moveTo>
                  <a:pt x="260217" y="927801"/>
                </a:moveTo>
                <a:lnTo>
                  <a:pt x="280876" y="927801"/>
                </a:lnTo>
                <a:lnTo>
                  <a:pt x="280879" y="929568"/>
                </a:lnTo>
                <a:lnTo>
                  <a:pt x="260217" y="929568"/>
                </a:lnTo>
                <a:close/>
                <a:moveTo>
                  <a:pt x="3029039" y="606652"/>
                </a:moveTo>
                <a:lnTo>
                  <a:pt x="3053264" y="626165"/>
                </a:lnTo>
                <a:lnTo>
                  <a:pt x="3053264" y="927801"/>
                </a:lnTo>
                <a:lnTo>
                  <a:pt x="2885770" y="927801"/>
                </a:lnTo>
                <a:lnTo>
                  <a:pt x="2885346" y="725151"/>
                </a:lnTo>
                <a:close/>
                <a:moveTo>
                  <a:pt x="2508023" y="606652"/>
                </a:moveTo>
                <a:lnTo>
                  <a:pt x="2604206" y="684127"/>
                </a:lnTo>
                <a:lnTo>
                  <a:pt x="2604206" y="927801"/>
                </a:lnTo>
                <a:lnTo>
                  <a:pt x="2364793" y="927801"/>
                </a:lnTo>
                <a:lnTo>
                  <a:pt x="2364475" y="725151"/>
                </a:lnTo>
                <a:close/>
                <a:moveTo>
                  <a:pt x="1987007" y="606652"/>
                </a:moveTo>
                <a:lnTo>
                  <a:pt x="2083335" y="684127"/>
                </a:lnTo>
                <a:lnTo>
                  <a:pt x="2083335" y="927801"/>
                </a:lnTo>
                <a:lnTo>
                  <a:pt x="1843777" y="927801"/>
                </a:lnTo>
                <a:lnTo>
                  <a:pt x="1843459" y="725151"/>
                </a:lnTo>
                <a:close/>
                <a:moveTo>
                  <a:pt x="1465701" y="606652"/>
                </a:moveTo>
                <a:lnTo>
                  <a:pt x="1562030" y="684127"/>
                </a:lnTo>
                <a:lnTo>
                  <a:pt x="1562030" y="927801"/>
                </a:lnTo>
                <a:lnTo>
                  <a:pt x="1322153" y="927801"/>
                </a:lnTo>
                <a:lnTo>
                  <a:pt x="1322153" y="725151"/>
                </a:lnTo>
                <a:close/>
                <a:moveTo>
                  <a:pt x="945121" y="606652"/>
                </a:moveTo>
                <a:lnTo>
                  <a:pt x="1041304" y="684127"/>
                </a:lnTo>
                <a:lnTo>
                  <a:pt x="1041304" y="927801"/>
                </a:lnTo>
                <a:lnTo>
                  <a:pt x="801891" y="927801"/>
                </a:lnTo>
                <a:lnTo>
                  <a:pt x="801573" y="725151"/>
                </a:lnTo>
                <a:close/>
                <a:moveTo>
                  <a:pt x="424106" y="606652"/>
                </a:moveTo>
                <a:lnTo>
                  <a:pt x="520434" y="684127"/>
                </a:lnTo>
                <a:lnTo>
                  <a:pt x="520434" y="927801"/>
                </a:lnTo>
                <a:lnTo>
                  <a:pt x="280876" y="927801"/>
                </a:lnTo>
                <a:lnTo>
                  <a:pt x="280558" y="725151"/>
                </a:lnTo>
                <a:close/>
                <a:moveTo>
                  <a:pt x="3053264" y="600261"/>
                </a:moveTo>
                <a:lnTo>
                  <a:pt x="3058854" y="604778"/>
                </a:lnTo>
                <a:lnTo>
                  <a:pt x="3058854" y="630668"/>
                </a:lnTo>
                <a:lnTo>
                  <a:pt x="3053264" y="626165"/>
                </a:lnTo>
                <a:close/>
                <a:moveTo>
                  <a:pt x="5264" y="187776"/>
                </a:moveTo>
                <a:lnTo>
                  <a:pt x="5264" y="499161"/>
                </a:lnTo>
                <a:lnTo>
                  <a:pt x="0" y="499161"/>
                </a:lnTo>
                <a:lnTo>
                  <a:pt x="0" y="192123"/>
                </a:lnTo>
                <a:close/>
                <a:moveTo>
                  <a:pt x="2247806" y="82916"/>
                </a:moveTo>
                <a:lnTo>
                  <a:pt x="2344134" y="160390"/>
                </a:lnTo>
                <a:lnTo>
                  <a:pt x="2344134" y="413253"/>
                </a:lnTo>
                <a:lnTo>
                  <a:pt x="2264515" y="479149"/>
                </a:lnTo>
                <a:lnTo>
                  <a:pt x="2104258" y="479149"/>
                </a:lnTo>
                <a:lnTo>
                  <a:pt x="2104258" y="201415"/>
                </a:lnTo>
                <a:close/>
                <a:moveTo>
                  <a:pt x="1205920" y="82916"/>
                </a:moveTo>
                <a:lnTo>
                  <a:pt x="1302103" y="160390"/>
                </a:lnTo>
                <a:lnTo>
                  <a:pt x="1302103" y="413253"/>
                </a:lnTo>
                <a:lnTo>
                  <a:pt x="1222629" y="479149"/>
                </a:lnTo>
                <a:lnTo>
                  <a:pt x="1062227" y="479149"/>
                </a:lnTo>
                <a:lnTo>
                  <a:pt x="1062227" y="201415"/>
                </a:lnTo>
                <a:close/>
                <a:moveTo>
                  <a:pt x="684904" y="82916"/>
                </a:moveTo>
                <a:lnTo>
                  <a:pt x="781232" y="160390"/>
                </a:lnTo>
                <a:lnTo>
                  <a:pt x="781232" y="413253"/>
                </a:lnTo>
                <a:lnTo>
                  <a:pt x="701612" y="479149"/>
                </a:lnTo>
                <a:lnTo>
                  <a:pt x="541356" y="479149"/>
                </a:lnTo>
                <a:lnTo>
                  <a:pt x="541356" y="201415"/>
                </a:lnTo>
                <a:close/>
                <a:moveTo>
                  <a:pt x="163889" y="82916"/>
                </a:moveTo>
                <a:lnTo>
                  <a:pt x="260217" y="160390"/>
                </a:lnTo>
                <a:lnTo>
                  <a:pt x="260217" y="413253"/>
                </a:lnTo>
                <a:lnTo>
                  <a:pt x="180743" y="479149"/>
                </a:lnTo>
                <a:lnTo>
                  <a:pt x="20341" y="479149"/>
                </a:lnTo>
                <a:lnTo>
                  <a:pt x="20341" y="201415"/>
                </a:lnTo>
                <a:close/>
                <a:moveTo>
                  <a:pt x="2768821" y="82915"/>
                </a:moveTo>
                <a:lnTo>
                  <a:pt x="2865149" y="160390"/>
                </a:lnTo>
                <a:lnTo>
                  <a:pt x="2865149" y="413252"/>
                </a:lnTo>
                <a:lnTo>
                  <a:pt x="2785530" y="479148"/>
                </a:lnTo>
                <a:lnTo>
                  <a:pt x="2625273" y="479148"/>
                </a:lnTo>
                <a:lnTo>
                  <a:pt x="2625273" y="201414"/>
                </a:lnTo>
                <a:close/>
                <a:moveTo>
                  <a:pt x="1727226" y="82915"/>
                </a:moveTo>
                <a:lnTo>
                  <a:pt x="1823554" y="160390"/>
                </a:lnTo>
                <a:lnTo>
                  <a:pt x="1823554" y="413252"/>
                </a:lnTo>
                <a:lnTo>
                  <a:pt x="1743498" y="479148"/>
                </a:lnTo>
                <a:lnTo>
                  <a:pt x="1583678" y="479148"/>
                </a:lnTo>
                <a:lnTo>
                  <a:pt x="1583678" y="201414"/>
                </a:lnTo>
                <a:close/>
                <a:moveTo>
                  <a:pt x="2769112" y="57186"/>
                </a:moveTo>
                <a:lnTo>
                  <a:pt x="2604932" y="192122"/>
                </a:lnTo>
                <a:lnTo>
                  <a:pt x="2604932" y="499160"/>
                </a:lnTo>
                <a:lnTo>
                  <a:pt x="2792213" y="499160"/>
                </a:lnTo>
                <a:lnTo>
                  <a:pt x="2885345" y="422687"/>
                </a:lnTo>
                <a:lnTo>
                  <a:pt x="2885345" y="151098"/>
                </a:lnTo>
                <a:close/>
                <a:moveTo>
                  <a:pt x="1727226" y="57186"/>
                </a:moveTo>
                <a:lnTo>
                  <a:pt x="1562901" y="192122"/>
                </a:lnTo>
                <a:lnTo>
                  <a:pt x="1562901" y="499160"/>
                </a:lnTo>
                <a:lnTo>
                  <a:pt x="1750182" y="499160"/>
                </a:lnTo>
                <a:lnTo>
                  <a:pt x="1843459" y="422687"/>
                </a:lnTo>
                <a:lnTo>
                  <a:pt x="1843459" y="151098"/>
                </a:lnTo>
                <a:close/>
                <a:moveTo>
                  <a:pt x="2247661" y="56901"/>
                </a:moveTo>
                <a:lnTo>
                  <a:pt x="2083917" y="192123"/>
                </a:lnTo>
                <a:lnTo>
                  <a:pt x="2083917" y="499161"/>
                </a:lnTo>
                <a:lnTo>
                  <a:pt x="2271198" y="499161"/>
                </a:lnTo>
                <a:lnTo>
                  <a:pt x="2364475" y="422687"/>
                </a:lnTo>
                <a:lnTo>
                  <a:pt x="2364475" y="151099"/>
                </a:lnTo>
                <a:close/>
                <a:moveTo>
                  <a:pt x="1205920" y="56901"/>
                </a:moveTo>
                <a:lnTo>
                  <a:pt x="1041886" y="192123"/>
                </a:lnTo>
                <a:lnTo>
                  <a:pt x="1041886" y="499161"/>
                </a:lnTo>
                <a:lnTo>
                  <a:pt x="1229312" y="499161"/>
                </a:lnTo>
                <a:lnTo>
                  <a:pt x="1322154" y="422687"/>
                </a:lnTo>
                <a:lnTo>
                  <a:pt x="1322154" y="151099"/>
                </a:lnTo>
                <a:close/>
                <a:moveTo>
                  <a:pt x="684759" y="56901"/>
                </a:moveTo>
                <a:lnTo>
                  <a:pt x="521015" y="192123"/>
                </a:lnTo>
                <a:lnTo>
                  <a:pt x="521015" y="499161"/>
                </a:lnTo>
                <a:lnTo>
                  <a:pt x="708296" y="499161"/>
                </a:lnTo>
                <a:lnTo>
                  <a:pt x="801573" y="422687"/>
                </a:lnTo>
                <a:lnTo>
                  <a:pt x="801573" y="151099"/>
                </a:lnTo>
                <a:close/>
                <a:moveTo>
                  <a:pt x="5264" y="0"/>
                </a:moveTo>
                <a:lnTo>
                  <a:pt x="3053264" y="0"/>
                </a:lnTo>
                <a:lnTo>
                  <a:pt x="3053264" y="600261"/>
                </a:lnTo>
                <a:lnTo>
                  <a:pt x="3029330" y="580923"/>
                </a:lnTo>
                <a:lnTo>
                  <a:pt x="2865150" y="715859"/>
                </a:lnTo>
                <a:lnTo>
                  <a:pt x="2865150" y="927801"/>
                </a:lnTo>
                <a:lnTo>
                  <a:pt x="2624547" y="927801"/>
                </a:lnTo>
                <a:lnTo>
                  <a:pt x="2624547" y="674835"/>
                </a:lnTo>
                <a:lnTo>
                  <a:pt x="2508314" y="580923"/>
                </a:lnTo>
                <a:lnTo>
                  <a:pt x="2344134" y="715859"/>
                </a:lnTo>
                <a:lnTo>
                  <a:pt x="2344134" y="927801"/>
                </a:lnTo>
                <a:lnTo>
                  <a:pt x="2103676" y="927801"/>
                </a:lnTo>
                <a:lnTo>
                  <a:pt x="2103676" y="674835"/>
                </a:lnTo>
                <a:lnTo>
                  <a:pt x="1987443" y="580923"/>
                </a:lnTo>
                <a:lnTo>
                  <a:pt x="1823118" y="715859"/>
                </a:lnTo>
                <a:lnTo>
                  <a:pt x="1823118" y="927801"/>
                </a:lnTo>
                <a:lnTo>
                  <a:pt x="1582661" y="927801"/>
                </a:lnTo>
                <a:lnTo>
                  <a:pt x="1582661" y="674835"/>
                </a:lnTo>
                <a:lnTo>
                  <a:pt x="1466428" y="580923"/>
                </a:lnTo>
                <a:lnTo>
                  <a:pt x="1302103" y="715859"/>
                </a:lnTo>
                <a:lnTo>
                  <a:pt x="1302103" y="927801"/>
                </a:lnTo>
                <a:lnTo>
                  <a:pt x="1061645" y="927801"/>
                </a:lnTo>
                <a:lnTo>
                  <a:pt x="1061645" y="674835"/>
                </a:lnTo>
                <a:lnTo>
                  <a:pt x="945411" y="580923"/>
                </a:lnTo>
                <a:lnTo>
                  <a:pt x="781232" y="715859"/>
                </a:lnTo>
                <a:lnTo>
                  <a:pt x="781232" y="927801"/>
                </a:lnTo>
                <a:lnTo>
                  <a:pt x="540775" y="927801"/>
                </a:lnTo>
                <a:lnTo>
                  <a:pt x="540775" y="674835"/>
                </a:lnTo>
                <a:lnTo>
                  <a:pt x="424542" y="580923"/>
                </a:lnTo>
                <a:lnTo>
                  <a:pt x="260217" y="715859"/>
                </a:lnTo>
                <a:lnTo>
                  <a:pt x="260217" y="927801"/>
                </a:lnTo>
                <a:lnTo>
                  <a:pt x="5264" y="927801"/>
                </a:lnTo>
                <a:lnTo>
                  <a:pt x="5264" y="499161"/>
                </a:lnTo>
                <a:lnTo>
                  <a:pt x="187281" y="499161"/>
                </a:lnTo>
                <a:lnTo>
                  <a:pt x="280558" y="422687"/>
                </a:lnTo>
                <a:lnTo>
                  <a:pt x="280558" y="151099"/>
                </a:lnTo>
                <a:lnTo>
                  <a:pt x="163744" y="56901"/>
                </a:lnTo>
                <a:lnTo>
                  <a:pt x="5264" y="187776"/>
                </a:lnTo>
                <a:close/>
              </a:path>
            </a:pathLst>
          </a:custGeom>
          <a:solidFill>
            <a:schemeClr val="accent2"/>
          </a:solidFill>
          <a:ln w="136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i-FI"/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42D56245-2BA4-4BA8-9080-D9E6949E151A}"/>
              </a:ext>
            </a:extLst>
          </p:cNvPr>
          <p:cNvSpPr/>
          <p:nvPr/>
        </p:nvSpPr>
        <p:spPr bwMode="hidden">
          <a:xfrm>
            <a:off x="9146454" y="5930198"/>
            <a:ext cx="3060000" cy="927802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5B65B6B-B873-4044-B697-B6E3454C0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CCE55A7-F00A-40A7-8752-70B3A844BB87}" type="datetimeFigureOut">
              <a:rPr lang="fi-FI" smtClean="0"/>
              <a:t>4.12.2025</a:t>
            </a:fld>
            <a:endParaRPr lang="fi-FI"/>
          </a:p>
        </p:txBody>
      </p:sp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 bwMode="white">
          <a:xfrm>
            <a:off x="0" y="5929200"/>
            <a:ext cx="6120000" cy="9288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fi-FI" sz="2800" spc="300" baseline="0" dirty="0">
                <a:solidFill>
                  <a:srgbClr val="003479"/>
                </a:solidFill>
              </a:rPr>
              <a:t>dvv.fi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C9AB2CB-A76C-46BA-BEC2-2F71E558B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97A2FB5-9A41-422B-9CB8-63068D8F0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0DE504C-0115-4759-83F9-FDDECC2B6CB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2458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apaamuotoinen: Muoto 11">
            <a:extLst>
              <a:ext uri="{FF2B5EF4-FFF2-40B4-BE49-F238E27FC236}">
                <a16:creationId xmlns:a16="http://schemas.microsoft.com/office/drawing/2014/main" id="{FA43DC77-9C6F-421F-BC8B-2D4CD58983BE}"/>
              </a:ext>
            </a:extLst>
          </p:cNvPr>
          <p:cNvSpPr/>
          <p:nvPr/>
        </p:nvSpPr>
        <p:spPr bwMode="hidden">
          <a:xfrm>
            <a:off x="6087620" y="5930582"/>
            <a:ext cx="3058854" cy="929568"/>
          </a:xfrm>
          <a:custGeom>
            <a:avLst/>
            <a:gdLst>
              <a:gd name="connsiteX0" fmla="*/ 2865150 w 3058854"/>
              <a:gd name="connsiteY0" fmla="*/ 927801 h 929568"/>
              <a:gd name="connsiteX1" fmla="*/ 2885770 w 3058854"/>
              <a:gd name="connsiteY1" fmla="*/ 927801 h 929568"/>
              <a:gd name="connsiteX2" fmla="*/ 2885774 w 3058854"/>
              <a:gd name="connsiteY2" fmla="*/ 929568 h 929568"/>
              <a:gd name="connsiteX3" fmla="*/ 2865150 w 3058854"/>
              <a:gd name="connsiteY3" fmla="*/ 929568 h 929568"/>
              <a:gd name="connsiteX4" fmla="*/ 2604206 w 3058854"/>
              <a:gd name="connsiteY4" fmla="*/ 927801 h 929568"/>
              <a:gd name="connsiteX5" fmla="*/ 2624547 w 3058854"/>
              <a:gd name="connsiteY5" fmla="*/ 927801 h 929568"/>
              <a:gd name="connsiteX6" fmla="*/ 2624547 w 3058854"/>
              <a:gd name="connsiteY6" fmla="*/ 929568 h 929568"/>
              <a:gd name="connsiteX7" fmla="*/ 2604206 w 3058854"/>
              <a:gd name="connsiteY7" fmla="*/ 929568 h 929568"/>
              <a:gd name="connsiteX8" fmla="*/ 2344134 w 3058854"/>
              <a:gd name="connsiteY8" fmla="*/ 927801 h 929568"/>
              <a:gd name="connsiteX9" fmla="*/ 2364793 w 3058854"/>
              <a:gd name="connsiteY9" fmla="*/ 927801 h 929568"/>
              <a:gd name="connsiteX10" fmla="*/ 2364796 w 3058854"/>
              <a:gd name="connsiteY10" fmla="*/ 929568 h 929568"/>
              <a:gd name="connsiteX11" fmla="*/ 2344134 w 3058854"/>
              <a:gd name="connsiteY11" fmla="*/ 929568 h 929568"/>
              <a:gd name="connsiteX12" fmla="*/ 2083335 w 3058854"/>
              <a:gd name="connsiteY12" fmla="*/ 927801 h 929568"/>
              <a:gd name="connsiteX13" fmla="*/ 2103676 w 3058854"/>
              <a:gd name="connsiteY13" fmla="*/ 927801 h 929568"/>
              <a:gd name="connsiteX14" fmla="*/ 2103676 w 3058854"/>
              <a:gd name="connsiteY14" fmla="*/ 929568 h 929568"/>
              <a:gd name="connsiteX15" fmla="*/ 2083335 w 3058854"/>
              <a:gd name="connsiteY15" fmla="*/ 929568 h 929568"/>
              <a:gd name="connsiteX16" fmla="*/ 1823118 w 3058854"/>
              <a:gd name="connsiteY16" fmla="*/ 927801 h 929568"/>
              <a:gd name="connsiteX17" fmla="*/ 1843777 w 3058854"/>
              <a:gd name="connsiteY17" fmla="*/ 927801 h 929568"/>
              <a:gd name="connsiteX18" fmla="*/ 1843780 w 3058854"/>
              <a:gd name="connsiteY18" fmla="*/ 929568 h 929568"/>
              <a:gd name="connsiteX19" fmla="*/ 1823118 w 3058854"/>
              <a:gd name="connsiteY19" fmla="*/ 929568 h 929568"/>
              <a:gd name="connsiteX20" fmla="*/ 1562030 w 3058854"/>
              <a:gd name="connsiteY20" fmla="*/ 927801 h 929568"/>
              <a:gd name="connsiteX21" fmla="*/ 1582661 w 3058854"/>
              <a:gd name="connsiteY21" fmla="*/ 927801 h 929568"/>
              <a:gd name="connsiteX22" fmla="*/ 1582661 w 3058854"/>
              <a:gd name="connsiteY22" fmla="*/ 929568 h 929568"/>
              <a:gd name="connsiteX23" fmla="*/ 1562030 w 3058854"/>
              <a:gd name="connsiteY23" fmla="*/ 929568 h 929568"/>
              <a:gd name="connsiteX24" fmla="*/ 1302103 w 3058854"/>
              <a:gd name="connsiteY24" fmla="*/ 927801 h 929568"/>
              <a:gd name="connsiteX25" fmla="*/ 1322153 w 3058854"/>
              <a:gd name="connsiteY25" fmla="*/ 927801 h 929568"/>
              <a:gd name="connsiteX26" fmla="*/ 1322153 w 3058854"/>
              <a:gd name="connsiteY26" fmla="*/ 929568 h 929568"/>
              <a:gd name="connsiteX27" fmla="*/ 1302103 w 3058854"/>
              <a:gd name="connsiteY27" fmla="*/ 929568 h 929568"/>
              <a:gd name="connsiteX28" fmla="*/ 1041304 w 3058854"/>
              <a:gd name="connsiteY28" fmla="*/ 927801 h 929568"/>
              <a:gd name="connsiteX29" fmla="*/ 1061645 w 3058854"/>
              <a:gd name="connsiteY29" fmla="*/ 927801 h 929568"/>
              <a:gd name="connsiteX30" fmla="*/ 1061645 w 3058854"/>
              <a:gd name="connsiteY30" fmla="*/ 929568 h 929568"/>
              <a:gd name="connsiteX31" fmla="*/ 1041304 w 3058854"/>
              <a:gd name="connsiteY31" fmla="*/ 929568 h 929568"/>
              <a:gd name="connsiteX32" fmla="*/ 781232 w 3058854"/>
              <a:gd name="connsiteY32" fmla="*/ 927801 h 929568"/>
              <a:gd name="connsiteX33" fmla="*/ 801891 w 3058854"/>
              <a:gd name="connsiteY33" fmla="*/ 927801 h 929568"/>
              <a:gd name="connsiteX34" fmla="*/ 801894 w 3058854"/>
              <a:gd name="connsiteY34" fmla="*/ 929568 h 929568"/>
              <a:gd name="connsiteX35" fmla="*/ 781232 w 3058854"/>
              <a:gd name="connsiteY35" fmla="*/ 929568 h 929568"/>
              <a:gd name="connsiteX36" fmla="*/ 520434 w 3058854"/>
              <a:gd name="connsiteY36" fmla="*/ 927801 h 929568"/>
              <a:gd name="connsiteX37" fmla="*/ 540775 w 3058854"/>
              <a:gd name="connsiteY37" fmla="*/ 927801 h 929568"/>
              <a:gd name="connsiteX38" fmla="*/ 540775 w 3058854"/>
              <a:gd name="connsiteY38" fmla="*/ 929568 h 929568"/>
              <a:gd name="connsiteX39" fmla="*/ 520434 w 3058854"/>
              <a:gd name="connsiteY39" fmla="*/ 929568 h 929568"/>
              <a:gd name="connsiteX40" fmla="*/ 260217 w 3058854"/>
              <a:gd name="connsiteY40" fmla="*/ 927801 h 929568"/>
              <a:gd name="connsiteX41" fmla="*/ 280876 w 3058854"/>
              <a:gd name="connsiteY41" fmla="*/ 927801 h 929568"/>
              <a:gd name="connsiteX42" fmla="*/ 280879 w 3058854"/>
              <a:gd name="connsiteY42" fmla="*/ 929568 h 929568"/>
              <a:gd name="connsiteX43" fmla="*/ 260217 w 3058854"/>
              <a:gd name="connsiteY43" fmla="*/ 929568 h 929568"/>
              <a:gd name="connsiteX44" fmla="*/ 3029039 w 3058854"/>
              <a:gd name="connsiteY44" fmla="*/ 606652 h 929568"/>
              <a:gd name="connsiteX45" fmla="*/ 3053264 w 3058854"/>
              <a:gd name="connsiteY45" fmla="*/ 626165 h 929568"/>
              <a:gd name="connsiteX46" fmla="*/ 3053264 w 3058854"/>
              <a:gd name="connsiteY46" fmla="*/ 927801 h 929568"/>
              <a:gd name="connsiteX47" fmla="*/ 2885770 w 3058854"/>
              <a:gd name="connsiteY47" fmla="*/ 927801 h 929568"/>
              <a:gd name="connsiteX48" fmla="*/ 2885346 w 3058854"/>
              <a:gd name="connsiteY48" fmla="*/ 725151 h 929568"/>
              <a:gd name="connsiteX49" fmla="*/ 2508023 w 3058854"/>
              <a:gd name="connsiteY49" fmla="*/ 606652 h 929568"/>
              <a:gd name="connsiteX50" fmla="*/ 2604206 w 3058854"/>
              <a:gd name="connsiteY50" fmla="*/ 684127 h 929568"/>
              <a:gd name="connsiteX51" fmla="*/ 2604206 w 3058854"/>
              <a:gd name="connsiteY51" fmla="*/ 927801 h 929568"/>
              <a:gd name="connsiteX52" fmla="*/ 2364793 w 3058854"/>
              <a:gd name="connsiteY52" fmla="*/ 927801 h 929568"/>
              <a:gd name="connsiteX53" fmla="*/ 2364475 w 3058854"/>
              <a:gd name="connsiteY53" fmla="*/ 725151 h 929568"/>
              <a:gd name="connsiteX54" fmla="*/ 1987007 w 3058854"/>
              <a:gd name="connsiteY54" fmla="*/ 606652 h 929568"/>
              <a:gd name="connsiteX55" fmla="*/ 2083335 w 3058854"/>
              <a:gd name="connsiteY55" fmla="*/ 684127 h 929568"/>
              <a:gd name="connsiteX56" fmla="*/ 2083335 w 3058854"/>
              <a:gd name="connsiteY56" fmla="*/ 927801 h 929568"/>
              <a:gd name="connsiteX57" fmla="*/ 1843777 w 3058854"/>
              <a:gd name="connsiteY57" fmla="*/ 927801 h 929568"/>
              <a:gd name="connsiteX58" fmla="*/ 1843459 w 3058854"/>
              <a:gd name="connsiteY58" fmla="*/ 725151 h 929568"/>
              <a:gd name="connsiteX59" fmla="*/ 1465701 w 3058854"/>
              <a:gd name="connsiteY59" fmla="*/ 606652 h 929568"/>
              <a:gd name="connsiteX60" fmla="*/ 1562030 w 3058854"/>
              <a:gd name="connsiteY60" fmla="*/ 684127 h 929568"/>
              <a:gd name="connsiteX61" fmla="*/ 1562030 w 3058854"/>
              <a:gd name="connsiteY61" fmla="*/ 927801 h 929568"/>
              <a:gd name="connsiteX62" fmla="*/ 1322153 w 3058854"/>
              <a:gd name="connsiteY62" fmla="*/ 927801 h 929568"/>
              <a:gd name="connsiteX63" fmla="*/ 1322153 w 3058854"/>
              <a:gd name="connsiteY63" fmla="*/ 725151 h 929568"/>
              <a:gd name="connsiteX64" fmla="*/ 945121 w 3058854"/>
              <a:gd name="connsiteY64" fmla="*/ 606652 h 929568"/>
              <a:gd name="connsiteX65" fmla="*/ 1041304 w 3058854"/>
              <a:gd name="connsiteY65" fmla="*/ 684127 h 929568"/>
              <a:gd name="connsiteX66" fmla="*/ 1041304 w 3058854"/>
              <a:gd name="connsiteY66" fmla="*/ 927801 h 929568"/>
              <a:gd name="connsiteX67" fmla="*/ 801891 w 3058854"/>
              <a:gd name="connsiteY67" fmla="*/ 927801 h 929568"/>
              <a:gd name="connsiteX68" fmla="*/ 801573 w 3058854"/>
              <a:gd name="connsiteY68" fmla="*/ 725151 h 929568"/>
              <a:gd name="connsiteX69" fmla="*/ 424106 w 3058854"/>
              <a:gd name="connsiteY69" fmla="*/ 606652 h 929568"/>
              <a:gd name="connsiteX70" fmla="*/ 520434 w 3058854"/>
              <a:gd name="connsiteY70" fmla="*/ 684127 h 929568"/>
              <a:gd name="connsiteX71" fmla="*/ 520434 w 3058854"/>
              <a:gd name="connsiteY71" fmla="*/ 927801 h 929568"/>
              <a:gd name="connsiteX72" fmla="*/ 280876 w 3058854"/>
              <a:gd name="connsiteY72" fmla="*/ 927801 h 929568"/>
              <a:gd name="connsiteX73" fmla="*/ 280558 w 3058854"/>
              <a:gd name="connsiteY73" fmla="*/ 725151 h 929568"/>
              <a:gd name="connsiteX74" fmla="*/ 3053264 w 3058854"/>
              <a:gd name="connsiteY74" fmla="*/ 600261 h 929568"/>
              <a:gd name="connsiteX75" fmla="*/ 3058854 w 3058854"/>
              <a:gd name="connsiteY75" fmla="*/ 604778 h 929568"/>
              <a:gd name="connsiteX76" fmla="*/ 3058854 w 3058854"/>
              <a:gd name="connsiteY76" fmla="*/ 630668 h 929568"/>
              <a:gd name="connsiteX77" fmla="*/ 3053264 w 3058854"/>
              <a:gd name="connsiteY77" fmla="*/ 626165 h 929568"/>
              <a:gd name="connsiteX78" fmla="*/ 5264 w 3058854"/>
              <a:gd name="connsiteY78" fmla="*/ 187776 h 929568"/>
              <a:gd name="connsiteX79" fmla="*/ 5264 w 3058854"/>
              <a:gd name="connsiteY79" fmla="*/ 499161 h 929568"/>
              <a:gd name="connsiteX80" fmla="*/ 0 w 3058854"/>
              <a:gd name="connsiteY80" fmla="*/ 499161 h 929568"/>
              <a:gd name="connsiteX81" fmla="*/ 0 w 3058854"/>
              <a:gd name="connsiteY81" fmla="*/ 192123 h 929568"/>
              <a:gd name="connsiteX82" fmla="*/ 2247806 w 3058854"/>
              <a:gd name="connsiteY82" fmla="*/ 82916 h 929568"/>
              <a:gd name="connsiteX83" fmla="*/ 2344134 w 3058854"/>
              <a:gd name="connsiteY83" fmla="*/ 160390 h 929568"/>
              <a:gd name="connsiteX84" fmla="*/ 2344134 w 3058854"/>
              <a:gd name="connsiteY84" fmla="*/ 413253 h 929568"/>
              <a:gd name="connsiteX85" fmla="*/ 2264515 w 3058854"/>
              <a:gd name="connsiteY85" fmla="*/ 479149 h 929568"/>
              <a:gd name="connsiteX86" fmla="*/ 2104258 w 3058854"/>
              <a:gd name="connsiteY86" fmla="*/ 479149 h 929568"/>
              <a:gd name="connsiteX87" fmla="*/ 2104258 w 3058854"/>
              <a:gd name="connsiteY87" fmla="*/ 201415 h 929568"/>
              <a:gd name="connsiteX88" fmla="*/ 1205920 w 3058854"/>
              <a:gd name="connsiteY88" fmla="*/ 82916 h 929568"/>
              <a:gd name="connsiteX89" fmla="*/ 1302103 w 3058854"/>
              <a:gd name="connsiteY89" fmla="*/ 160390 h 929568"/>
              <a:gd name="connsiteX90" fmla="*/ 1302103 w 3058854"/>
              <a:gd name="connsiteY90" fmla="*/ 413253 h 929568"/>
              <a:gd name="connsiteX91" fmla="*/ 1222629 w 3058854"/>
              <a:gd name="connsiteY91" fmla="*/ 479149 h 929568"/>
              <a:gd name="connsiteX92" fmla="*/ 1062227 w 3058854"/>
              <a:gd name="connsiteY92" fmla="*/ 479149 h 929568"/>
              <a:gd name="connsiteX93" fmla="*/ 1062227 w 3058854"/>
              <a:gd name="connsiteY93" fmla="*/ 201415 h 929568"/>
              <a:gd name="connsiteX94" fmla="*/ 684904 w 3058854"/>
              <a:gd name="connsiteY94" fmla="*/ 82916 h 929568"/>
              <a:gd name="connsiteX95" fmla="*/ 781232 w 3058854"/>
              <a:gd name="connsiteY95" fmla="*/ 160390 h 929568"/>
              <a:gd name="connsiteX96" fmla="*/ 781232 w 3058854"/>
              <a:gd name="connsiteY96" fmla="*/ 413253 h 929568"/>
              <a:gd name="connsiteX97" fmla="*/ 701612 w 3058854"/>
              <a:gd name="connsiteY97" fmla="*/ 479149 h 929568"/>
              <a:gd name="connsiteX98" fmla="*/ 541356 w 3058854"/>
              <a:gd name="connsiteY98" fmla="*/ 479149 h 929568"/>
              <a:gd name="connsiteX99" fmla="*/ 541356 w 3058854"/>
              <a:gd name="connsiteY99" fmla="*/ 201415 h 929568"/>
              <a:gd name="connsiteX100" fmla="*/ 163889 w 3058854"/>
              <a:gd name="connsiteY100" fmla="*/ 82916 h 929568"/>
              <a:gd name="connsiteX101" fmla="*/ 260217 w 3058854"/>
              <a:gd name="connsiteY101" fmla="*/ 160390 h 929568"/>
              <a:gd name="connsiteX102" fmla="*/ 260217 w 3058854"/>
              <a:gd name="connsiteY102" fmla="*/ 413253 h 929568"/>
              <a:gd name="connsiteX103" fmla="*/ 180743 w 3058854"/>
              <a:gd name="connsiteY103" fmla="*/ 479149 h 929568"/>
              <a:gd name="connsiteX104" fmla="*/ 20341 w 3058854"/>
              <a:gd name="connsiteY104" fmla="*/ 479149 h 929568"/>
              <a:gd name="connsiteX105" fmla="*/ 20341 w 3058854"/>
              <a:gd name="connsiteY105" fmla="*/ 201415 h 929568"/>
              <a:gd name="connsiteX106" fmla="*/ 2768821 w 3058854"/>
              <a:gd name="connsiteY106" fmla="*/ 82915 h 929568"/>
              <a:gd name="connsiteX107" fmla="*/ 2865149 w 3058854"/>
              <a:gd name="connsiteY107" fmla="*/ 160390 h 929568"/>
              <a:gd name="connsiteX108" fmla="*/ 2865149 w 3058854"/>
              <a:gd name="connsiteY108" fmla="*/ 413252 h 929568"/>
              <a:gd name="connsiteX109" fmla="*/ 2785530 w 3058854"/>
              <a:gd name="connsiteY109" fmla="*/ 479148 h 929568"/>
              <a:gd name="connsiteX110" fmla="*/ 2625273 w 3058854"/>
              <a:gd name="connsiteY110" fmla="*/ 479148 h 929568"/>
              <a:gd name="connsiteX111" fmla="*/ 2625273 w 3058854"/>
              <a:gd name="connsiteY111" fmla="*/ 201414 h 929568"/>
              <a:gd name="connsiteX112" fmla="*/ 1727226 w 3058854"/>
              <a:gd name="connsiteY112" fmla="*/ 82915 h 929568"/>
              <a:gd name="connsiteX113" fmla="*/ 1823554 w 3058854"/>
              <a:gd name="connsiteY113" fmla="*/ 160390 h 929568"/>
              <a:gd name="connsiteX114" fmla="*/ 1823554 w 3058854"/>
              <a:gd name="connsiteY114" fmla="*/ 413252 h 929568"/>
              <a:gd name="connsiteX115" fmla="*/ 1743498 w 3058854"/>
              <a:gd name="connsiteY115" fmla="*/ 479148 h 929568"/>
              <a:gd name="connsiteX116" fmla="*/ 1583678 w 3058854"/>
              <a:gd name="connsiteY116" fmla="*/ 479148 h 929568"/>
              <a:gd name="connsiteX117" fmla="*/ 1583678 w 3058854"/>
              <a:gd name="connsiteY117" fmla="*/ 201414 h 929568"/>
              <a:gd name="connsiteX118" fmla="*/ 2769112 w 3058854"/>
              <a:gd name="connsiteY118" fmla="*/ 57186 h 929568"/>
              <a:gd name="connsiteX119" fmla="*/ 2604932 w 3058854"/>
              <a:gd name="connsiteY119" fmla="*/ 192122 h 929568"/>
              <a:gd name="connsiteX120" fmla="*/ 2604932 w 3058854"/>
              <a:gd name="connsiteY120" fmla="*/ 499160 h 929568"/>
              <a:gd name="connsiteX121" fmla="*/ 2792213 w 3058854"/>
              <a:gd name="connsiteY121" fmla="*/ 499160 h 929568"/>
              <a:gd name="connsiteX122" fmla="*/ 2885345 w 3058854"/>
              <a:gd name="connsiteY122" fmla="*/ 422687 h 929568"/>
              <a:gd name="connsiteX123" fmla="*/ 2885345 w 3058854"/>
              <a:gd name="connsiteY123" fmla="*/ 151098 h 929568"/>
              <a:gd name="connsiteX124" fmla="*/ 1727226 w 3058854"/>
              <a:gd name="connsiteY124" fmla="*/ 57186 h 929568"/>
              <a:gd name="connsiteX125" fmla="*/ 1562901 w 3058854"/>
              <a:gd name="connsiteY125" fmla="*/ 192122 h 929568"/>
              <a:gd name="connsiteX126" fmla="*/ 1562901 w 3058854"/>
              <a:gd name="connsiteY126" fmla="*/ 499160 h 929568"/>
              <a:gd name="connsiteX127" fmla="*/ 1750182 w 3058854"/>
              <a:gd name="connsiteY127" fmla="*/ 499160 h 929568"/>
              <a:gd name="connsiteX128" fmla="*/ 1843459 w 3058854"/>
              <a:gd name="connsiteY128" fmla="*/ 422687 h 929568"/>
              <a:gd name="connsiteX129" fmla="*/ 1843459 w 3058854"/>
              <a:gd name="connsiteY129" fmla="*/ 151098 h 929568"/>
              <a:gd name="connsiteX130" fmla="*/ 2247661 w 3058854"/>
              <a:gd name="connsiteY130" fmla="*/ 56901 h 929568"/>
              <a:gd name="connsiteX131" fmla="*/ 2083917 w 3058854"/>
              <a:gd name="connsiteY131" fmla="*/ 192123 h 929568"/>
              <a:gd name="connsiteX132" fmla="*/ 2083917 w 3058854"/>
              <a:gd name="connsiteY132" fmla="*/ 499161 h 929568"/>
              <a:gd name="connsiteX133" fmla="*/ 2271198 w 3058854"/>
              <a:gd name="connsiteY133" fmla="*/ 499161 h 929568"/>
              <a:gd name="connsiteX134" fmla="*/ 2364475 w 3058854"/>
              <a:gd name="connsiteY134" fmla="*/ 422687 h 929568"/>
              <a:gd name="connsiteX135" fmla="*/ 2364475 w 3058854"/>
              <a:gd name="connsiteY135" fmla="*/ 151099 h 929568"/>
              <a:gd name="connsiteX136" fmla="*/ 1205920 w 3058854"/>
              <a:gd name="connsiteY136" fmla="*/ 56901 h 929568"/>
              <a:gd name="connsiteX137" fmla="*/ 1041886 w 3058854"/>
              <a:gd name="connsiteY137" fmla="*/ 192123 h 929568"/>
              <a:gd name="connsiteX138" fmla="*/ 1041886 w 3058854"/>
              <a:gd name="connsiteY138" fmla="*/ 499161 h 929568"/>
              <a:gd name="connsiteX139" fmla="*/ 1229312 w 3058854"/>
              <a:gd name="connsiteY139" fmla="*/ 499161 h 929568"/>
              <a:gd name="connsiteX140" fmla="*/ 1322154 w 3058854"/>
              <a:gd name="connsiteY140" fmla="*/ 422687 h 929568"/>
              <a:gd name="connsiteX141" fmla="*/ 1322154 w 3058854"/>
              <a:gd name="connsiteY141" fmla="*/ 151099 h 929568"/>
              <a:gd name="connsiteX142" fmla="*/ 684759 w 3058854"/>
              <a:gd name="connsiteY142" fmla="*/ 56901 h 929568"/>
              <a:gd name="connsiteX143" fmla="*/ 521015 w 3058854"/>
              <a:gd name="connsiteY143" fmla="*/ 192123 h 929568"/>
              <a:gd name="connsiteX144" fmla="*/ 521015 w 3058854"/>
              <a:gd name="connsiteY144" fmla="*/ 499161 h 929568"/>
              <a:gd name="connsiteX145" fmla="*/ 708296 w 3058854"/>
              <a:gd name="connsiteY145" fmla="*/ 499161 h 929568"/>
              <a:gd name="connsiteX146" fmla="*/ 801573 w 3058854"/>
              <a:gd name="connsiteY146" fmla="*/ 422687 h 929568"/>
              <a:gd name="connsiteX147" fmla="*/ 801573 w 3058854"/>
              <a:gd name="connsiteY147" fmla="*/ 151099 h 929568"/>
              <a:gd name="connsiteX148" fmla="*/ 5264 w 3058854"/>
              <a:gd name="connsiteY148" fmla="*/ 0 h 929568"/>
              <a:gd name="connsiteX149" fmla="*/ 3053264 w 3058854"/>
              <a:gd name="connsiteY149" fmla="*/ 0 h 929568"/>
              <a:gd name="connsiteX150" fmla="*/ 3053264 w 3058854"/>
              <a:gd name="connsiteY150" fmla="*/ 600261 h 929568"/>
              <a:gd name="connsiteX151" fmla="*/ 3029330 w 3058854"/>
              <a:gd name="connsiteY151" fmla="*/ 580923 h 929568"/>
              <a:gd name="connsiteX152" fmla="*/ 2865150 w 3058854"/>
              <a:gd name="connsiteY152" fmla="*/ 715859 h 929568"/>
              <a:gd name="connsiteX153" fmla="*/ 2865150 w 3058854"/>
              <a:gd name="connsiteY153" fmla="*/ 927801 h 929568"/>
              <a:gd name="connsiteX154" fmla="*/ 2624547 w 3058854"/>
              <a:gd name="connsiteY154" fmla="*/ 927801 h 929568"/>
              <a:gd name="connsiteX155" fmla="*/ 2624547 w 3058854"/>
              <a:gd name="connsiteY155" fmla="*/ 674835 h 929568"/>
              <a:gd name="connsiteX156" fmla="*/ 2508314 w 3058854"/>
              <a:gd name="connsiteY156" fmla="*/ 580923 h 929568"/>
              <a:gd name="connsiteX157" fmla="*/ 2344134 w 3058854"/>
              <a:gd name="connsiteY157" fmla="*/ 715859 h 929568"/>
              <a:gd name="connsiteX158" fmla="*/ 2344134 w 3058854"/>
              <a:gd name="connsiteY158" fmla="*/ 927801 h 929568"/>
              <a:gd name="connsiteX159" fmla="*/ 2103676 w 3058854"/>
              <a:gd name="connsiteY159" fmla="*/ 927801 h 929568"/>
              <a:gd name="connsiteX160" fmla="*/ 2103676 w 3058854"/>
              <a:gd name="connsiteY160" fmla="*/ 674835 h 929568"/>
              <a:gd name="connsiteX161" fmla="*/ 1987443 w 3058854"/>
              <a:gd name="connsiteY161" fmla="*/ 580923 h 929568"/>
              <a:gd name="connsiteX162" fmla="*/ 1823118 w 3058854"/>
              <a:gd name="connsiteY162" fmla="*/ 715859 h 929568"/>
              <a:gd name="connsiteX163" fmla="*/ 1823118 w 3058854"/>
              <a:gd name="connsiteY163" fmla="*/ 927801 h 929568"/>
              <a:gd name="connsiteX164" fmla="*/ 1582661 w 3058854"/>
              <a:gd name="connsiteY164" fmla="*/ 927801 h 929568"/>
              <a:gd name="connsiteX165" fmla="*/ 1582661 w 3058854"/>
              <a:gd name="connsiteY165" fmla="*/ 674835 h 929568"/>
              <a:gd name="connsiteX166" fmla="*/ 1466428 w 3058854"/>
              <a:gd name="connsiteY166" fmla="*/ 580923 h 929568"/>
              <a:gd name="connsiteX167" fmla="*/ 1302103 w 3058854"/>
              <a:gd name="connsiteY167" fmla="*/ 715859 h 929568"/>
              <a:gd name="connsiteX168" fmla="*/ 1302103 w 3058854"/>
              <a:gd name="connsiteY168" fmla="*/ 927801 h 929568"/>
              <a:gd name="connsiteX169" fmla="*/ 1061645 w 3058854"/>
              <a:gd name="connsiteY169" fmla="*/ 927801 h 929568"/>
              <a:gd name="connsiteX170" fmla="*/ 1061645 w 3058854"/>
              <a:gd name="connsiteY170" fmla="*/ 674835 h 929568"/>
              <a:gd name="connsiteX171" fmla="*/ 945411 w 3058854"/>
              <a:gd name="connsiteY171" fmla="*/ 580923 h 929568"/>
              <a:gd name="connsiteX172" fmla="*/ 781232 w 3058854"/>
              <a:gd name="connsiteY172" fmla="*/ 715859 h 929568"/>
              <a:gd name="connsiteX173" fmla="*/ 781232 w 3058854"/>
              <a:gd name="connsiteY173" fmla="*/ 927801 h 929568"/>
              <a:gd name="connsiteX174" fmla="*/ 540775 w 3058854"/>
              <a:gd name="connsiteY174" fmla="*/ 927801 h 929568"/>
              <a:gd name="connsiteX175" fmla="*/ 540775 w 3058854"/>
              <a:gd name="connsiteY175" fmla="*/ 674835 h 929568"/>
              <a:gd name="connsiteX176" fmla="*/ 424542 w 3058854"/>
              <a:gd name="connsiteY176" fmla="*/ 580923 h 929568"/>
              <a:gd name="connsiteX177" fmla="*/ 260217 w 3058854"/>
              <a:gd name="connsiteY177" fmla="*/ 715859 h 929568"/>
              <a:gd name="connsiteX178" fmla="*/ 260217 w 3058854"/>
              <a:gd name="connsiteY178" fmla="*/ 927801 h 929568"/>
              <a:gd name="connsiteX179" fmla="*/ 5264 w 3058854"/>
              <a:gd name="connsiteY179" fmla="*/ 927801 h 929568"/>
              <a:gd name="connsiteX180" fmla="*/ 5264 w 3058854"/>
              <a:gd name="connsiteY180" fmla="*/ 499161 h 929568"/>
              <a:gd name="connsiteX181" fmla="*/ 187281 w 3058854"/>
              <a:gd name="connsiteY181" fmla="*/ 499161 h 929568"/>
              <a:gd name="connsiteX182" fmla="*/ 280558 w 3058854"/>
              <a:gd name="connsiteY182" fmla="*/ 422687 h 929568"/>
              <a:gd name="connsiteX183" fmla="*/ 280558 w 3058854"/>
              <a:gd name="connsiteY183" fmla="*/ 151099 h 929568"/>
              <a:gd name="connsiteX184" fmla="*/ 163744 w 3058854"/>
              <a:gd name="connsiteY184" fmla="*/ 56901 h 929568"/>
              <a:gd name="connsiteX185" fmla="*/ 5264 w 3058854"/>
              <a:gd name="connsiteY185" fmla="*/ 187776 h 92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3058854" h="929568">
                <a:moveTo>
                  <a:pt x="2865150" y="927801"/>
                </a:moveTo>
                <a:lnTo>
                  <a:pt x="2885770" y="927801"/>
                </a:lnTo>
                <a:lnTo>
                  <a:pt x="2885774" y="929568"/>
                </a:lnTo>
                <a:lnTo>
                  <a:pt x="2865150" y="929568"/>
                </a:lnTo>
                <a:close/>
                <a:moveTo>
                  <a:pt x="2604206" y="927801"/>
                </a:moveTo>
                <a:lnTo>
                  <a:pt x="2624547" y="927801"/>
                </a:lnTo>
                <a:lnTo>
                  <a:pt x="2624547" y="929568"/>
                </a:lnTo>
                <a:lnTo>
                  <a:pt x="2604206" y="929568"/>
                </a:lnTo>
                <a:close/>
                <a:moveTo>
                  <a:pt x="2344134" y="927801"/>
                </a:moveTo>
                <a:lnTo>
                  <a:pt x="2364793" y="927801"/>
                </a:lnTo>
                <a:lnTo>
                  <a:pt x="2364796" y="929568"/>
                </a:lnTo>
                <a:lnTo>
                  <a:pt x="2344134" y="929568"/>
                </a:lnTo>
                <a:close/>
                <a:moveTo>
                  <a:pt x="2083335" y="927801"/>
                </a:moveTo>
                <a:lnTo>
                  <a:pt x="2103676" y="927801"/>
                </a:lnTo>
                <a:lnTo>
                  <a:pt x="2103676" y="929568"/>
                </a:lnTo>
                <a:lnTo>
                  <a:pt x="2083335" y="929568"/>
                </a:lnTo>
                <a:close/>
                <a:moveTo>
                  <a:pt x="1823118" y="927801"/>
                </a:moveTo>
                <a:lnTo>
                  <a:pt x="1843777" y="927801"/>
                </a:lnTo>
                <a:lnTo>
                  <a:pt x="1843780" y="929568"/>
                </a:lnTo>
                <a:lnTo>
                  <a:pt x="1823118" y="929568"/>
                </a:lnTo>
                <a:close/>
                <a:moveTo>
                  <a:pt x="1562030" y="927801"/>
                </a:moveTo>
                <a:lnTo>
                  <a:pt x="1582661" y="927801"/>
                </a:lnTo>
                <a:lnTo>
                  <a:pt x="1582661" y="929568"/>
                </a:lnTo>
                <a:lnTo>
                  <a:pt x="1562030" y="929568"/>
                </a:lnTo>
                <a:close/>
                <a:moveTo>
                  <a:pt x="1302103" y="927801"/>
                </a:moveTo>
                <a:lnTo>
                  <a:pt x="1322153" y="927801"/>
                </a:lnTo>
                <a:lnTo>
                  <a:pt x="1322153" y="929568"/>
                </a:lnTo>
                <a:lnTo>
                  <a:pt x="1302103" y="929568"/>
                </a:lnTo>
                <a:close/>
                <a:moveTo>
                  <a:pt x="1041304" y="927801"/>
                </a:moveTo>
                <a:lnTo>
                  <a:pt x="1061645" y="927801"/>
                </a:lnTo>
                <a:lnTo>
                  <a:pt x="1061645" y="929568"/>
                </a:lnTo>
                <a:lnTo>
                  <a:pt x="1041304" y="929568"/>
                </a:lnTo>
                <a:close/>
                <a:moveTo>
                  <a:pt x="781232" y="927801"/>
                </a:moveTo>
                <a:lnTo>
                  <a:pt x="801891" y="927801"/>
                </a:lnTo>
                <a:lnTo>
                  <a:pt x="801894" y="929568"/>
                </a:lnTo>
                <a:lnTo>
                  <a:pt x="781232" y="929568"/>
                </a:lnTo>
                <a:close/>
                <a:moveTo>
                  <a:pt x="520434" y="927801"/>
                </a:moveTo>
                <a:lnTo>
                  <a:pt x="540775" y="927801"/>
                </a:lnTo>
                <a:lnTo>
                  <a:pt x="540775" y="929568"/>
                </a:lnTo>
                <a:lnTo>
                  <a:pt x="520434" y="929568"/>
                </a:lnTo>
                <a:close/>
                <a:moveTo>
                  <a:pt x="260217" y="927801"/>
                </a:moveTo>
                <a:lnTo>
                  <a:pt x="280876" y="927801"/>
                </a:lnTo>
                <a:lnTo>
                  <a:pt x="280879" y="929568"/>
                </a:lnTo>
                <a:lnTo>
                  <a:pt x="260217" y="929568"/>
                </a:lnTo>
                <a:close/>
                <a:moveTo>
                  <a:pt x="3029039" y="606652"/>
                </a:moveTo>
                <a:lnTo>
                  <a:pt x="3053264" y="626165"/>
                </a:lnTo>
                <a:lnTo>
                  <a:pt x="3053264" y="927801"/>
                </a:lnTo>
                <a:lnTo>
                  <a:pt x="2885770" y="927801"/>
                </a:lnTo>
                <a:lnTo>
                  <a:pt x="2885346" y="725151"/>
                </a:lnTo>
                <a:close/>
                <a:moveTo>
                  <a:pt x="2508023" y="606652"/>
                </a:moveTo>
                <a:lnTo>
                  <a:pt x="2604206" y="684127"/>
                </a:lnTo>
                <a:lnTo>
                  <a:pt x="2604206" y="927801"/>
                </a:lnTo>
                <a:lnTo>
                  <a:pt x="2364793" y="927801"/>
                </a:lnTo>
                <a:lnTo>
                  <a:pt x="2364475" y="725151"/>
                </a:lnTo>
                <a:close/>
                <a:moveTo>
                  <a:pt x="1987007" y="606652"/>
                </a:moveTo>
                <a:lnTo>
                  <a:pt x="2083335" y="684127"/>
                </a:lnTo>
                <a:lnTo>
                  <a:pt x="2083335" y="927801"/>
                </a:lnTo>
                <a:lnTo>
                  <a:pt x="1843777" y="927801"/>
                </a:lnTo>
                <a:lnTo>
                  <a:pt x="1843459" y="725151"/>
                </a:lnTo>
                <a:close/>
                <a:moveTo>
                  <a:pt x="1465701" y="606652"/>
                </a:moveTo>
                <a:lnTo>
                  <a:pt x="1562030" y="684127"/>
                </a:lnTo>
                <a:lnTo>
                  <a:pt x="1562030" y="927801"/>
                </a:lnTo>
                <a:lnTo>
                  <a:pt x="1322153" y="927801"/>
                </a:lnTo>
                <a:lnTo>
                  <a:pt x="1322153" y="725151"/>
                </a:lnTo>
                <a:close/>
                <a:moveTo>
                  <a:pt x="945121" y="606652"/>
                </a:moveTo>
                <a:lnTo>
                  <a:pt x="1041304" y="684127"/>
                </a:lnTo>
                <a:lnTo>
                  <a:pt x="1041304" y="927801"/>
                </a:lnTo>
                <a:lnTo>
                  <a:pt x="801891" y="927801"/>
                </a:lnTo>
                <a:lnTo>
                  <a:pt x="801573" y="725151"/>
                </a:lnTo>
                <a:close/>
                <a:moveTo>
                  <a:pt x="424106" y="606652"/>
                </a:moveTo>
                <a:lnTo>
                  <a:pt x="520434" y="684127"/>
                </a:lnTo>
                <a:lnTo>
                  <a:pt x="520434" y="927801"/>
                </a:lnTo>
                <a:lnTo>
                  <a:pt x="280876" y="927801"/>
                </a:lnTo>
                <a:lnTo>
                  <a:pt x="280558" y="725151"/>
                </a:lnTo>
                <a:close/>
                <a:moveTo>
                  <a:pt x="3053264" y="600261"/>
                </a:moveTo>
                <a:lnTo>
                  <a:pt x="3058854" y="604778"/>
                </a:lnTo>
                <a:lnTo>
                  <a:pt x="3058854" y="630668"/>
                </a:lnTo>
                <a:lnTo>
                  <a:pt x="3053264" y="626165"/>
                </a:lnTo>
                <a:close/>
                <a:moveTo>
                  <a:pt x="5264" y="187776"/>
                </a:moveTo>
                <a:lnTo>
                  <a:pt x="5264" y="499161"/>
                </a:lnTo>
                <a:lnTo>
                  <a:pt x="0" y="499161"/>
                </a:lnTo>
                <a:lnTo>
                  <a:pt x="0" y="192123"/>
                </a:lnTo>
                <a:close/>
                <a:moveTo>
                  <a:pt x="2247806" y="82916"/>
                </a:moveTo>
                <a:lnTo>
                  <a:pt x="2344134" y="160390"/>
                </a:lnTo>
                <a:lnTo>
                  <a:pt x="2344134" y="413253"/>
                </a:lnTo>
                <a:lnTo>
                  <a:pt x="2264515" y="479149"/>
                </a:lnTo>
                <a:lnTo>
                  <a:pt x="2104258" y="479149"/>
                </a:lnTo>
                <a:lnTo>
                  <a:pt x="2104258" y="201415"/>
                </a:lnTo>
                <a:close/>
                <a:moveTo>
                  <a:pt x="1205920" y="82916"/>
                </a:moveTo>
                <a:lnTo>
                  <a:pt x="1302103" y="160390"/>
                </a:lnTo>
                <a:lnTo>
                  <a:pt x="1302103" y="413253"/>
                </a:lnTo>
                <a:lnTo>
                  <a:pt x="1222629" y="479149"/>
                </a:lnTo>
                <a:lnTo>
                  <a:pt x="1062227" y="479149"/>
                </a:lnTo>
                <a:lnTo>
                  <a:pt x="1062227" y="201415"/>
                </a:lnTo>
                <a:close/>
                <a:moveTo>
                  <a:pt x="684904" y="82916"/>
                </a:moveTo>
                <a:lnTo>
                  <a:pt x="781232" y="160390"/>
                </a:lnTo>
                <a:lnTo>
                  <a:pt x="781232" y="413253"/>
                </a:lnTo>
                <a:lnTo>
                  <a:pt x="701612" y="479149"/>
                </a:lnTo>
                <a:lnTo>
                  <a:pt x="541356" y="479149"/>
                </a:lnTo>
                <a:lnTo>
                  <a:pt x="541356" y="201415"/>
                </a:lnTo>
                <a:close/>
                <a:moveTo>
                  <a:pt x="163889" y="82916"/>
                </a:moveTo>
                <a:lnTo>
                  <a:pt x="260217" y="160390"/>
                </a:lnTo>
                <a:lnTo>
                  <a:pt x="260217" y="413253"/>
                </a:lnTo>
                <a:lnTo>
                  <a:pt x="180743" y="479149"/>
                </a:lnTo>
                <a:lnTo>
                  <a:pt x="20341" y="479149"/>
                </a:lnTo>
                <a:lnTo>
                  <a:pt x="20341" y="201415"/>
                </a:lnTo>
                <a:close/>
                <a:moveTo>
                  <a:pt x="2768821" y="82915"/>
                </a:moveTo>
                <a:lnTo>
                  <a:pt x="2865149" y="160390"/>
                </a:lnTo>
                <a:lnTo>
                  <a:pt x="2865149" y="413252"/>
                </a:lnTo>
                <a:lnTo>
                  <a:pt x="2785530" y="479148"/>
                </a:lnTo>
                <a:lnTo>
                  <a:pt x="2625273" y="479148"/>
                </a:lnTo>
                <a:lnTo>
                  <a:pt x="2625273" y="201414"/>
                </a:lnTo>
                <a:close/>
                <a:moveTo>
                  <a:pt x="1727226" y="82915"/>
                </a:moveTo>
                <a:lnTo>
                  <a:pt x="1823554" y="160390"/>
                </a:lnTo>
                <a:lnTo>
                  <a:pt x="1823554" y="413252"/>
                </a:lnTo>
                <a:lnTo>
                  <a:pt x="1743498" y="479148"/>
                </a:lnTo>
                <a:lnTo>
                  <a:pt x="1583678" y="479148"/>
                </a:lnTo>
                <a:lnTo>
                  <a:pt x="1583678" y="201414"/>
                </a:lnTo>
                <a:close/>
                <a:moveTo>
                  <a:pt x="2769112" y="57186"/>
                </a:moveTo>
                <a:lnTo>
                  <a:pt x="2604932" y="192122"/>
                </a:lnTo>
                <a:lnTo>
                  <a:pt x="2604932" y="499160"/>
                </a:lnTo>
                <a:lnTo>
                  <a:pt x="2792213" y="499160"/>
                </a:lnTo>
                <a:lnTo>
                  <a:pt x="2885345" y="422687"/>
                </a:lnTo>
                <a:lnTo>
                  <a:pt x="2885345" y="151098"/>
                </a:lnTo>
                <a:close/>
                <a:moveTo>
                  <a:pt x="1727226" y="57186"/>
                </a:moveTo>
                <a:lnTo>
                  <a:pt x="1562901" y="192122"/>
                </a:lnTo>
                <a:lnTo>
                  <a:pt x="1562901" y="499160"/>
                </a:lnTo>
                <a:lnTo>
                  <a:pt x="1750182" y="499160"/>
                </a:lnTo>
                <a:lnTo>
                  <a:pt x="1843459" y="422687"/>
                </a:lnTo>
                <a:lnTo>
                  <a:pt x="1843459" y="151098"/>
                </a:lnTo>
                <a:close/>
                <a:moveTo>
                  <a:pt x="2247661" y="56901"/>
                </a:moveTo>
                <a:lnTo>
                  <a:pt x="2083917" y="192123"/>
                </a:lnTo>
                <a:lnTo>
                  <a:pt x="2083917" y="499161"/>
                </a:lnTo>
                <a:lnTo>
                  <a:pt x="2271198" y="499161"/>
                </a:lnTo>
                <a:lnTo>
                  <a:pt x="2364475" y="422687"/>
                </a:lnTo>
                <a:lnTo>
                  <a:pt x="2364475" y="151099"/>
                </a:lnTo>
                <a:close/>
                <a:moveTo>
                  <a:pt x="1205920" y="56901"/>
                </a:moveTo>
                <a:lnTo>
                  <a:pt x="1041886" y="192123"/>
                </a:lnTo>
                <a:lnTo>
                  <a:pt x="1041886" y="499161"/>
                </a:lnTo>
                <a:lnTo>
                  <a:pt x="1229312" y="499161"/>
                </a:lnTo>
                <a:lnTo>
                  <a:pt x="1322154" y="422687"/>
                </a:lnTo>
                <a:lnTo>
                  <a:pt x="1322154" y="151099"/>
                </a:lnTo>
                <a:close/>
                <a:moveTo>
                  <a:pt x="684759" y="56901"/>
                </a:moveTo>
                <a:lnTo>
                  <a:pt x="521015" y="192123"/>
                </a:lnTo>
                <a:lnTo>
                  <a:pt x="521015" y="499161"/>
                </a:lnTo>
                <a:lnTo>
                  <a:pt x="708296" y="499161"/>
                </a:lnTo>
                <a:lnTo>
                  <a:pt x="801573" y="422687"/>
                </a:lnTo>
                <a:lnTo>
                  <a:pt x="801573" y="151099"/>
                </a:lnTo>
                <a:close/>
                <a:moveTo>
                  <a:pt x="5264" y="0"/>
                </a:moveTo>
                <a:lnTo>
                  <a:pt x="3053264" y="0"/>
                </a:lnTo>
                <a:lnTo>
                  <a:pt x="3053264" y="600261"/>
                </a:lnTo>
                <a:lnTo>
                  <a:pt x="3029330" y="580923"/>
                </a:lnTo>
                <a:lnTo>
                  <a:pt x="2865150" y="715859"/>
                </a:lnTo>
                <a:lnTo>
                  <a:pt x="2865150" y="927801"/>
                </a:lnTo>
                <a:lnTo>
                  <a:pt x="2624547" y="927801"/>
                </a:lnTo>
                <a:lnTo>
                  <a:pt x="2624547" y="674835"/>
                </a:lnTo>
                <a:lnTo>
                  <a:pt x="2508314" y="580923"/>
                </a:lnTo>
                <a:lnTo>
                  <a:pt x="2344134" y="715859"/>
                </a:lnTo>
                <a:lnTo>
                  <a:pt x="2344134" y="927801"/>
                </a:lnTo>
                <a:lnTo>
                  <a:pt x="2103676" y="927801"/>
                </a:lnTo>
                <a:lnTo>
                  <a:pt x="2103676" y="674835"/>
                </a:lnTo>
                <a:lnTo>
                  <a:pt x="1987443" y="580923"/>
                </a:lnTo>
                <a:lnTo>
                  <a:pt x="1823118" y="715859"/>
                </a:lnTo>
                <a:lnTo>
                  <a:pt x="1823118" y="927801"/>
                </a:lnTo>
                <a:lnTo>
                  <a:pt x="1582661" y="927801"/>
                </a:lnTo>
                <a:lnTo>
                  <a:pt x="1582661" y="674835"/>
                </a:lnTo>
                <a:lnTo>
                  <a:pt x="1466428" y="580923"/>
                </a:lnTo>
                <a:lnTo>
                  <a:pt x="1302103" y="715859"/>
                </a:lnTo>
                <a:lnTo>
                  <a:pt x="1302103" y="927801"/>
                </a:lnTo>
                <a:lnTo>
                  <a:pt x="1061645" y="927801"/>
                </a:lnTo>
                <a:lnTo>
                  <a:pt x="1061645" y="674835"/>
                </a:lnTo>
                <a:lnTo>
                  <a:pt x="945411" y="580923"/>
                </a:lnTo>
                <a:lnTo>
                  <a:pt x="781232" y="715859"/>
                </a:lnTo>
                <a:lnTo>
                  <a:pt x="781232" y="927801"/>
                </a:lnTo>
                <a:lnTo>
                  <a:pt x="540775" y="927801"/>
                </a:lnTo>
                <a:lnTo>
                  <a:pt x="540775" y="674835"/>
                </a:lnTo>
                <a:lnTo>
                  <a:pt x="424542" y="580923"/>
                </a:lnTo>
                <a:lnTo>
                  <a:pt x="260217" y="715859"/>
                </a:lnTo>
                <a:lnTo>
                  <a:pt x="260217" y="927801"/>
                </a:lnTo>
                <a:lnTo>
                  <a:pt x="5264" y="927801"/>
                </a:lnTo>
                <a:lnTo>
                  <a:pt x="5264" y="499161"/>
                </a:lnTo>
                <a:lnTo>
                  <a:pt x="187281" y="499161"/>
                </a:lnTo>
                <a:lnTo>
                  <a:pt x="280558" y="422687"/>
                </a:lnTo>
                <a:lnTo>
                  <a:pt x="280558" y="151099"/>
                </a:lnTo>
                <a:lnTo>
                  <a:pt x="163744" y="56901"/>
                </a:lnTo>
                <a:lnTo>
                  <a:pt x="5264" y="187776"/>
                </a:lnTo>
                <a:close/>
              </a:path>
            </a:pathLst>
          </a:custGeom>
          <a:solidFill>
            <a:schemeClr val="accent2"/>
          </a:solidFill>
          <a:ln w="136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i-FI"/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42D56245-2BA4-4BA8-9080-D9E6949E151A}"/>
              </a:ext>
            </a:extLst>
          </p:cNvPr>
          <p:cNvSpPr/>
          <p:nvPr/>
        </p:nvSpPr>
        <p:spPr bwMode="hidden">
          <a:xfrm>
            <a:off x="9134475" y="5930582"/>
            <a:ext cx="3060000" cy="927802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EFB6CAD9-21A6-455B-B05D-F61CCF322584}"/>
              </a:ext>
            </a:extLst>
          </p:cNvPr>
          <p:cNvSpPr txBox="1"/>
          <p:nvPr/>
        </p:nvSpPr>
        <p:spPr bwMode="white">
          <a:xfrm>
            <a:off x="0" y="5930582"/>
            <a:ext cx="6120000" cy="92880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fi-FI" sz="2800" spc="300" baseline="0" dirty="0">
                <a:solidFill>
                  <a:schemeClr val="bg1"/>
                </a:solidFill>
              </a:rPr>
              <a:t>dvv.fi</a:t>
            </a:r>
          </a:p>
        </p:txBody>
      </p:sp>
      <p:pic>
        <p:nvPicPr>
          <p:cNvPr id="8" name="Kuva 7" descr="Digi- ja väestötietoviraston tunnus">
            <a:extLst>
              <a:ext uri="{FF2B5EF4-FFF2-40B4-BE49-F238E27FC236}">
                <a16:creationId xmlns:a16="http://schemas.microsoft.com/office/drawing/2014/main" id="{CBB20E0A-0CCD-46B1-8EB6-1942AD1A3B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771426" y="2328672"/>
            <a:ext cx="6649148" cy="921794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60103E4-185B-42BB-9D81-9D4F3ECCD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CCE55A7-F00A-40A7-8752-70B3A844BB87}" type="datetimeFigureOut">
              <a:rPr lang="fi-FI" smtClean="0"/>
              <a:t>4.12.2025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0733073-F773-4589-9C73-1AB628629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ABE97E3-F3EC-40EA-805C-459924D57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0DE504C-0115-4759-83F9-FDDECC2B6CB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154400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3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Kuva 27" descr="Digi- ja väestötietoviraston tunnus&#10;">
            <a:extLst>
              <a:ext uri="{FF2B5EF4-FFF2-40B4-BE49-F238E27FC236}">
                <a16:creationId xmlns:a16="http://schemas.microsoft.com/office/drawing/2014/main" id="{0D7BEB57-05A3-4B43-820C-684E32111D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2484000" y="2880000"/>
            <a:ext cx="7236000" cy="1003151"/>
          </a:xfrm>
          <a:prstGeom prst="rect">
            <a:avLst/>
          </a:prstGeom>
        </p:spPr>
      </p:pic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>
          <a:xfrm>
            <a:off x="3450000" y="4284000"/>
            <a:ext cx="5292000" cy="720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fi-FI" sz="2800" spc="300" baseline="0" dirty="0">
                <a:solidFill>
                  <a:schemeClr val="bg1"/>
                </a:solidFill>
              </a:rPr>
              <a:t>dvv.fi</a:t>
            </a:r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633B3A55-59E4-415F-B405-7C49BB3598B3}"/>
              </a:ext>
            </a:extLst>
          </p:cNvPr>
          <p:cNvGrpSpPr/>
          <p:nvPr/>
        </p:nvGrpSpPr>
        <p:grpSpPr bwMode="white">
          <a:xfrm>
            <a:off x="-3349" y="-1"/>
            <a:ext cx="12198698" cy="184444"/>
            <a:chOff x="-3349" y="-1"/>
            <a:chExt cx="12198698" cy="184444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2328EE5A-928E-4167-9AF0-4816CBFF5C82}"/>
                </a:ext>
              </a:extLst>
            </p:cNvPr>
            <p:cNvSpPr/>
            <p:nvPr/>
          </p:nvSpPr>
          <p:spPr bwMode="white">
            <a:xfrm>
              <a:off x="9135636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FBDE6B09-6A16-4730-96C4-9C3FDFBE1428}"/>
                </a:ext>
              </a:extLst>
            </p:cNvPr>
            <p:cNvSpPr/>
            <p:nvPr/>
          </p:nvSpPr>
          <p:spPr bwMode="white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7B5E0810-7800-4C99-8E48-C3F29C4729AB}"/>
                </a:ext>
              </a:extLst>
            </p:cNvPr>
            <p:cNvSpPr/>
            <p:nvPr/>
          </p:nvSpPr>
          <p:spPr bwMode="white">
            <a:xfrm>
              <a:off x="-3349" y="0"/>
              <a:ext cx="6099349" cy="1844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71B9E7A2-F910-45AD-8DE5-2CD26F9D9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CCE55A7-F00A-40A7-8752-70B3A844BB87}" type="datetimeFigureOut">
              <a:rPr lang="fi-FI" smtClean="0"/>
              <a:t>4.12.2025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816DBB66-6508-4FD5-BA86-3CB437066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CBEA675-9260-45E8-89D2-AE9881C29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0DE504C-0115-4759-83F9-FDDECC2B6CB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05011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>
          <a:xfrm>
            <a:off x="3450000" y="4284000"/>
            <a:ext cx="5292000" cy="720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fi-FI" sz="2800" spc="300" baseline="0" dirty="0">
                <a:solidFill>
                  <a:srgbClr val="003479"/>
                </a:solidFill>
              </a:rPr>
              <a:t>dvv.fi</a:t>
            </a:r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633B3A55-59E4-415F-B405-7C49BB3598B3}"/>
              </a:ext>
            </a:extLst>
          </p:cNvPr>
          <p:cNvGrpSpPr/>
          <p:nvPr/>
        </p:nvGrpSpPr>
        <p:grpSpPr>
          <a:xfrm>
            <a:off x="-3349" y="-1"/>
            <a:ext cx="12198698" cy="184444"/>
            <a:chOff x="-3349" y="-1"/>
            <a:chExt cx="12198698" cy="184444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2328EE5A-928E-4167-9AF0-4816CBFF5C82}"/>
                </a:ext>
              </a:extLst>
            </p:cNvPr>
            <p:cNvSpPr/>
            <p:nvPr/>
          </p:nvSpPr>
          <p:spPr>
            <a:xfrm>
              <a:off x="9135636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FBDE6B09-6A16-4730-96C4-9C3FDFBE1428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7B5E0810-7800-4C99-8E48-C3F29C4729A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11" name="Kuva 10" descr="Digi- ja väestötietoviraston tunnus">
            <a:extLst>
              <a:ext uri="{FF2B5EF4-FFF2-40B4-BE49-F238E27FC236}">
                <a16:creationId xmlns:a16="http://schemas.microsoft.com/office/drawing/2014/main" id="{05042997-B44A-4E29-AFED-06FB9D7439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484000" y="2880000"/>
            <a:ext cx="7236000" cy="1003151"/>
          </a:xfrm>
          <a:prstGeom prst="rect">
            <a:avLst/>
          </a:prstGeom>
        </p:spPr>
      </p:pic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59A679FD-A421-4131-B086-D78DE7C32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CCE55A7-F00A-40A7-8752-70B3A844BB87}" type="datetimeFigureOut">
              <a:rPr lang="fi-FI" smtClean="0"/>
              <a:t>4.12.2025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7BEA7967-CF0C-41AC-B972-1870B05E6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5AF80B1-5324-4FB0-866F-60CE16123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0DE504C-0115-4759-83F9-FDDECC2B6CB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862041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bg>
      <p:bgPr>
        <a:solidFill>
          <a:srgbClr val="0033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838800" y="1890000"/>
            <a:ext cx="10296000" cy="3132000"/>
          </a:xfrm>
          <a:prstGeom prst="rect">
            <a:avLst/>
          </a:prstGeom>
        </p:spPr>
        <p:txBody>
          <a:bodyPr anchor="b"/>
          <a:lstStyle>
            <a:lvl1pPr>
              <a:defRPr sz="80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Pääotsikko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838800" y="5148000"/>
            <a:ext cx="10296000" cy="900000"/>
          </a:xfrm>
          <a:prstGeom prst="rect">
            <a:avLst/>
          </a:prstGeom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Alaotsikko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D16A549-B916-8C69-DFFD-6C40073872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White">
          <a:xfrm>
            <a:off x="366946" y="176698"/>
            <a:ext cx="4055017" cy="1689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3222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7D00B7-C08A-48F5-868A-CAA6F7D71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431383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7D00B7-C08A-48F5-868A-CAA6F7D71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55A7-F00A-40A7-8752-70B3A844BB87}" type="datetimeFigureOut">
              <a:rPr lang="fi-FI" smtClean="0"/>
              <a:t>4.12.2025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E504C-0115-4759-83F9-FDDECC2B6CBD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C3D8C38B-FC7E-4662-931C-9C5BE65CC3D8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A2DAA4F5-524B-40F7-AD35-51AEC7F81AEF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9" name="Kuva 8" descr="Digi- ja väestötietoviraston tunnus">
            <a:extLst>
              <a:ext uri="{FF2B5EF4-FFF2-40B4-BE49-F238E27FC236}">
                <a16:creationId xmlns:a16="http://schemas.microsoft.com/office/drawing/2014/main" id="{20E55507-0E5B-4A78-946C-D5110FEE44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CE2E1068-91A9-46B1-A5BE-B905AC067F97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BF45495D-0C84-4693-819C-D1123D30EBB1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A350E905-B624-4063-BED2-C4B58A304851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16926758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432000" y="1800000"/>
            <a:ext cx="5076000" cy="462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5724000" y="1800000"/>
            <a:ext cx="5076000" cy="462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6699EDE-154D-4B70-A6B0-CC7437529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275786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838800" y="1890000"/>
            <a:ext cx="10080000" cy="3132000"/>
          </a:xfrm>
          <a:prstGeom prst="rect">
            <a:avLst/>
          </a:prstGeom>
        </p:spPr>
        <p:txBody>
          <a:bodyPr anchor="b"/>
          <a:lstStyle>
            <a:lvl1pPr>
              <a:defRPr sz="80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Pääotsikko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838800" y="5148000"/>
            <a:ext cx="10080000" cy="900000"/>
          </a:xfrm>
          <a:prstGeom prst="rect">
            <a:avLst/>
          </a:prstGeom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tx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Alaotsikko</a:t>
            </a: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41996CEA-7D28-AE53-D624-6D1A16DB5C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39" y="311285"/>
            <a:ext cx="4316605" cy="1439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7040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BA9A947-BFA7-4A68-9A8B-AE152DE4A8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619200"/>
            <a:ext cx="3538800" cy="1224000"/>
          </a:xfrm>
        </p:spPr>
        <p:txBody>
          <a:bodyPr tIns="0" bIns="0" anchor="b">
            <a:noAutofit/>
          </a:bodyPr>
          <a:lstStyle>
            <a:lvl1pPr>
              <a:lnSpc>
                <a:spcPct val="90000"/>
              </a:lnSpc>
              <a:defRPr sz="44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14" name="Tekstin paikkamerkki 13">
            <a:extLst>
              <a:ext uri="{FF2B5EF4-FFF2-40B4-BE49-F238E27FC236}">
                <a16:creationId xmlns:a16="http://schemas.microsoft.com/office/drawing/2014/main" id="{38DC4063-A8AA-4C02-81E8-4F74C96184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2000" y="2030240"/>
            <a:ext cx="3538800" cy="4392000"/>
          </a:xfrm>
        </p:spPr>
        <p:txBody>
          <a:bodyPr/>
          <a:lstStyle>
            <a:lvl1pPr>
              <a:buClr>
                <a:schemeClr val="tx1"/>
              </a:buClr>
              <a:defRPr sz="2400">
                <a:solidFill>
                  <a:schemeClr val="tx1">
                    <a:lumMod val="50000"/>
                  </a:schemeClr>
                </a:solidFill>
              </a:defRPr>
            </a:lvl1pPr>
            <a:lvl2pPr>
              <a:buClr>
                <a:schemeClr val="tx1"/>
              </a:buClr>
              <a:defRPr sz="2000">
                <a:solidFill>
                  <a:schemeClr val="tx1">
                    <a:lumMod val="50000"/>
                  </a:schemeClr>
                </a:solidFill>
              </a:defRPr>
            </a:lvl2pPr>
            <a:lvl3pPr>
              <a:buClr>
                <a:schemeClr val="tx1"/>
              </a:buClr>
              <a:defRPr sz="1800">
                <a:solidFill>
                  <a:schemeClr val="tx1">
                    <a:lumMod val="50000"/>
                  </a:schemeClr>
                </a:solidFill>
              </a:defRPr>
            </a:lvl3pPr>
            <a:lvl4pPr>
              <a:buClr>
                <a:schemeClr val="tx1"/>
              </a:buClr>
              <a:defRPr sz="1800">
                <a:solidFill>
                  <a:schemeClr val="tx1">
                    <a:lumMod val="50000"/>
                  </a:schemeClr>
                </a:solidFill>
              </a:defRPr>
            </a:lvl4pPr>
            <a:lvl5pPr>
              <a:buClr>
                <a:schemeClr val="tx1"/>
              </a:buClr>
              <a:defRPr sz="18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382C580-031F-42FB-9751-57FA9D368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1200" y="618564"/>
            <a:ext cx="6613200" cy="5807436"/>
          </a:xfrm>
        </p:spPr>
        <p:txBody>
          <a:bodyPr/>
          <a:lstStyle>
            <a:lvl1pPr>
              <a:spcAft>
                <a:spcPts val="600"/>
              </a:spcAft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253912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4056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FF2B5EF4-FFF2-40B4-BE49-F238E27FC236}">
                <a16:creationId xmlns:a16="http://schemas.microsoft.com/office/drawing/2014/main" id="{866A5ED8-B81F-34AE-993B-D3CC5E1867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ltGray">
          <a:xfrm>
            <a:off x="6116096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17D00B7-C08A-48F5-868A-CAA6F7D71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000" y="756000"/>
            <a:ext cx="4572000" cy="5328000"/>
          </a:xfrm>
        </p:spPr>
        <p:txBody>
          <a:bodyPr anchor="ctr"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 bwMode="white">
          <a:xfrm>
            <a:off x="6858000" y="756000"/>
            <a:ext cx="4572000" cy="5328000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905840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721220" y="2869243"/>
            <a:ext cx="8280000" cy="1764000"/>
          </a:xfrm>
          <a:prstGeom prst="rect">
            <a:avLst/>
          </a:prstGeom>
        </p:spPr>
        <p:txBody>
          <a:bodyPr anchor="b"/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721220" y="4668750"/>
            <a:ext cx="8280000" cy="1530000"/>
          </a:xfrm>
          <a:prstGeom prst="rect">
            <a:avLst/>
          </a:prstGeom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18" name="Picture 4">
            <a:extLst>
              <a:ext uri="{FF2B5EF4-FFF2-40B4-BE49-F238E27FC236}">
                <a16:creationId xmlns:a16="http://schemas.microsoft.com/office/drawing/2014/main" id="{3BBFB988-501D-2FAC-2604-96291ECC88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White">
          <a:xfrm>
            <a:off x="366946" y="176698"/>
            <a:ext cx="4055017" cy="1689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490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älisivu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C7C2EB81-95DD-4BC3-9739-C69FD3A25E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black">
          <a:xfrm>
            <a:off x="962025" y="1890000"/>
            <a:ext cx="9000000" cy="3132000"/>
          </a:xfrm>
          <a:prstGeom prst="rect">
            <a:avLst/>
          </a:prstGeom>
          <a:noFill/>
          <a:ln w="12700">
            <a:noFill/>
          </a:ln>
        </p:spPr>
        <p:txBody>
          <a:bodyPr wrap="square" lIns="360000" tIns="576000" rIns="360000" anchor="b" anchorCtr="0">
            <a:noAutofit/>
          </a:bodyPr>
          <a:lstStyle>
            <a:lvl1pPr marL="0" indent="0" algn="l">
              <a:buClr>
                <a:srgbClr val="0070C0"/>
              </a:buClr>
              <a:buNone/>
              <a:defRPr sz="6600">
                <a:solidFill>
                  <a:schemeClr val="bg1"/>
                </a:solidFill>
              </a:defRPr>
            </a:lvl1pPr>
            <a:lvl2pPr>
              <a:buClr>
                <a:srgbClr val="0070C0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0070C0"/>
              </a:buClr>
              <a:defRPr>
                <a:solidFill>
                  <a:schemeClr val="bg1"/>
                </a:solidFill>
              </a:defRPr>
            </a:lvl3pPr>
            <a:lvl4pPr>
              <a:buClr>
                <a:srgbClr val="0070C0"/>
              </a:buClr>
              <a:defRPr>
                <a:solidFill>
                  <a:schemeClr val="bg1"/>
                </a:solidFill>
              </a:defRPr>
            </a:lvl4pPr>
            <a:lvl5pPr>
              <a:buClr>
                <a:srgbClr val="0070C0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CD5698BC-97EA-438A-C346-425E25983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White">
          <a:xfrm>
            <a:off x="366946" y="176698"/>
            <a:ext cx="4055017" cy="1689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267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3F477FF-F19D-454F-8C66-BD69AD4B5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41792559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76875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Lopetusdia">
    <p:bg>
      <p:bgPr>
        <a:solidFill>
          <a:srgbClr val="0033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838800" y="1890000"/>
            <a:ext cx="10296000" cy="3132000"/>
          </a:xfrm>
          <a:prstGeom prst="rect">
            <a:avLst/>
          </a:prstGeom>
        </p:spPr>
        <p:txBody>
          <a:bodyPr anchor="b"/>
          <a:lstStyle>
            <a:lvl1pPr>
              <a:defRPr sz="115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Kiitos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838800" y="5148000"/>
            <a:ext cx="10296000" cy="900000"/>
          </a:xfrm>
          <a:prstGeom prst="rect">
            <a:avLst/>
          </a:prstGeom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39D8C36-7D4F-72CA-8AD9-B9E5660619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White">
          <a:xfrm>
            <a:off x="366946" y="176698"/>
            <a:ext cx="4055017" cy="1689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7763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bg>
      <p:bgPr>
        <a:solidFill>
          <a:srgbClr val="E304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838800" y="1890000"/>
            <a:ext cx="10296000" cy="3132000"/>
          </a:xfrm>
          <a:prstGeom prst="rect">
            <a:avLst/>
          </a:prstGeom>
        </p:spPr>
        <p:txBody>
          <a:bodyPr anchor="b"/>
          <a:lstStyle>
            <a:lvl1pPr>
              <a:defRPr sz="80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Pääotsikko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838800" y="5148000"/>
            <a:ext cx="10296000" cy="900000"/>
          </a:xfrm>
          <a:prstGeom prst="rect">
            <a:avLst/>
          </a:prstGeom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Alaotsikko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3457C5-20A8-1527-6D75-4E551F6FD5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235323" y="301500"/>
            <a:ext cx="4318258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6883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Ryhmä 10">
            <a:extLst>
              <a:ext uri="{FF2B5EF4-FFF2-40B4-BE49-F238E27FC236}">
                <a16:creationId xmlns:a16="http://schemas.microsoft.com/office/drawing/2014/main" id="{1AAE8461-27C3-48BB-884E-254EC69565A4}"/>
              </a:ext>
            </a:extLst>
          </p:cNvPr>
          <p:cNvGrpSpPr/>
          <p:nvPr/>
        </p:nvGrpSpPr>
        <p:grpSpPr bwMode="hidden">
          <a:xfrm>
            <a:off x="-3349" y="4984860"/>
            <a:ext cx="6099349" cy="1901629"/>
            <a:chOff x="6092650" y="4984860"/>
            <a:chExt cx="6099349" cy="1901629"/>
          </a:xfrm>
        </p:grpSpPr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DDD24831-56B3-4858-8245-BDBC00D34678}"/>
                </a:ext>
              </a:extLst>
            </p:cNvPr>
            <p:cNvSpPr/>
            <p:nvPr/>
          </p:nvSpPr>
          <p:spPr bwMode="hidden">
            <a:xfrm>
              <a:off x="6092650" y="4984860"/>
              <a:ext cx="6099349" cy="1901629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pic>
          <p:nvPicPr>
            <p:cNvPr id="13" name="Kuva 12">
              <a:extLst>
                <a:ext uri="{FF2B5EF4-FFF2-40B4-BE49-F238E27FC236}">
                  <a16:creationId xmlns:a16="http://schemas.microsoft.com/office/drawing/2014/main" id="{3980747E-B0CF-43D8-8074-5A74416AEE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 bwMode="hidden">
            <a:xfrm>
              <a:off x="7773544" y="5224614"/>
              <a:ext cx="2787211" cy="1278482"/>
            </a:xfrm>
            <a:prstGeom prst="rect">
              <a:avLst/>
            </a:prstGeom>
          </p:spPr>
        </p:pic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4676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528000"/>
            <a:ext cx="9180000" cy="1440000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32CCB011-E2E3-4F2E-83BF-B901E38D14D9}"/>
              </a:ext>
            </a:extLst>
          </p:cNvPr>
          <p:cNvSpPr/>
          <p:nvPr/>
        </p:nvSpPr>
        <p:spPr bwMode="hidden">
          <a:xfrm>
            <a:off x="9140651" y="4984860"/>
            <a:ext cx="3048000" cy="1873140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grpSp>
        <p:nvGrpSpPr>
          <p:cNvPr id="9" name="Ryhmä 8">
            <a:extLst>
              <a:ext uri="{FF2B5EF4-FFF2-40B4-BE49-F238E27FC236}">
                <a16:creationId xmlns:a16="http://schemas.microsoft.com/office/drawing/2014/main" id="{BD8827BF-3D6D-4DF5-A30D-9A04A94C6FC0}"/>
              </a:ext>
            </a:extLst>
          </p:cNvPr>
          <p:cNvGrpSpPr/>
          <p:nvPr/>
        </p:nvGrpSpPr>
        <p:grpSpPr bwMode="hidden">
          <a:xfrm>
            <a:off x="6092651" y="4984860"/>
            <a:ext cx="3051349" cy="1873140"/>
            <a:chOff x="6092651" y="4984860"/>
            <a:chExt cx="3051349" cy="1873140"/>
          </a:xfrm>
        </p:grpSpPr>
        <p:sp>
          <p:nvSpPr>
            <p:cNvPr id="4" name="Suorakulmio 3">
              <a:extLst>
                <a:ext uri="{FF2B5EF4-FFF2-40B4-BE49-F238E27FC236}">
                  <a16:creationId xmlns:a16="http://schemas.microsoft.com/office/drawing/2014/main" id="{C3AABAE7-AA34-46B1-9B89-F0544A5D02B3}"/>
                </a:ext>
              </a:extLst>
            </p:cNvPr>
            <p:cNvSpPr/>
            <p:nvPr/>
          </p:nvSpPr>
          <p:spPr bwMode="hidden">
            <a:xfrm>
              <a:off x="6092651" y="4984860"/>
              <a:ext cx="3048000" cy="18731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92FDD505-F205-4559-B3F6-FCCB77DF07F2}"/>
                </a:ext>
              </a:extLst>
            </p:cNvPr>
            <p:cNvSpPr/>
            <p:nvPr/>
          </p:nvSpPr>
          <p:spPr bwMode="hidden">
            <a:xfrm>
              <a:off x="6096000" y="4984860"/>
              <a:ext cx="3048000" cy="1873140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374650" ty="26035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pic>
        <p:nvPicPr>
          <p:cNvPr id="10" name="Kuva 9" descr="Digi- ja väestötietoviraston tunnus">
            <a:extLst>
              <a:ext uri="{FF2B5EF4-FFF2-40B4-BE49-F238E27FC236}">
                <a16:creationId xmlns:a16="http://schemas.microsoft.com/office/drawing/2014/main" id="{A69693A0-DB37-4870-BE10-D8B37247FC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677545" y="5224614"/>
            <a:ext cx="2787211" cy="1278482"/>
          </a:xfrm>
          <a:prstGeom prst="rect">
            <a:avLst/>
          </a:prstGeom>
        </p:spPr>
      </p:pic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CCE55A7-F00A-40A7-8752-70B3A844BB87}" type="datetimeFigureOut">
              <a:rPr lang="fi-FI" smtClean="0"/>
              <a:t>4.12.2025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0DE504C-0115-4759-83F9-FDDECC2B6CB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122622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7D00B7-C08A-48F5-868A-CAA6F7D71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955813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432000" y="1800000"/>
            <a:ext cx="5076000" cy="462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5724000" y="1800000"/>
            <a:ext cx="5076000" cy="462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6699EDE-154D-4B70-A6B0-CC7437529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051011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838800" y="1890000"/>
            <a:ext cx="10080000" cy="3132000"/>
          </a:xfrm>
          <a:prstGeom prst="rect">
            <a:avLst/>
          </a:prstGeom>
        </p:spPr>
        <p:txBody>
          <a:bodyPr anchor="b"/>
          <a:lstStyle>
            <a:lvl1pPr>
              <a:defRPr sz="8000">
                <a:solidFill>
                  <a:schemeClr val="accent2"/>
                </a:solidFill>
              </a:defRPr>
            </a:lvl1pPr>
          </a:lstStyle>
          <a:p>
            <a:r>
              <a:rPr lang="fi-FI" dirty="0"/>
              <a:t>Pääotsikko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838800" y="5148000"/>
            <a:ext cx="10080000" cy="900000"/>
          </a:xfrm>
          <a:prstGeom prst="rect">
            <a:avLst/>
          </a:prstGeom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accent2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Alaotsikko</a:t>
            </a: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BAE4BBB1-8DE9-2A53-44CF-D70A5783B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39" y="311285"/>
            <a:ext cx="4316605" cy="1439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6668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382C580-031F-42FB-9751-57FA9D368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1200" y="619200"/>
            <a:ext cx="6613200" cy="5806800"/>
          </a:xfrm>
        </p:spPr>
        <p:txBody>
          <a:bodyPr/>
          <a:lstStyle>
            <a:lvl1pPr>
              <a:spcAft>
                <a:spcPts val="600"/>
              </a:spcAft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BA9A947-BFA7-4A68-9A8B-AE152DE4A8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619200"/>
            <a:ext cx="3538800" cy="1224000"/>
          </a:xfrm>
        </p:spPr>
        <p:txBody>
          <a:bodyPr tIns="0" bIns="0" anchor="b">
            <a:noAutofit/>
          </a:bodyPr>
          <a:lstStyle>
            <a:lvl1pPr>
              <a:lnSpc>
                <a:spcPct val="90000"/>
              </a:lnSpc>
              <a:defRPr sz="4400">
                <a:solidFill>
                  <a:srgbClr val="E30450"/>
                </a:solidFill>
              </a:defRPr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14" name="Tekstin paikkamerkki 13">
            <a:extLst>
              <a:ext uri="{FF2B5EF4-FFF2-40B4-BE49-F238E27FC236}">
                <a16:creationId xmlns:a16="http://schemas.microsoft.com/office/drawing/2014/main" id="{38DC4063-A8AA-4C02-81E8-4F74C96184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2000" y="2030240"/>
            <a:ext cx="3538800" cy="4392000"/>
          </a:xfrm>
        </p:spPr>
        <p:txBody>
          <a:bodyPr/>
          <a:lstStyle>
            <a:lvl1pPr>
              <a:buClr>
                <a:srgbClr val="E30450"/>
              </a:buClr>
              <a:defRPr sz="2400">
                <a:solidFill>
                  <a:schemeClr val="tx1">
                    <a:lumMod val="50000"/>
                  </a:schemeClr>
                </a:solidFill>
              </a:defRPr>
            </a:lvl1pPr>
            <a:lvl2pPr>
              <a:buClr>
                <a:srgbClr val="E30450"/>
              </a:buClr>
              <a:defRPr sz="2000">
                <a:solidFill>
                  <a:schemeClr val="tx1">
                    <a:lumMod val="50000"/>
                  </a:schemeClr>
                </a:solidFill>
              </a:defRPr>
            </a:lvl2pPr>
            <a:lvl3pPr>
              <a:buClr>
                <a:srgbClr val="E30450"/>
              </a:buClr>
              <a:defRPr sz="1800">
                <a:solidFill>
                  <a:schemeClr val="tx1">
                    <a:lumMod val="50000"/>
                  </a:schemeClr>
                </a:solidFill>
              </a:defRPr>
            </a:lvl3pPr>
            <a:lvl4pPr>
              <a:buClr>
                <a:srgbClr val="E30450"/>
              </a:buClr>
              <a:defRPr sz="1800">
                <a:solidFill>
                  <a:schemeClr val="tx1">
                    <a:lumMod val="50000"/>
                  </a:schemeClr>
                </a:solidFill>
              </a:defRPr>
            </a:lvl4pPr>
            <a:lvl5pPr>
              <a:buClr>
                <a:srgbClr val="E30450"/>
              </a:buClr>
              <a:defRPr sz="18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102983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4056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FF2B5EF4-FFF2-40B4-BE49-F238E27FC236}">
                <a16:creationId xmlns:a16="http://schemas.microsoft.com/office/drawing/2014/main" id="{866A5ED8-B81F-34AE-993B-D3CC5E1867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ltGray">
          <a:xfrm>
            <a:off x="6116096" y="0"/>
            <a:ext cx="6096000" cy="6858000"/>
          </a:xfrm>
          <a:prstGeom prst="rect">
            <a:avLst/>
          </a:prstGeom>
          <a:solidFill>
            <a:srgbClr val="E304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17D00B7-C08A-48F5-868A-CAA6F7D71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000" y="756000"/>
            <a:ext cx="4572000" cy="5328000"/>
          </a:xfrm>
        </p:spPr>
        <p:txBody>
          <a:bodyPr anchor="ctr"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 bwMode="white">
          <a:xfrm>
            <a:off x="6858000" y="756000"/>
            <a:ext cx="4572000" cy="5328000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4553517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">
    <p:bg>
      <p:bgPr>
        <a:solidFill>
          <a:srgbClr val="E304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721220" y="2869243"/>
            <a:ext cx="8280000" cy="1764000"/>
          </a:xfrm>
          <a:prstGeom prst="rect">
            <a:avLst/>
          </a:prstGeom>
        </p:spPr>
        <p:txBody>
          <a:bodyPr anchor="b"/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721220" y="4668750"/>
            <a:ext cx="8280000" cy="1530000"/>
          </a:xfrm>
          <a:prstGeom prst="rect">
            <a:avLst/>
          </a:prstGeom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18" name="Picture 3">
            <a:extLst>
              <a:ext uri="{FF2B5EF4-FFF2-40B4-BE49-F238E27FC236}">
                <a16:creationId xmlns:a16="http://schemas.microsoft.com/office/drawing/2014/main" id="{6EC8B8CF-6F18-4FDE-49BB-1846445EB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235323" y="301500"/>
            <a:ext cx="4318258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9582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älisivu">
    <p:bg>
      <p:bgPr>
        <a:solidFill>
          <a:srgbClr val="E304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C7C2EB81-95DD-4BC3-9739-C69FD3A25E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black">
          <a:xfrm>
            <a:off x="962025" y="1890000"/>
            <a:ext cx="9000000" cy="3132000"/>
          </a:xfrm>
          <a:prstGeom prst="rect">
            <a:avLst/>
          </a:prstGeom>
          <a:noFill/>
          <a:ln w="12700">
            <a:noFill/>
          </a:ln>
        </p:spPr>
        <p:txBody>
          <a:bodyPr wrap="square" lIns="360000" tIns="576000" rIns="360000" anchor="b" anchorCtr="0">
            <a:noAutofit/>
          </a:bodyPr>
          <a:lstStyle>
            <a:lvl1pPr marL="0" indent="0" algn="l">
              <a:buClr>
                <a:srgbClr val="0070C0"/>
              </a:buClr>
              <a:buNone/>
              <a:defRPr sz="6600">
                <a:solidFill>
                  <a:schemeClr val="bg1"/>
                </a:solidFill>
              </a:defRPr>
            </a:lvl1pPr>
            <a:lvl2pPr>
              <a:buClr>
                <a:srgbClr val="0070C0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0070C0"/>
              </a:buClr>
              <a:defRPr>
                <a:solidFill>
                  <a:schemeClr val="bg1"/>
                </a:solidFill>
              </a:defRPr>
            </a:lvl3pPr>
            <a:lvl4pPr>
              <a:buClr>
                <a:srgbClr val="0070C0"/>
              </a:buClr>
              <a:defRPr>
                <a:solidFill>
                  <a:schemeClr val="bg1"/>
                </a:solidFill>
              </a:defRPr>
            </a:lvl4pPr>
            <a:lvl5pPr>
              <a:buClr>
                <a:srgbClr val="0070C0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9413026D-E86C-EFF6-4617-C20A5380F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235323" y="301500"/>
            <a:ext cx="4318258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6765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3F477FF-F19D-454F-8C66-BD69AD4B5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88562007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494293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Lopetusdia">
    <p:bg>
      <p:bgPr>
        <a:solidFill>
          <a:srgbClr val="E304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838800" y="1890000"/>
            <a:ext cx="10296000" cy="3132000"/>
          </a:xfrm>
          <a:prstGeom prst="rect">
            <a:avLst/>
          </a:prstGeom>
        </p:spPr>
        <p:txBody>
          <a:bodyPr anchor="b"/>
          <a:lstStyle>
            <a:lvl1pPr>
              <a:defRPr sz="115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Kiitos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838800" y="5148000"/>
            <a:ext cx="10296000" cy="900000"/>
          </a:xfrm>
          <a:prstGeom prst="rect">
            <a:avLst/>
          </a:prstGeom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2B8842-ACED-6B6C-FA0E-7729123F3F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235323" y="301500"/>
            <a:ext cx="4318258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9954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10584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913200"/>
            <a:ext cx="9180000" cy="798496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CCE55A7-F00A-40A7-8752-70B3A844BB87}" type="datetimeFigureOut">
              <a:rPr lang="fi-FI" smtClean="0"/>
              <a:t>4.12.2025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0DE504C-0115-4759-83F9-FDDECC2B6CBD}" type="slidenum">
              <a:rPr lang="fi-FI" smtClean="0"/>
              <a:t>‹#›</a:t>
            </a:fld>
            <a:endParaRPr lang="fi-FI"/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82C5EE30-2825-4F54-A285-C3478FA6782B}"/>
              </a:ext>
            </a:extLst>
          </p:cNvPr>
          <p:cNvCxnSpPr>
            <a:cxnSpLocks/>
          </p:cNvCxnSpPr>
          <p:nvPr/>
        </p:nvCxnSpPr>
        <p:spPr>
          <a:xfrm>
            <a:off x="3396000" y="4711698"/>
            <a:ext cx="5400000" cy="0"/>
          </a:xfrm>
          <a:prstGeom prst="line">
            <a:avLst/>
          </a:prstGeom>
          <a:ln>
            <a:solidFill>
              <a:srgbClr val="A5AC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72670C36-271B-4D79-868F-3B737A5E3AAB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E04F78F4-5499-49EA-AEF7-18DE888894C9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8CBF931B-A378-48C8-8824-EC763AA02375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1550037E-50FC-4D49-AD61-18C6D23A73E2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20" name="Kuva 19" descr="Digi- ja väestötietoviraston tunnus">
            <a:extLst>
              <a:ext uri="{FF2B5EF4-FFF2-40B4-BE49-F238E27FC236}">
                <a16:creationId xmlns:a16="http://schemas.microsoft.com/office/drawing/2014/main" id="{AE1B0A49-214F-46E7-B3A9-2111035477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666268" y="5308892"/>
            <a:ext cx="4859464" cy="67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84888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bg>
      <p:bgPr>
        <a:solidFill>
          <a:srgbClr val="9F60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838800" y="1890000"/>
            <a:ext cx="10296000" cy="3132000"/>
          </a:xfrm>
          <a:prstGeom prst="rect">
            <a:avLst/>
          </a:prstGeom>
        </p:spPr>
        <p:txBody>
          <a:bodyPr anchor="b"/>
          <a:lstStyle>
            <a:lvl1pPr>
              <a:defRPr sz="80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Pääotsikko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838800" y="5148000"/>
            <a:ext cx="10296000" cy="900000"/>
          </a:xfrm>
          <a:prstGeom prst="rect">
            <a:avLst/>
          </a:prstGeom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Alaotsikko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A1B818-DD62-E772-D714-2F26192A8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235323" y="301500"/>
            <a:ext cx="4318258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6617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7D00B7-C08A-48F5-868A-CAA6F7D71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931198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432000" y="1800000"/>
            <a:ext cx="5076000" cy="462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5724000" y="1800000"/>
            <a:ext cx="5076000" cy="462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6699EDE-154D-4B70-A6B0-CC7437529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78313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838800" y="1890000"/>
            <a:ext cx="10080000" cy="3132000"/>
          </a:xfrm>
          <a:prstGeom prst="rect">
            <a:avLst/>
          </a:prstGeom>
        </p:spPr>
        <p:txBody>
          <a:bodyPr anchor="b"/>
          <a:lstStyle>
            <a:lvl1pPr>
              <a:defRPr sz="8000">
                <a:solidFill>
                  <a:schemeClr val="accent3"/>
                </a:solidFill>
              </a:defRPr>
            </a:lvl1pPr>
          </a:lstStyle>
          <a:p>
            <a:r>
              <a:rPr lang="fi-FI" dirty="0"/>
              <a:t>Pääotsikko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838800" y="5148000"/>
            <a:ext cx="10080000" cy="900000"/>
          </a:xfrm>
          <a:prstGeom prst="rect">
            <a:avLst/>
          </a:prstGeom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accent3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Alaotsikko</a:t>
            </a: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55A02544-63D4-3C60-8FFE-09BC6C13BB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39" y="311285"/>
            <a:ext cx="4316605" cy="1439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9763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382C580-031F-42FB-9751-57FA9D368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1200" y="619200"/>
            <a:ext cx="6613200" cy="5806800"/>
          </a:xfrm>
        </p:spPr>
        <p:txBody>
          <a:bodyPr/>
          <a:lstStyle>
            <a:lvl1pPr>
              <a:spcAft>
                <a:spcPts val="600"/>
              </a:spcAft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BA9A947-BFA7-4A68-9A8B-AE152DE4A8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619200"/>
            <a:ext cx="3538800" cy="1224000"/>
          </a:xfrm>
        </p:spPr>
        <p:txBody>
          <a:bodyPr tIns="0" bIns="0" anchor="b">
            <a:noAutofit/>
          </a:bodyPr>
          <a:lstStyle>
            <a:lvl1pPr>
              <a:lnSpc>
                <a:spcPct val="90000"/>
              </a:lnSpc>
              <a:defRPr sz="4400">
                <a:solidFill>
                  <a:srgbClr val="9F60B5"/>
                </a:solidFill>
              </a:defRPr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14" name="Tekstin paikkamerkki 13">
            <a:extLst>
              <a:ext uri="{FF2B5EF4-FFF2-40B4-BE49-F238E27FC236}">
                <a16:creationId xmlns:a16="http://schemas.microsoft.com/office/drawing/2014/main" id="{38DC4063-A8AA-4C02-81E8-4F74C96184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2000" y="2030240"/>
            <a:ext cx="3538800" cy="4392000"/>
          </a:xfrm>
        </p:spPr>
        <p:txBody>
          <a:bodyPr/>
          <a:lstStyle>
            <a:lvl1pPr>
              <a:buClr>
                <a:srgbClr val="9F60B5"/>
              </a:buClr>
              <a:defRPr sz="2400">
                <a:solidFill>
                  <a:schemeClr val="tx1">
                    <a:lumMod val="50000"/>
                  </a:schemeClr>
                </a:solidFill>
              </a:defRPr>
            </a:lvl1pPr>
            <a:lvl2pPr>
              <a:buClr>
                <a:srgbClr val="9F60B5"/>
              </a:buClr>
              <a:defRPr sz="2000">
                <a:solidFill>
                  <a:schemeClr val="tx1">
                    <a:lumMod val="50000"/>
                  </a:schemeClr>
                </a:solidFill>
              </a:defRPr>
            </a:lvl2pPr>
            <a:lvl3pPr>
              <a:buClr>
                <a:srgbClr val="9F60B5"/>
              </a:buClr>
              <a:defRPr sz="1800">
                <a:solidFill>
                  <a:schemeClr val="tx1">
                    <a:lumMod val="50000"/>
                  </a:schemeClr>
                </a:solidFill>
              </a:defRPr>
            </a:lvl3pPr>
            <a:lvl4pPr>
              <a:buClr>
                <a:srgbClr val="9F60B5"/>
              </a:buClr>
              <a:defRPr sz="1800">
                <a:solidFill>
                  <a:schemeClr val="tx1">
                    <a:lumMod val="50000"/>
                  </a:schemeClr>
                </a:solidFill>
              </a:defRPr>
            </a:lvl4pPr>
            <a:lvl5pPr>
              <a:buClr>
                <a:srgbClr val="9F60B5"/>
              </a:buClr>
              <a:defRPr sz="18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17657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4056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FF2B5EF4-FFF2-40B4-BE49-F238E27FC236}">
                <a16:creationId xmlns:a16="http://schemas.microsoft.com/office/drawing/2014/main" id="{866A5ED8-B81F-34AE-993B-D3CC5E1867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ltGray">
          <a:xfrm>
            <a:off x="6116096" y="0"/>
            <a:ext cx="6096000" cy="6858000"/>
          </a:xfrm>
          <a:prstGeom prst="rect">
            <a:avLst/>
          </a:prstGeom>
          <a:solidFill>
            <a:srgbClr val="9F60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17D00B7-C08A-48F5-868A-CAA6F7D71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000" y="756000"/>
            <a:ext cx="4572000" cy="5328000"/>
          </a:xfrm>
        </p:spPr>
        <p:txBody>
          <a:bodyPr anchor="ctr"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 bwMode="white">
          <a:xfrm>
            <a:off x="6858000" y="756000"/>
            <a:ext cx="4572000" cy="5328000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047224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">
    <p:bg>
      <p:bgPr>
        <a:solidFill>
          <a:srgbClr val="9F60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721220" y="2869243"/>
            <a:ext cx="8280000" cy="1764000"/>
          </a:xfrm>
          <a:prstGeom prst="rect">
            <a:avLst/>
          </a:prstGeom>
        </p:spPr>
        <p:txBody>
          <a:bodyPr anchor="b"/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721220" y="4668750"/>
            <a:ext cx="8280000" cy="1530000"/>
          </a:xfrm>
          <a:prstGeom prst="rect">
            <a:avLst/>
          </a:prstGeom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18" name="Picture 3">
            <a:extLst>
              <a:ext uri="{FF2B5EF4-FFF2-40B4-BE49-F238E27FC236}">
                <a16:creationId xmlns:a16="http://schemas.microsoft.com/office/drawing/2014/main" id="{D9BF5DCD-5A2F-2BBF-3BA0-20EA42F97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235323" y="301500"/>
            <a:ext cx="4318258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9240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älisivu">
    <p:bg>
      <p:bgPr>
        <a:solidFill>
          <a:srgbClr val="9F60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C7C2EB81-95DD-4BC3-9739-C69FD3A25E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black">
          <a:xfrm>
            <a:off x="962025" y="1890000"/>
            <a:ext cx="9000000" cy="3132000"/>
          </a:xfrm>
          <a:prstGeom prst="rect">
            <a:avLst/>
          </a:prstGeom>
          <a:noFill/>
          <a:ln w="12700">
            <a:noFill/>
          </a:ln>
        </p:spPr>
        <p:txBody>
          <a:bodyPr wrap="square" lIns="360000" tIns="576000" rIns="360000" anchor="b" anchorCtr="0">
            <a:noAutofit/>
          </a:bodyPr>
          <a:lstStyle>
            <a:lvl1pPr marL="0" indent="0" algn="l">
              <a:buClr>
                <a:srgbClr val="0070C0"/>
              </a:buClr>
              <a:buNone/>
              <a:defRPr sz="6600">
                <a:solidFill>
                  <a:schemeClr val="bg1"/>
                </a:solidFill>
              </a:defRPr>
            </a:lvl1pPr>
            <a:lvl2pPr>
              <a:buClr>
                <a:srgbClr val="0070C0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0070C0"/>
              </a:buClr>
              <a:defRPr>
                <a:solidFill>
                  <a:schemeClr val="bg1"/>
                </a:solidFill>
              </a:defRPr>
            </a:lvl3pPr>
            <a:lvl4pPr>
              <a:buClr>
                <a:srgbClr val="0070C0"/>
              </a:buClr>
              <a:defRPr>
                <a:solidFill>
                  <a:schemeClr val="bg1"/>
                </a:solidFill>
              </a:defRPr>
            </a:lvl4pPr>
            <a:lvl5pPr>
              <a:buClr>
                <a:srgbClr val="0070C0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F36B3E27-B142-1007-573F-E2C6EC44E1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235323" y="301500"/>
            <a:ext cx="4318258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2238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3F477FF-F19D-454F-8C66-BD69AD4B5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34360571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9071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55A7-F00A-40A7-8752-70B3A844BB87}" type="datetimeFigureOut">
              <a:rPr lang="fi-FI" smtClean="0"/>
              <a:t>4.12.2025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E504C-0115-4759-83F9-FDDECC2B6CBD}" type="slidenum">
              <a:rPr lang="fi-FI" smtClean="0"/>
              <a:t>‹#›</a:t>
            </a:fld>
            <a:endParaRPr lang="fi-FI"/>
          </a:p>
        </p:txBody>
      </p:sp>
      <p:grpSp>
        <p:nvGrpSpPr>
          <p:cNvPr id="17" name="Ryhmä 16">
            <a:extLst>
              <a:ext uri="{FF2B5EF4-FFF2-40B4-BE49-F238E27FC236}">
                <a16:creationId xmlns:a16="http://schemas.microsoft.com/office/drawing/2014/main" id="{8F94617B-A202-4DB6-AEC6-402083A88305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D61E8AE6-4EF9-4FF6-B466-70075CA071D9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319BC257-BDFA-4BA0-B511-860E51A7FBBF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0" name="Suorakulmio 19">
              <a:extLst>
                <a:ext uri="{FF2B5EF4-FFF2-40B4-BE49-F238E27FC236}">
                  <a16:creationId xmlns:a16="http://schemas.microsoft.com/office/drawing/2014/main" id="{6435D7D6-F2B8-4A6A-A634-E3F198167DC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sp>
        <p:nvSpPr>
          <p:cNvPr id="9" name="Otsikko 8">
            <a:extLst>
              <a:ext uri="{FF2B5EF4-FFF2-40B4-BE49-F238E27FC236}">
                <a16:creationId xmlns:a16="http://schemas.microsoft.com/office/drawing/2014/main" id="{317FA683-724A-43D4-9A19-6196648BA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79051362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Lopetusdia">
    <p:bg>
      <p:bgPr>
        <a:solidFill>
          <a:srgbClr val="9F60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838800" y="1890000"/>
            <a:ext cx="10296000" cy="3132000"/>
          </a:xfrm>
          <a:prstGeom prst="rect">
            <a:avLst/>
          </a:prstGeom>
        </p:spPr>
        <p:txBody>
          <a:bodyPr anchor="b"/>
          <a:lstStyle>
            <a:lvl1pPr>
              <a:defRPr sz="115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Kiitos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838800" y="5148000"/>
            <a:ext cx="10296000" cy="900000"/>
          </a:xfrm>
          <a:prstGeom prst="rect">
            <a:avLst/>
          </a:prstGeom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08EB62-122D-8B7E-B6A2-70F7550A95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235323" y="301500"/>
            <a:ext cx="4318258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9428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F3382D4F-7C84-480A-AC18-E63A4A650C5D}"/>
              </a:ext>
            </a:extLst>
          </p:cNvPr>
          <p:cNvSpPr/>
          <p:nvPr/>
        </p:nvSpPr>
        <p:spPr bwMode="hidden">
          <a:xfrm>
            <a:off x="0" y="0"/>
            <a:ext cx="12192000" cy="498486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4676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528000"/>
            <a:ext cx="9180000" cy="1440000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32CCB011-E2E3-4F2E-83BF-B901E38D14D9}"/>
              </a:ext>
            </a:extLst>
          </p:cNvPr>
          <p:cNvSpPr/>
          <p:nvPr/>
        </p:nvSpPr>
        <p:spPr bwMode="hidden">
          <a:xfrm>
            <a:off x="9140651" y="4984860"/>
            <a:ext cx="3048000" cy="1873140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BACF3387-9082-4943-9AF5-7388D9A3DE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665969" y="5224614"/>
            <a:ext cx="2787211" cy="1278482"/>
          </a:xfrm>
          <a:prstGeom prst="rect">
            <a:avLst/>
          </a:prstGeom>
        </p:spPr>
      </p:pic>
      <p:grpSp>
        <p:nvGrpSpPr>
          <p:cNvPr id="9" name="Ryhmä 8">
            <a:extLst>
              <a:ext uri="{FF2B5EF4-FFF2-40B4-BE49-F238E27FC236}">
                <a16:creationId xmlns:a16="http://schemas.microsoft.com/office/drawing/2014/main" id="{BD8827BF-3D6D-4DF5-A30D-9A04A94C6FC0}"/>
              </a:ext>
            </a:extLst>
          </p:cNvPr>
          <p:cNvGrpSpPr/>
          <p:nvPr/>
        </p:nvGrpSpPr>
        <p:grpSpPr bwMode="hidden">
          <a:xfrm>
            <a:off x="6092651" y="4984860"/>
            <a:ext cx="3051349" cy="1873140"/>
            <a:chOff x="6092651" y="4984860"/>
            <a:chExt cx="3051349" cy="1873140"/>
          </a:xfrm>
        </p:grpSpPr>
        <p:sp>
          <p:nvSpPr>
            <p:cNvPr id="4" name="Suorakulmio 3">
              <a:extLst>
                <a:ext uri="{FF2B5EF4-FFF2-40B4-BE49-F238E27FC236}">
                  <a16:creationId xmlns:a16="http://schemas.microsoft.com/office/drawing/2014/main" id="{C3AABAE7-AA34-46B1-9B89-F0544A5D02B3}"/>
                </a:ext>
              </a:extLst>
            </p:cNvPr>
            <p:cNvSpPr/>
            <p:nvPr/>
          </p:nvSpPr>
          <p:spPr bwMode="hidden">
            <a:xfrm>
              <a:off x="6092651" y="4984860"/>
              <a:ext cx="3048000" cy="18731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92FDD505-F205-4559-B3F6-FCCB77DF07F2}"/>
                </a:ext>
              </a:extLst>
            </p:cNvPr>
            <p:cNvSpPr/>
            <p:nvPr/>
          </p:nvSpPr>
          <p:spPr bwMode="hidden">
            <a:xfrm>
              <a:off x="6096000" y="4984860"/>
              <a:ext cx="3048000" cy="1873140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374650" ty="26035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10" name="Päivämäärän paikkamerkki 9">
            <a:extLst>
              <a:ext uri="{FF2B5EF4-FFF2-40B4-BE49-F238E27FC236}">
                <a16:creationId xmlns:a16="http://schemas.microsoft.com/office/drawing/2014/main" id="{1FF6B260-4647-4494-BB9C-F1625C0D3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A0DB9BF-0C07-4685-9A04-EC2F04C19FEE}" type="datetime1">
              <a:rPr lang="fi-FI" smtClean="0"/>
              <a:t>4.12.2025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53A5B9F6-3F80-4CC4-BFF9-CF3E5F307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179A90EC-8B4D-4700-93E1-94F210C1E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425944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ED2FC-7D1D-4B82-9C2F-6537B52E1483}" type="datetime1">
              <a:rPr lang="fi-FI" smtClean="0"/>
              <a:t>4.12.2025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D2C76EBF-985F-4C16-A843-476AD15F2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6658928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7D00B7-C08A-48F5-868A-CAA6F7D71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9646A-FC9E-45EA-AC94-165AE6997DAA}" type="datetime1">
              <a:rPr lang="fi-FI" smtClean="0"/>
              <a:t>4.12.2025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C3D8C38B-FC7E-4662-931C-9C5BE65CC3D8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A2DAA4F5-524B-40F7-AD35-51AEC7F81AEF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9" name="Kuva 8" descr="Digi- ja väestötietoviraston tunnus">
            <a:extLst>
              <a:ext uri="{FF2B5EF4-FFF2-40B4-BE49-F238E27FC236}">
                <a16:creationId xmlns:a16="http://schemas.microsoft.com/office/drawing/2014/main" id="{20E55507-0E5B-4A78-946C-D5110FEE44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CE2E1068-91A9-46B1-A5BE-B905AC067F97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BF45495D-0C84-4693-819C-D1123D30EBB1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A350E905-B624-4063-BED2-C4B58A304851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290694120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Ryhmä 10">
            <a:extLst>
              <a:ext uri="{FF2B5EF4-FFF2-40B4-BE49-F238E27FC236}">
                <a16:creationId xmlns:a16="http://schemas.microsoft.com/office/drawing/2014/main" id="{1AAE8461-27C3-48BB-884E-254EC69565A4}"/>
              </a:ext>
            </a:extLst>
          </p:cNvPr>
          <p:cNvGrpSpPr/>
          <p:nvPr/>
        </p:nvGrpSpPr>
        <p:grpSpPr bwMode="hidden">
          <a:xfrm>
            <a:off x="-3349" y="4984860"/>
            <a:ext cx="6099349" cy="1901629"/>
            <a:chOff x="6092650" y="4984860"/>
            <a:chExt cx="6099349" cy="1901629"/>
          </a:xfrm>
        </p:grpSpPr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DDD24831-56B3-4858-8245-BDBC00D34678}"/>
                </a:ext>
              </a:extLst>
            </p:cNvPr>
            <p:cNvSpPr/>
            <p:nvPr/>
          </p:nvSpPr>
          <p:spPr bwMode="hidden">
            <a:xfrm>
              <a:off x="6092650" y="4984860"/>
              <a:ext cx="6099349" cy="1901629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pic>
          <p:nvPicPr>
            <p:cNvPr id="13" name="Kuva 12">
              <a:extLst>
                <a:ext uri="{FF2B5EF4-FFF2-40B4-BE49-F238E27FC236}">
                  <a16:creationId xmlns:a16="http://schemas.microsoft.com/office/drawing/2014/main" id="{3980747E-B0CF-43D8-8074-5A74416AEE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 bwMode="hidden">
            <a:xfrm>
              <a:off x="7773544" y="5224614"/>
              <a:ext cx="2787211" cy="1278482"/>
            </a:xfrm>
            <a:prstGeom prst="rect">
              <a:avLst/>
            </a:prstGeom>
          </p:spPr>
        </p:pic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4676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528000"/>
            <a:ext cx="9180000" cy="1440000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32CCB011-E2E3-4F2E-83BF-B901E38D14D9}"/>
              </a:ext>
            </a:extLst>
          </p:cNvPr>
          <p:cNvSpPr/>
          <p:nvPr/>
        </p:nvSpPr>
        <p:spPr bwMode="hidden">
          <a:xfrm>
            <a:off x="9140651" y="4984860"/>
            <a:ext cx="3048000" cy="1873140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grpSp>
        <p:nvGrpSpPr>
          <p:cNvPr id="9" name="Ryhmä 8">
            <a:extLst>
              <a:ext uri="{FF2B5EF4-FFF2-40B4-BE49-F238E27FC236}">
                <a16:creationId xmlns:a16="http://schemas.microsoft.com/office/drawing/2014/main" id="{BD8827BF-3D6D-4DF5-A30D-9A04A94C6FC0}"/>
              </a:ext>
            </a:extLst>
          </p:cNvPr>
          <p:cNvGrpSpPr/>
          <p:nvPr/>
        </p:nvGrpSpPr>
        <p:grpSpPr bwMode="hidden">
          <a:xfrm>
            <a:off x="6092651" y="4984860"/>
            <a:ext cx="3051349" cy="1873140"/>
            <a:chOff x="6092651" y="4984860"/>
            <a:chExt cx="3051349" cy="1873140"/>
          </a:xfrm>
        </p:grpSpPr>
        <p:sp>
          <p:nvSpPr>
            <p:cNvPr id="4" name="Suorakulmio 3">
              <a:extLst>
                <a:ext uri="{FF2B5EF4-FFF2-40B4-BE49-F238E27FC236}">
                  <a16:creationId xmlns:a16="http://schemas.microsoft.com/office/drawing/2014/main" id="{C3AABAE7-AA34-46B1-9B89-F0544A5D02B3}"/>
                </a:ext>
              </a:extLst>
            </p:cNvPr>
            <p:cNvSpPr/>
            <p:nvPr/>
          </p:nvSpPr>
          <p:spPr bwMode="hidden">
            <a:xfrm>
              <a:off x="6092651" y="4984860"/>
              <a:ext cx="3048000" cy="18731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92FDD505-F205-4559-B3F6-FCCB77DF07F2}"/>
                </a:ext>
              </a:extLst>
            </p:cNvPr>
            <p:cNvSpPr/>
            <p:nvPr/>
          </p:nvSpPr>
          <p:spPr bwMode="hidden">
            <a:xfrm>
              <a:off x="6096000" y="4984860"/>
              <a:ext cx="3048000" cy="1873140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374650" ty="26035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pic>
        <p:nvPicPr>
          <p:cNvPr id="10" name="Kuva 9" descr="Digi- ja väestötietoviraston tunnus">
            <a:extLst>
              <a:ext uri="{FF2B5EF4-FFF2-40B4-BE49-F238E27FC236}">
                <a16:creationId xmlns:a16="http://schemas.microsoft.com/office/drawing/2014/main" id="{A69693A0-DB37-4870-BE10-D8B37247FC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677545" y="5224614"/>
            <a:ext cx="2787211" cy="1278482"/>
          </a:xfrm>
          <a:prstGeom prst="rect">
            <a:avLst/>
          </a:prstGeom>
        </p:spPr>
      </p:pic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431D511-266A-42CA-89D6-525E6E4C7392}" type="datetime1">
              <a:rPr lang="fi-FI" smtClean="0"/>
              <a:t>4.12.2025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899259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10584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913200"/>
            <a:ext cx="9180000" cy="798496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B80A7DF-4806-443F-A35C-DD90859A66DC}" type="datetime1">
              <a:rPr lang="fi-FI" smtClean="0"/>
              <a:t>4.12.2025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82C5EE30-2825-4F54-A285-C3478FA6782B}"/>
              </a:ext>
            </a:extLst>
          </p:cNvPr>
          <p:cNvCxnSpPr>
            <a:cxnSpLocks/>
          </p:cNvCxnSpPr>
          <p:nvPr/>
        </p:nvCxnSpPr>
        <p:spPr>
          <a:xfrm>
            <a:off x="3396000" y="4711698"/>
            <a:ext cx="5400000" cy="0"/>
          </a:xfrm>
          <a:prstGeom prst="line">
            <a:avLst/>
          </a:prstGeom>
          <a:ln>
            <a:solidFill>
              <a:srgbClr val="A5AC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72670C36-271B-4D79-868F-3B737A5E3AAB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E04F78F4-5499-49EA-AEF7-18DE888894C9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8CBF931B-A378-48C8-8824-EC763AA02375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1550037E-50FC-4D49-AD61-18C6D23A73E2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20" name="Kuva 19" descr="Digi- ja väestötietoviraston tunnus">
            <a:extLst>
              <a:ext uri="{FF2B5EF4-FFF2-40B4-BE49-F238E27FC236}">
                <a16:creationId xmlns:a16="http://schemas.microsoft.com/office/drawing/2014/main" id="{AE1B0A49-214F-46E7-B3A9-2111035477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666268" y="5308892"/>
            <a:ext cx="4859464" cy="67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79326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B9590-3D91-48A7-AB37-5E9C9E4FB712}" type="datetime1">
              <a:rPr lang="fi-FI" smtClean="0"/>
              <a:t>4.12.2025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grpSp>
        <p:nvGrpSpPr>
          <p:cNvPr id="17" name="Ryhmä 16">
            <a:extLst>
              <a:ext uri="{FF2B5EF4-FFF2-40B4-BE49-F238E27FC236}">
                <a16:creationId xmlns:a16="http://schemas.microsoft.com/office/drawing/2014/main" id="{8F94617B-A202-4DB6-AEC6-402083A88305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D61E8AE6-4EF9-4FF6-B466-70075CA071D9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319BC257-BDFA-4BA0-B511-860E51A7FBBF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0" name="Suorakulmio 19">
              <a:extLst>
                <a:ext uri="{FF2B5EF4-FFF2-40B4-BE49-F238E27FC236}">
                  <a16:creationId xmlns:a16="http://schemas.microsoft.com/office/drawing/2014/main" id="{6435D7D6-F2B8-4A6A-A634-E3F198167DC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sp>
        <p:nvSpPr>
          <p:cNvPr id="9" name="Otsikko 8">
            <a:extLst>
              <a:ext uri="{FF2B5EF4-FFF2-40B4-BE49-F238E27FC236}">
                <a16:creationId xmlns:a16="http://schemas.microsoft.com/office/drawing/2014/main" id="{317FA683-724A-43D4-9A19-6196648BA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01634043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4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10584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913200"/>
            <a:ext cx="9180000" cy="798496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329C09C-CF74-49F1-9C96-8296974C965C}" type="datetime1">
              <a:rPr lang="fi-FI" smtClean="0"/>
              <a:t>4.12.2025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82C5EE30-2825-4F54-A285-C3478FA6782B}"/>
              </a:ext>
            </a:extLst>
          </p:cNvPr>
          <p:cNvCxnSpPr>
            <a:cxnSpLocks/>
          </p:cNvCxnSpPr>
          <p:nvPr/>
        </p:nvCxnSpPr>
        <p:spPr>
          <a:xfrm>
            <a:off x="3396000" y="4711698"/>
            <a:ext cx="54000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72670C36-271B-4D79-868F-3B737A5E3AAB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E04F78F4-5499-49EA-AEF7-18DE888894C9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8CBF931B-A378-48C8-8824-EC763AA02375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1550037E-50FC-4D49-AD61-18C6D23A73E2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13" name="Kuva 12" descr="Digi- ja väestötietoviraston tunnus">
            <a:extLst>
              <a:ext uri="{FF2B5EF4-FFF2-40B4-BE49-F238E27FC236}">
                <a16:creationId xmlns:a16="http://schemas.microsoft.com/office/drawing/2014/main" id="{F17563C3-911C-480B-BA3B-982F8BB121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66267" y="5308892"/>
            <a:ext cx="4859467" cy="67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47421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sisältö 4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7" name="Kuva 6" descr="Digi- ja väestötietoviraston tunnus">
            <a:extLst>
              <a:ext uri="{FF2B5EF4-FFF2-40B4-BE49-F238E27FC236}">
                <a16:creationId xmlns:a16="http://schemas.microsoft.com/office/drawing/2014/main" id="{C4443638-77DC-415E-8457-6903AF400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73C95146-7C36-438C-9DAE-63479554C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02BB5BF-2C3B-4D41-8026-2DB27A2C71F8}" type="datetime1">
              <a:rPr lang="fi-FI" smtClean="0"/>
              <a:t>4.12.2025</a:t>
            </a:fld>
            <a:endParaRPr lang="fi-FI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C4E047A0-C542-4AB2-8A4A-6BF092042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7C6DF7F1-2782-4BF5-BDD9-9DE2512D9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tsikko 11">
            <a:extLst>
              <a:ext uri="{FF2B5EF4-FFF2-40B4-BE49-F238E27FC236}">
                <a16:creationId xmlns:a16="http://schemas.microsoft.com/office/drawing/2014/main" id="{29D14B4B-1952-4EB4-BE05-D7DBE0E5A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276252AE-2CF1-4BBF-A63E-C70F8FC9BDEE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F0691BA8-97ED-4C1E-B671-B57D99B50E29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7BF4DEF5-5281-4B18-A141-F2C1BC2382EF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1208DDC4-E1CA-411C-9D22-8E454B642C89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052270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sisältö 5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FE9852A5-07E6-4376-9C1D-4E4448897750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7989676-AC66-4486-B6C9-E63F3E498754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3FF2E058-7E75-48EC-8C1F-2FF757FB989E}"/>
              </a:ext>
            </a:extLst>
          </p:cNvPr>
          <p:cNvSpPr/>
          <p:nvPr/>
        </p:nvSpPr>
        <p:spPr bwMode="hidden">
          <a:xfrm>
            <a:off x="11264202" y="1686460"/>
            <a:ext cx="927798" cy="1742540"/>
          </a:xfrm>
          <a:prstGeom prst="rect">
            <a:avLst/>
          </a:prstGeom>
          <a:solidFill>
            <a:srgbClr val="69D8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7" name="Kuva 6" descr="Digi- ja väestötietoviraston tunnus">
            <a:extLst>
              <a:ext uri="{FF2B5EF4-FFF2-40B4-BE49-F238E27FC236}">
                <a16:creationId xmlns:a16="http://schemas.microsoft.com/office/drawing/2014/main" id="{C4443638-77DC-415E-8457-6903AF400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7BF0A0FF-7D18-40A5-A791-8CA709157671}"/>
              </a:ext>
            </a:extLst>
          </p:cNvPr>
          <p:cNvSpPr/>
          <p:nvPr/>
        </p:nvSpPr>
        <p:spPr bwMode="hidden">
          <a:xfrm>
            <a:off x="11264198" y="1686458"/>
            <a:ext cx="927801" cy="1742541"/>
          </a:xfrm>
          <a:prstGeom prst="rect">
            <a:avLst/>
          </a:prstGeom>
          <a:blipFill dpi="0"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tile tx="254000" ty="247650" sx="47000" sy="47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73C95146-7C36-438C-9DAE-63479554C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B3EC63-56AE-458C-94AB-2FCEF0CBE9D0}" type="datetime1">
              <a:rPr lang="fi-FI" smtClean="0"/>
              <a:t>4.12.2025</a:t>
            </a:fld>
            <a:endParaRPr lang="fi-FI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C4E047A0-C542-4AB2-8A4A-6BF092042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7C6DF7F1-2782-4BF5-BDD9-9DE2512D9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tsikko 11">
            <a:extLst>
              <a:ext uri="{FF2B5EF4-FFF2-40B4-BE49-F238E27FC236}">
                <a16:creationId xmlns:a16="http://schemas.microsoft.com/office/drawing/2014/main" id="{29D14B4B-1952-4EB4-BE05-D7DBE0E5A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67576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4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10584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913200"/>
            <a:ext cx="9180000" cy="798496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CCE55A7-F00A-40A7-8752-70B3A844BB87}" type="datetimeFigureOut">
              <a:rPr lang="fi-FI" smtClean="0"/>
              <a:t>4.12.2025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0DE504C-0115-4759-83F9-FDDECC2B6CBD}" type="slidenum">
              <a:rPr lang="fi-FI" smtClean="0"/>
              <a:t>‹#›</a:t>
            </a:fld>
            <a:endParaRPr lang="fi-FI"/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82C5EE30-2825-4F54-A285-C3478FA6782B}"/>
              </a:ext>
            </a:extLst>
          </p:cNvPr>
          <p:cNvCxnSpPr>
            <a:cxnSpLocks/>
          </p:cNvCxnSpPr>
          <p:nvPr/>
        </p:nvCxnSpPr>
        <p:spPr>
          <a:xfrm>
            <a:off x="3396000" y="4711698"/>
            <a:ext cx="54000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72670C36-271B-4D79-868F-3B737A5E3AAB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E04F78F4-5499-49EA-AEF7-18DE888894C9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8CBF931B-A378-48C8-8824-EC763AA02375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1550037E-50FC-4D49-AD61-18C6D23A73E2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13" name="Kuva 12" descr="Digi- ja väestötietoviraston tunnus">
            <a:extLst>
              <a:ext uri="{FF2B5EF4-FFF2-40B4-BE49-F238E27FC236}">
                <a16:creationId xmlns:a16="http://schemas.microsoft.com/office/drawing/2014/main" id="{F17563C3-911C-480B-BA3B-982F8BB121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66267" y="5308892"/>
            <a:ext cx="4859467" cy="67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82989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84000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5908965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B38F236-9147-4969-9A1E-40F0954DF5E7}" type="datetime1">
              <a:rPr lang="fi-FI" smtClean="0"/>
              <a:t>4.12.2025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A926AF69-340F-4339-875D-0E52781B7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D159EC23-32AC-4A57-B362-E986AE830BEB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D478EBF-7260-4333-A3DA-1A3FAB789462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2" name="Kuva 11" descr="Digi- ja väestötietoviraston tunnus">
            <a:extLst>
              <a:ext uri="{FF2B5EF4-FFF2-40B4-BE49-F238E27FC236}">
                <a16:creationId xmlns:a16="http://schemas.microsoft.com/office/drawing/2014/main" id="{8AA85937-5B2E-4F41-81B0-ED5CC46DCF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3" name="Ryhmä 12">
            <a:extLst>
              <a:ext uri="{FF2B5EF4-FFF2-40B4-BE49-F238E27FC236}">
                <a16:creationId xmlns:a16="http://schemas.microsoft.com/office/drawing/2014/main" id="{57145983-7A52-449A-B262-21F547B26B93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74E45BEC-ABB1-4C14-8C86-4238C511AA46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54E4311F-16F3-4D91-A9F1-55ACC07B1FC9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42292373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84000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5908965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3964399-028A-41BA-B466-9F8C4F71216F}" type="datetime1">
              <a:rPr lang="fi-FI" smtClean="0"/>
              <a:t>4.12.2025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A926AF69-340F-4339-875D-0E52781B7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grpSp>
        <p:nvGrpSpPr>
          <p:cNvPr id="20" name="Ryhmä 19">
            <a:extLst>
              <a:ext uri="{FF2B5EF4-FFF2-40B4-BE49-F238E27FC236}">
                <a16:creationId xmlns:a16="http://schemas.microsoft.com/office/drawing/2014/main" id="{B2D0249D-8315-41B1-9780-9DAB2DB354D0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21" name="Suorakulmio 20">
              <a:extLst>
                <a:ext uri="{FF2B5EF4-FFF2-40B4-BE49-F238E27FC236}">
                  <a16:creationId xmlns:a16="http://schemas.microsoft.com/office/drawing/2014/main" id="{AED9E84E-5216-47DA-ADD8-5D15C1AC3B41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2" name="Suorakulmio 21">
              <a:extLst>
                <a:ext uri="{FF2B5EF4-FFF2-40B4-BE49-F238E27FC236}">
                  <a16:creationId xmlns:a16="http://schemas.microsoft.com/office/drawing/2014/main" id="{67F5547C-7954-4F4D-AC74-4A6EA2875AAC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3" name="Suorakulmio 22">
              <a:extLst>
                <a:ext uri="{FF2B5EF4-FFF2-40B4-BE49-F238E27FC236}">
                  <a16:creationId xmlns:a16="http://schemas.microsoft.com/office/drawing/2014/main" id="{87BBA05F-9F93-4AA6-84F8-33F19AED12C9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562236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97E8B0C-E577-4695-957B-1C995442E4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000" y="144000"/>
            <a:ext cx="5040000" cy="1224000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552000" y="1692000"/>
            <a:ext cx="5040000" cy="417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60984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BCE5D3A-705B-4A98-A1D7-037311D2D683}" type="datetime1">
              <a:rPr lang="fi-FI" smtClean="0"/>
              <a:t>4.12.2025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1910111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53AF88-2FB5-4066-A63D-AF08E62333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000" y="144000"/>
            <a:ext cx="5040000" cy="1224000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552000" y="1980000"/>
            <a:ext cx="5040000" cy="417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77800"/>
            <a:ext cx="6098400" cy="669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3C4963C-5D8C-4E5A-8575-F614BE7FCE5D}" type="datetime1">
              <a:rPr lang="fi-FI" smtClean="0"/>
              <a:t>4.12.2025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0B889DA2-6ABB-4EFE-B6AF-612F35A91766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81249EA6-2B9B-476A-8613-FA520AA1D78E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8F358FB2-A4DC-4AC9-8D4C-4F349A6FDCA6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06FFC29D-9168-46DC-98B8-6113FC96D5D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430146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583018"/>
            <a:ext cx="7831000" cy="378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0131D400-A51F-4E9A-8776-CC32B0896B0D}"/>
              </a:ext>
            </a:extLst>
          </p:cNvPr>
          <p:cNvSpPr/>
          <p:nvPr/>
        </p:nvSpPr>
        <p:spPr bwMode="hidden">
          <a:xfrm>
            <a:off x="9537540" y="0"/>
            <a:ext cx="265446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1194658-33A7-428A-94A4-3B04F135436C}"/>
              </a:ext>
            </a:extLst>
          </p:cNvPr>
          <p:cNvSpPr/>
          <p:nvPr/>
        </p:nvSpPr>
        <p:spPr bwMode="hidden">
          <a:xfrm>
            <a:off x="9537538" y="0"/>
            <a:ext cx="2654462" cy="1686459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DD8B682A-67E4-46A6-BF9B-BB9CFF0FF7D4}"/>
              </a:ext>
            </a:extLst>
          </p:cNvPr>
          <p:cNvGrpSpPr/>
          <p:nvPr/>
        </p:nvGrpSpPr>
        <p:grpSpPr bwMode="hidden">
          <a:xfrm>
            <a:off x="9537538" y="1686458"/>
            <a:ext cx="2654462" cy="3485083"/>
            <a:chOff x="9537538" y="1686458"/>
            <a:chExt cx="2654462" cy="3485083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E0F50E4C-D7C1-4D38-8956-62CA7B75DA2C}"/>
                </a:ext>
              </a:extLst>
            </p:cNvPr>
            <p:cNvSpPr/>
            <p:nvPr/>
          </p:nvSpPr>
          <p:spPr bwMode="hidden">
            <a:xfrm>
              <a:off x="9537539" y="1686459"/>
              <a:ext cx="2654461" cy="3485082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752EF954-A7E9-4DC0-8EB8-7520B2D8E250}"/>
                </a:ext>
              </a:extLst>
            </p:cNvPr>
            <p:cNvSpPr/>
            <p:nvPr/>
          </p:nvSpPr>
          <p:spPr bwMode="hidden">
            <a:xfrm>
              <a:off x="9537538" y="1686458"/>
              <a:ext cx="2654462" cy="348508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0" ty="25400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D84EAE8-E80D-4D54-B622-92B8A34C5875}" type="datetime1">
              <a:rPr lang="fi-FI" smtClean="0"/>
              <a:t>4.12.2025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733429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583018"/>
            <a:ext cx="7831000" cy="378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0131D400-A51F-4E9A-8776-CC32B0896B0D}"/>
              </a:ext>
            </a:extLst>
          </p:cNvPr>
          <p:cNvSpPr/>
          <p:nvPr/>
        </p:nvSpPr>
        <p:spPr bwMode="hidden">
          <a:xfrm>
            <a:off x="9537540" y="0"/>
            <a:ext cx="2654462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1194658-33A7-428A-94A4-3B04F135436C}"/>
              </a:ext>
            </a:extLst>
          </p:cNvPr>
          <p:cNvSpPr/>
          <p:nvPr/>
        </p:nvSpPr>
        <p:spPr bwMode="hidden">
          <a:xfrm>
            <a:off x="9537538" y="0"/>
            <a:ext cx="2654462" cy="1686459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DD8B682A-67E4-46A6-BF9B-BB9CFF0FF7D4}"/>
              </a:ext>
            </a:extLst>
          </p:cNvPr>
          <p:cNvGrpSpPr/>
          <p:nvPr/>
        </p:nvGrpSpPr>
        <p:grpSpPr bwMode="hidden">
          <a:xfrm>
            <a:off x="9537538" y="1686458"/>
            <a:ext cx="2654462" cy="3485083"/>
            <a:chOff x="9537538" y="1686458"/>
            <a:chExt cx="2654462" cy="3485083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E0F50E4C-D7C1-4D38-8956-62CA7B75DA2C}"/>
                </a:ext>
              </a:extLst>
            </p:cNvPr>
            <p:cNvSpPr/>
            <p:nvPr/>
          </p:nvSpPr>
          <p:spPr bwMode="hidden">
            <a:xfrm>
              <a:off x="9537539" y="1686459"/>
              <a:ext cx="2654461" cy="3485082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752EF954-A7E9-4DC0-8EB8-7520B2D8E250}"/>
                </a:ext>
              </a:extLst>
            </p:cNvPr>
            <p:cNvSpPr/>
            <p:nvPr/>
          </p:nvSpPr>
          <p:spPr bwMode="hidden">
            <a:xfrm>
              <a:off x="9537538" y="1686458"/>
              <a:ext cx="2654462" cy="348508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0" ty="25400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3585933E-E513-4D2D-80F4-4DDBF5BBF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9B88E5A-55C6-4085-A27D-951FE5D51BE7}" type="datetime1">
              <a:rPr lang="fi-FI" smtClean="0"/>
              <a:t>4.12.2025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F5A47C6D-ED80-42DB-BFC6-B25792E28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46A0DB30-44AF-4FD4-B5C2-C0A11B7E5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0945182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2349001"/>
            <a:ext cx="7831000" cy="216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CFD3CDE-3CA3-49E4-BA2F-69F9BB9D430B}" type="datetime1">
              <a:rPr lang="fi-FI" smtClean="0"/>
              <a:t>4.12.2025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11AFF80D-D3E5-423A-96AE-7311558F83BF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CECF133C-4B96-4CB3-ABCE-F866667A4658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07875BE8-0288-4A8E-BCE9-F343B54BCDC1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722ECC97-2AC3-4CD1-B686-55337FB517D3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38378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2349001"/>
            <a:ext cx="7831000" cy="216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rgbClr val="003479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tx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F529F36-1FFE-41F7-BF71-E99B794182B9}" type="datetime1">
              <a:rPr lang="fi-FI" smtClean="0"/>
              <a:t>4.12.2025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11AFF80D-D3E5-423A-96AE-7311558F83BF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CECF133C-4B96-4CB3-ABCE-F866667A4658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07875BE8-0288-4A8E-BCE9-F343B54BCDC1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722ECC97-2AC3-4CD1-B686-55337FB517D3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99638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12680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4B24E19-AE81-4F5E-BD9B-B9C038C6507C}" type="datetime1">
              <a:rPr lang="fi-FI" smtClean="0"/>
              <a:t>4.12.2025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753500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77800"/>
            <a:ext cx="11268000" cy="669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5036298-94A4-4658-9564-E406B25C31D3}" type="datetime1">
              <a:rPr lang="fi-FI" smtClean="0"/>
              <a:t>4.12.2025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grpSp>
        <p:nvGrpSpPr>
          <p:cNvPr id="14" name="Ryhmä 13">
            <a:extLst>
              <a:ext uri="{FF2B5EF4-FFF2-40B4-BE49-F238E27FC236}">
                <a16:creationId xmlns:a16="http://schemas.microsoft.com/office/drawing/2014/main" id="{190E73AA-F0FE-4DF0-BC0E-A98421FC5DBA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4436CC7E-BC95-4A9F-8C18-564ADE79F7C8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9C867BD7-30D4-46E5-8607-A4875A9CE557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57087915-E1F7-4CC7-B9D1-17F2E14E4B3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0327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sisältö 4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7" name="Kuva 6" descr="Digi- ja väestötietoviraston tunnus">
            <a:extLst>
              <a:ext uri="{FF2B5EF4-FFF2-40B4-BE49-F238E27FC236}">
                <a16:creationId xmlns:a16="http://schemas.microsoft.com/office/drawing/2014/main" id="{C4443638-77DC-415E-8457-6903AF400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73C95146-7C36-438C-9DAE-63479554C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CCE55A7-F00A-40A7-8752-70B3A844BB87}" type="datetimeFigureOut">
              <a:rPr lang="fi-FI" smtClean="0"/>
              <a:t>4.12.2025</a:t>
            </a:fld>
            <a:endParaRPr lang="fi-FI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C4E047A0-C542-4AB2-8A4A-6BF092042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7C6DF7F1-2782-4BF5-BDD9-9DE2512D9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DE504C-0115-4759-83F9-FDDECC2B6CBD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tsikko 11">
            <a:extLst>
              <a:ext uri="{FF2B5EF4-FFF2-40B4-BE49-F238E27FC236}">
                <a16:creationId xmlns:a16="http://schemas.microsoft.com/office/drawing/2014/main" id="{29D14B4B-1952-4EB4-BE05-D7DBE0E5A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276252AE-2CF1-4BBF-A63E-C70F8FC9BDEE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F0691BA8-97ED-4C1E-B671-B57D99B50E29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7BF4DEF5-5281-4B18-A141-F2C1BC2382EF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1208DDC4-E1CA-411C-9D22-8E454B642C89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657254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9EDAF-F239-40DB-A29F-A7CB004D0DFA}" type="datetime1">
              <a:rPr lang="fi-FI" smtClean="0"/>
              <a:t>4.12.2025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02A0EA0F-B73A-431C-938D-59D404C67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11915710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ain otsi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A1B80-6B21-4E3F-9DD2-6EA4182D25EC}" type="datetime1">
              <a:rPr lang="fi-FI" smtClean="0"/>
              <a:t>4.12.2025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3038BAC7-72E6-414E-831C-82D7CC72C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C1016184-14CF-4DB5-9F23-8AB5AB16E363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A983AAF2-C013-4D41-8EB7-AEC78A378EE1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0" name="Kuva 9" descr="Digi- ja väestötietoviraston tunnus">
            <a:extLst>
              <a:ext uri="{FF2B5EF4-FFF2-40B4-BE49-F238E27FC236}">
                <a16:creationId xmlns:a16="http://schemas.microsoft.com/office/drawing/2014/main" id="{F0D575C6-B4CB-4C8C-B09E-A8BA22F563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1" name="Ryhmä 10">
            <a:extLst>
              <a:ext uri="{FF2B5EF4-FFF2-40B4-BE49-F238E27FC236}">
                <a16:creationId xmlns:a16="http://schemas.microsoft.com/office/drawing/2014/main" id="{5E6A761A-5485-4C61-9452-FFB6B0F07BE8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252FAD0E-F6EC-4A36-9600-7C7E38D4D5FA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3" name="Suorakulmio 12">
              <a:extLst>
                <a:ext uri="{FF2B5EF4-FFF2-40B4-BE49-F238E27FC236}">
                  <a16:creationId xmlns:a16="http://schemas.microsoft.com/office/drawing/2014/main" id="{DC20AD70-ABB1-4DC9-B024-AE94F8483613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16202734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D5887-3A99-482C-8841-0BFFF8EDCCD0}" type="datetime1">
              <a:rPr lang="fi-FI" smtClean="0"/>
              <a:t>4.12.2025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3038BAC7-72E6-414E-831C-82D7CC72C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738360B7-AE91-4CAF-A166-7074CED54921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552841BB-896F-4F48-809A-AD41DE7C7455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6E0D0B58-66C8-4190-A04A-4F528556889F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823E83E4-AEED-4C33-A203-6466D707B775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890574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37E8B59-D931-4CB6-B42B-DB23F837F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0F7A90E-D67B-445F-96A0-322A751B20D6}" type="datetime1">
              <a:rPr lang="fi-FI" smtClean="0"/>
              <a:t>4.12.2025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CB92F1AF-E5FA-406B-B353-D16B1931D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5A59688-61A6-4E69-B374-6CB9907B2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0617968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11">
            <a:extLst>
              <a:ext uri="{FF2B5EF4-FFF2-40B4-BE49-F238E27FC236}">
                <a16:creationId xmlns:a16="http://schemas.microsoft.com/office/drawing/2014/main" id="{25A0052B-41D1-47BE-A183-81F6A83E295C}"/>
              </a:ext>
            </a:extLst>
          </p:cNvPr>
          <p:cNvSpPr/>
          <p:nvPr/>
        </p:nvSpPr>
        <p:spPr bwMode="hidden">
          <a:xfrm>
            <a:off x="6090736" y="5929200"/>
            <a:ext cx="6120000" cy="93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200" dirty="0" err="1"/>
          </a:p>
        </p:txBody>
      </p:sp>
      <p:pic>
        <p:nvPicPr>
          <p:cNvPr id="28" name="Kuva 27" descr="Digi- ja väestötietoviraston tunnus&#10;">
            <a:extLst>
              <a:ext uri="{FF2B5EF4-FFF2-40B4-BE49-F238E27FC236}">
                <a16:creationId xmlns:a16="http://schemas.microsoft.com/office/drawing/2014/main" id="{0D7BEB57-05A3-4B43-820C-684E32111D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2771421" y="2328672"/>
            <a:ext cx="6649152" cy="921794"/>
          </a:xfrm>
          <a:prstGeom prst="rect">
            <a:avLst/>
          </a:prstGeom>
        </p:spPr>
      </p:pic>
      <p:sp>
        <p:nvSpPr>
          <p:cNvPr id="11" name="Vapaamuotoinen: Muoto 10">
            <a:extLst>
              <a:ext uri="{FF2B5EF4-FFF2-40B4-BE49-F238E27FC236}">
                <a16:creationId xmlns:a16="http://schemas.microsoft.com/office/drawing/2014/main" id="{B02262EB-F94A-451E-B47B-CF24D0A30A60}"/>
              </a:ext>
            </a:extLst>
          </p:cNvPr>
          <p:cNvSpPr/>
          <p:nvPr/>
        </p:nvSpPr>
        <p:spPr bwMode="hidden">
          <a:xfrm>
            <a:off x="6087600" y="5929200"/>
            <a:ext cx="3058854" cy="929568"/>
          </a:xfrm>
          <a:custGeom>
            <a:avLst/>
            <a:gdLst>
              <a:gd name="connsiteX0" fmla="*/ 2865150 w 3058854"/>
              <a:gd name="connsiteY0" fmla="*/ 927801 h 929568"/>
              <a:gd name="connsiteX1" fmla="*/ 2885770 w 3058854"/>
              <a:gd name="connsiteY1" fmla="*/ 927801 h 929568"/>
              <a:gd name="connsiteX2" fmla="*/ 2885774 w 3058854"/>
              <a:gd name="connsiteY2" fmla="*/ 929568 h 929568"/>
              <a:gd name="connsiteX3" fmla="*/ 2865150 w 3058854"/>
              <a:gd name="connsiteY3" fmla="*/ 929568 h 929568"/>
              <a:gd name="connsiteX4" fmla="*/ 2604206 w 3058854"/>
              <a:gd name="connsiteY4" fmla="*/ 927801 h 929568"/>
              <a:gd name="connsiteX5" fmla="*/ 2624547 w 3058854"/>
              <a:gd name="connsiteY5" fmla="*/ 927801 h 929568"/>
              <a:gd name="connsiteX6" fmla="*/ 2624547 w 3058854"/>
              <a:gd name="connsiteY6" fmla="*/ 929568 h 929568"/>
              <a:gd name="connsiteX7" fmla="*/ 2604206 w 3058854"/>
              <a:gd name="connsiteY7" fmla="*/ 929568 h 929568"/>
              <a:gd name="connsiteX8" fmla="*/ 2344134 w 3058854"/>
              <a:gd name="connsiteY8" fmla="*/ 927801 h 929568"/>
              <a:gd name="connsiteX9" fmla="*/ 2364793 w 3058854"/>
              <a:gd name="connsiteY9" fmla="*/ 927801 h 929568"/>
              <a:gd name="connsiteX10" fmla="*/ 2364796 w 3058854"/>
              <a:gd name="connsiteY10" fmla="*/ 929568 h 929568"/>
              <a:gd name="connsiteX11" fmla="*/ 2344134 w 3058854"/>
              <a:gd name="connsiteY11" fmla="*/ 929568 h 929568"/>
              <a:gd name="connsiteX12" fmla="*/ 2083335 w 3058854"/>
              <a:gd name="connsiteY12" fmla="*/ 927801 h 929568"/>
              <a:gd name="connsiteX13" fmla="*/ 2103676 w 3058854"/>
              <a:gd name="connsiteY13" fmla="*/ 927801 h 929568"/>
              <a:gd name="connsiteX14" fmla="*/ 2103676 w 3058854"/>
              <a:gd name="connsiteY14" fmla="*/ 929568 h 929568"/>
              <a:gd name="connsiteX15" fmla="*/ 2083335 w 3058854"/>
              <a:gd name="connsiteY15" fmla="*/ 929568 h 929568"/>
              <a:gd name="connsiteX16" fmla="*/ 1823118 w 3058854"/>
              <a:gd name="connsiteY16" fmla="*/ 927801 h 929568"/>
              <a:gd name="connsiteX17" fmla="*/ 1843777 w 3058854"/>
              <a:gd name="connsiteY17" fmla="*/ 927801 h 929568"/>
              <a:gd name="connsiteX18" fmla="*/ 1843780 w 3058854"/>
              <a:gd name="connsiteY18" fmla="*/ 929568 h 929568"/>
              <a:gd name="connsiteX19" fmla="*/ 1823118 w 3058854"/>
              <a:gd name="connsiteY19" fmla="*/ 929568 h 929568"/>
              <a:gd name="connsiteX20" fmla="*/ 1562030 w 3058854"/>
              <a:gd name="connsiteY20" fmla="*/ 927801 h 929568"/>
              <a:gd name="connsiteX21" fmla="*/ 1582661 w 3058854"/>
              <a:gd name="connsiteY21" fmla="*/ 927801 h 929568"/>
              <a:gd name="connsiteX22" fmla="*/ 1582661 w 3058854"/>
              <a:gd name="connsiteY22" fmla="*/ 929568 h 929568"/>
              <a:gd name="connsiteX23" fmla="*/ 1562030 w 3058854"/>
              <a:gd name="connsiteY23" fmla="*/ 929568 h 929568"/>
              <a:gd name="connsiteX24" fmla="*/ 1302103 w 3058854"/>
              <a:gd name="connsiteY24" fmla="*/ 927801 h 929568"/>
              <a:gd name="connsiteX25" fmla="*/ 1322153 w 3058854"/>
              <a:gd name="connsiteY25" fmla="*/ 927801 h 929568"/>
              <a:gd name="connsiteX26" fmla="*/ 1322153 w 3058854"/>
              <a:gd name="connsiteY26" fmla="*/ 929568 h 929568"/>
              <a:gd name="connsiteX27" fmla="*/ 1302103 w 3058854"/>
              <a:gd name="connsiteY27" fmla="*/ 929568 h 929568"/>
              <a:gd name="connsiteX28" fmla="*/ 1041304 w 3058854"/>
              <a:gd name="connsiteY28" fmla="*/ 927801 h 929568"/>
              <a:gd name="connsiteX29" fmla="*/ 1061645 w 3058854"/>
              <a:gd name="connsiteY29" fmla="*/ 927801 h 929568"/>
              <a:gd name="connsiteX30" fmla="*/ 1061645 w 3058854"/>
              <a:gd name="connsiteY30" fmla="*/ 929568 h 929568"/>
              <a:gd name="connsiteX31" fmla="*/ 1041304 w 3058854"/>
              <a:gd name="connsiteY31" fmla="*/ 929568 h 929568"/>
              <a:gd name="connsiteX32" fmla="*/ 781232 w 3058854"/>
              <a:gd name="connsiteY32" fmla="*/ 927801 h 929568"/>
              <a:gd name="connsiteX33" fmla="*/ 801891 w 3058854"/>
              <a:gd name="connsiteY33" fmla="*/ 927801 h 929568"/>
              <a:gd name="connsiteX34" fmla="*/ 801894 w 3058854"/>
              <a:gd name="connsiteY34" fmla="*/ 929568 h 929568"/>
              <a:gd name="connsiteX35" fmla="*/ 781232 w 3058854"/>
              <a:gd name="connsiteY35" fmla="*/ 929568 h 929568"/>
              <a:gd name="connsiteX36" fmla="*/ 520434 w 3058854"/>
              <a:gd name="connsiteY36" fmla="*/ 927801 h 929568"/>
              <a:gd name="connsiteX37" fmla="*/ 540775 w 3058854"/>
              <a:gd name="connsiteY37" fmla="*/ 927801 h 929568"/>
              <a:gd name="connsiteX38" fmla="*/ 540775 w 3058854"/>
              <a:gd name="connsiteY38" fmla="*/ 929568 h 929568"/>
              <a:gd name="connsiteX39" fmla="*/ 520434 w 3058854"/>
              <a:gd name="connsiteY39" fmla="*/ 929568 h 929568"/>
              <a:gd name="connsiteX40" fmla="*/ 260217 w 3058854"/>
              <a:gd name="connsiteY40" fmla="*/ 927801 h 929568"/>
              <a:gd name="connsiteX41" fmla="*/ 280876 w 3058854"/>
              <a:gd name="connsiteY41" fmla="*/ 927801 h 929568"/>
              <a:gd name="connsiteX42" fmla="*/ 280879 w 3058854"/>
              <a:gd name="connsiteY42" fmla="*/ 929568 h 929568"/>
              <a:gd name="connsiteX43" fmla="*/ 260217 w 3058854"/>
              <a:gd name="connsiteY43" fmla="*/ 929568 h 929568"/>
              <a:gd name="connsiteX44" fmla="*/ 3029039 w 3058854"/>
              <a:gd name="connsiteY44" fmla="*/ 606652 h 929568"/>
              <a:gd name="connsiteX45" fmla="*/ 3053264 w 3058854"/>
              <a:gd name="connsiteY45" fmla="*/ 626165 h 929568"/>
              <a:gd name="connsiteX46" fmla="*/ 3053264 w 3058854"/>
              <a:gd name="connsiteY46" fmla="*/ 927801 h 929568"/>
              <a:gd name="connsiteX47" fmla="*/ 2885770 w 3058854"/>
              <a:gd name="connsiteY47" fmla="*/ 927801 h 929568"/>
              <a:gd name="connsiteX48" fmla="*/ 2885346 w 3058854"/>
              <a:gd name="connsiteY48" fmla="*/ 725151 h 929568"/>
              <a:gd name="connsiteX49" fmla="*/ 2508023 w 3058854"/>
              <a:gd name="connsiteY49" fmla="*/ 606652 h 929568"/>
              <a:gd name="connsiteX50" fmla="*/ 2604206 w 3058854"/>
              <a:gd name="connsiteY50" fmla="*/ 684127 h 929568"/>
              <a:gd name="connsiteX51" fmla="*/ 2604206 w 3058854"/>
              <a:gd name="connsiteY51" fmla="*/ 927801 h 929568"/>
              <a:gd name="connsiteX52" fmla="*/ 2364793 w 3058854"/>
              <a:gd name="connsiteY52" fmla="*/ 927801 h 929568"/>
              <a:gd name="connsiteX53" fmla="*/ 2364475 w 3058854"/>
              <a:gd name="connsiteY53" fmla="*/ 725151 h 929568"/>
              <a:gd name="connsiteX54" fmla="*/ 1987007 w 3058854"/>
              <a:gd name="connsiteY54" fmla="*/ 606652 h 929568"/>
              <a:gd name="connsiteX55" fmla="*/ 2083335 w 3058854"/>
              <a:gd name="connsiteY55" fmla="*/ 684127 h 929568"/>
              <a:gd name="connsiteX56" fmla="*/ 2083335 w 3058854"/>
              <a:gd name="connsiteY56" fmla="*/ 927801 h 929568"/>
              <a:gd name="connsiteX57" fmla="*/ 1843777 w 3058854"/>
              <a:gd name="connsiteY57" fmla="*/ 927801 h 929568"/>
              <a:gd name="connsiteX58" fmla="*/ 1843459 w 3058854"/>
              <a:gd name="connsiteY58" fmla="*/ 725151 h 929568"/>
              <a:gd name="connsiteX59" fmla="*/ 1465701 w 3058854"/>
              <a:gd name="connsiteY59" fmla="*/ 606652 h 929568"/>
              <a:gd name="connsiteX60" fmla="*/ 1562030 w 3058854"/>
              <a:gd name="connsiteY60" fmla="*/ 684127 h 929568"/>
              <a:gd name="connsiteX61" fmla="*/ 1562030 w 3058854"/>
              <a:gd name="connsiteY61" fmla="*/ 927801 h 929568"/>
              <a:gd name="connsiteX62" fmla="*/ 1322153 w 3058854"/>
              <a:gd name="connsiteY62" fmla="*/ 927801 h 929568"/>
              <a:gd name="connsiteX63" fmla="*/ 1322153 w 3058854"/>
              <a:gd name="connsiteY63" fmla="*/ 725151 h 929568"/>
              <a:gd name="connsiteX64" fmla="*/ 945121 w 3058854"/>
              <a:gd name="connsiteY64" fmla="*/ 606652 h 929568"/>
              <a:gd name="connsiteX65" fmla="*/ 1041304 w 3058854"/>
              <a:gd name="connsiteY65" fmla="*/ 684127 h 929568"/>
              <a:gd name="connsiteX66" fmla="*/ 1041304 w 3058854"/>
              <a:gd name="connsiteY66" fmla="*/ 927801 h 929568"/>
              <a:gd name="connsiteX67" fmla="*/ 801891 w 3058854"/>
              <a:gd name="connsiteY67" fmla="*/ 927801 h 929568"/>
              <a:gd name="connsiteX68" fmla="*/ 801573 w 3058854"/>
              <a:gd name="connsiteY68" fmla="*/ 725151 h 929568"/>
              <a:gd name="connsiteX69" fmla="*/ 424106 w 3058854"/>
              <a:gd name="connsiteY69" fmla="*/ 606652 h 929568"/>
              <a:gd name="connsiteX70" fmla="*/ 520434 w 3058854"/>
              <a:gd name="connsiteY70" fmla="*/ 684127 h 929568"/>
              <a:gd name="connsiteX71" fmla="*/ 520434 w 3058854"/>
              <a:gd name="connsiteY71" fmla="*/ 927801 h 929568"/>
              <a:gd name="connsiteX72" fmla="*/ 280876 w 3058854"/>
              <a:gd name="connsiteY72" fmla="*/ 927801 h 929568"/>
              <a:gd name="connsiteX73" fmla="*/ 280558 w 3058854"/>
              <a:gd name="connsiteY73" fmla="*/ 725151 h 929568"/>
              <a:gd name="connsiteX74" fmla="*/ 3053264 w 3058854"/>
              <a:gd name="connsiteY74" fmla="*/ 600261 h 929568"/>
              <a:gd name="connsiteX75" fmla="*/ 3058854 w 3058854"/>
              <a:gd name="connsiteY75" fmla="*/ 604778 h 929568"/>
              <a:gd name="connsiteX76" fmla="*/ 3058854 w 3058854"/>
              <a:gd name="connsiteY76" fmla="*/ 630668 h 929568"/>
              <a:gd name="connsiteX77" fmla="*/ 3053264 w 3058854"/>
              <a:gd name="connsiteY77" fmla="*/ 626165 h 929568"/>
              <a:gd name="connsiteX78" fmla="*/ 5264 w 3058854"/>
              <a:gd name="connsiteY78" fmla="*/ 187776 h 929568"/>
              <a:gd name="connsiteX79" fmla="*/ 5264 w 3058854"/>
              <a:gd name="connsiteY79" fmla="*/ 499161 h 929568"/>
              <a:gd name="connsiteX80" fmla="*/ 0 w 3058854"/>
              <a:gd name="connsiteY80" fmla="*/ 499161 h 929568"/>
              <a:gd name="connsiteX81" fmla="*/ 0 w 3058854"/>
              <a:gd name="connsiteY81" fmla="*/ 192123 h 929568"/>
              <a:gd name="connsiteX82" fmla="*/ 2247806 w 3058854"/>
              <a:gd name="connsiteY82" fmla="*/ 82916 h 929568"/>
              <a:gd name="connsiteX83" fmla="*/ 2344134 w 3058854"/>
              <a:gd name="connsiteY83" fmla="*/ 160390 h 929568"/>
              <a:gd name="connsiteX84" fmla="*/ 2344134 w 3058854"/>
              <a:gd name="connsiteY84" fmla="*/ 413253 h 929568"/>
              <a:gd name="connsiteX85" fmla="*/ 2264515 w 3058854"/>
              <a:gd name="connsiteY85" fmla="*/ 479149 h 929568"/>
              <a:gd name="connsiteX86" fmla="*/ 2104258 w 3058854"/>
              <a:gd name="connsiteY86" fmla="*/ 479149 h 929568"/>
              <a:gd name="connsiteX87" fmla="*/ 2104258 w 3058854"/>
              <a:gd name="connsiteY87" fmla="*/ 201415 h 929568"/>
              <a:gd name="connsiteX88" fmla="*/ 1205920 w 3058854"/>
              <a:gd name="connsiteY88" fmla="*/ 82916 h 929568"/>
              <a:gd name="connsiteX89" fmla="*/ 1302103 w 3058854"/>
              <a:gd name="connsiteY89" fmla="*/ 160390 h 929568"/>
              <a:gd name="connsiteX90" fmla="*/ 1302103 w 3058854"/>
              <a:gd name="connsiteY90" fmla="*/ 413253 h 929568"/>
              <a:gd name="connsiteX91" fmla="*/ 1222629 w 3058854"/>
              <a:gd name="connsiteY91" fmla="*/ 479149 h 929568"/>
              <a:gd name="connsiteX92" fmla="*/ 1062227 w 3058854"/>
              <a:gd name="connsiteY92" fmla="*/ 479149 h 929568"/>
              <a:gd name="connsiteX93" fmla="*/ 1062227 w 3058854"/>
              <a:gd name="connsiteY93" fmla="*/ 201415 h 929568"/>
              <a:gd name="connsiteX94" fmla="*/ 684904 w 3058854"/>
              <a:gd name="connsiteY94" fmla="*/ 82916 h 929568"/>
              <a:gd name="connsiteX95" fmla="*/ 781232 w 3058854"/>
              <a:gd name="connsiteY95" fmla="*/ 160390 h 929568"/>
              <a:gd name="connsiteX96" fmla="*/ 781232 w 3058854"/>
              <a:gd name="connsiteY96" fmla="*/ 413253 h 929568"/>
              <a:gd name="connsiteX97" fmla="*/ 701612 w 3058854"/>
              <a:gd name="connsiteY97" fmla="*/ 479149 h 929568"/>
              <a:gd name="connsiteX98" fmla="*/ 541356 w 3058854"/>
              <a:gd name="connsiteY98" fmla="*/ 479149 h 929568"/>
              <a:gd name="connsiteX99" fmla="*/ 541356 w 3058854"/>
              <a:gd name="connsiteY99" fmla="*/ 201415 h 929568"/>
              <a:gd name="connsiteX100" fmla="*/ 163889 w 3058854"/>
              <a:gd name="connsiteY100" fmla="*/ 82916 h 929568"/>
              <a:gd name="connsiteX101" fmla="*/ 260217 w 3058854"/>
              <a:gd name="connsiteY101" fmla="*/ 160390 h 929568"/>
              <a:gd name="connsiteX102" fmla="*/ 260217 w 3058854"/>
              <a:gd name="connsiteY102" fmla="*/ 413253 h 929568"/>
              <a:gd name="connsiteX103" fmla="*/ 180743 w 3058854"/>
              <a:gd name="connsiteY103" fmla="*/ 479149 h 929568"/>
              <a:gd name="connsiteX104" fmla="*/ 20341 w 3058854"/>
              <a:gd name="connsiteY104" fmla="*/ 479149 h 929568"/>
              <a:gd name="connsiteX105" fmla="*/ 20341 w 3058854"/>
              <a:gd name="connsiteY105" fmla="*/ 201415 h 929568"/>
              <a:gd name="connsiteX106" fmla="*/ 2768821 w 3058854"/>
              <a:gd name="connsiteY106" fmla="*/ 82915 h 929568"/>
              <a:gd name="connsiteX107" fmla="*/ 2865149 w 3058854"/>
              <a:gd name="connsiteY107" fmla="*/ 160390 h 929568"/>
              <a:gd name="connsiteX108" fmla="*/ 2865149 w 3058854"/>
              <a:gd name="connsiteY108" fmla="*/ 413252 h 929568"/>
              <a:gd name="connsiteX109" fmla="*/ 2785530 w 3058854"/>
              <a:gd name="connsiteY109" fmla="*/ 479148 h 929568"/>
              <a:gd name="connsiteX110" fmla="*/ 2625273 w 3058854"/>
              <a:gd name="connsiteY110" fmla="*/ 479148 h 929568"/>
              <a:gd name="connsiteX111" fmla="*/ 2625273 w 3058854"/>
              <a:gd name="connsiteY111" fmla="*/ 201414 h 929568"/>
              <a:gd name="connsiteX112" fmla="*/ 1727226 w 3058854"/>
              <a:gd name="connsiteY112" fmla="*/ 82915 h 929568"/>
              <a:gd name="connsiteX113" fmla="*/ 1823554 w 3058854"/>
              <a:gd name="connsiteY113" fmla="*/ 160390 h 929568"/>
              <a:gd name="connsiteX114" fmla="*/ 1823554 w 3058854"/>
              <a:gd name="connsiteY114" fmla="*/ 413252 h 929568"/>
              <a:gd name="connsiteX115" fmla="*/ 1743498 w 3058854"/>
              <a:gd name="connsiteY115" fmla="*/ 479148 h 929568"/>
              <a:gd name="connsiteX116" fmla="*/ 1583678 w 3058854"/>
              <a:gd name="connsiteY116" fmla="*/ 479148 h 929568"/>
              <a:gd name="connsiteX117" fmla="*/ 1583678 w 3058854"/>
              <a:gd name="connsiteY117" fmla="*/ 201414 h 929568"/>
              <a:gd name="connsiteX118" fmla="*/ 2769112 w 3058854"/>
              <a:gd name="connsiteY118" fmla="*/ 57186 h 929568"/>
              <a:gd name="connsiteX119" fmla="*/ 2604932 w 3058854"/>
              <a:gd name="connsiteY119" fmla="*/ 192122 h 929568"/>
              <a:gd name="connsiteX120" fmla="*/ 2604932 w 3058854"/>
              <a:gd name="connsiteY120" fmla="*/ 499160 h 929568"/>
              <a:gd name="connsiteX121" fmla="*/ 2792213 w 3058854"/>
              <a:gd name="connsiteY121" fmla="*/ 499160 h 929568"/>
              <a:gd name="connsiteX122" fmla="*/ 2885345 w 3058854"/>
              <a:gd name="connsiteY122" fmla="*/ 422687 h 929568"/>
              <a:gd name="connsiteX123" fmla="*/ 2885345 w 3058854"/>
              <a:gd name="connsiteY123" fmla="*/ 151098 h 929568"/>
              <a:gd name="connsiteX124" fmla="*/ 1727226 w 3058854"/>
              <a:gd name="connsiteY124" fmla="*/ 57186 h 929568"/>
              <a:gd name="connsiteX125" fmla="*/ 1562901 w 3058854"/>
              <a:gd name="connsiteY125" fmla="*/ 192122 h 929568"/>
              <a:gd name="connsiteX126" fmla="*/ 1562901 w 3058854"/>
              <a:gd name="connsiteY126" fmla="*/ 499160 h 929568"/>
              <a:gd name="connsiteX127" fmla="*/ 1750182 w 3058854"/>
              <a:gd name="connsiteY127" fmla="*/ 499160 h 929568"/>
              <a:gd name="connsiteX128" fmla="*/ 1843459 w 3058854"/>
              <a:gd name="connsiteY128" fmla="*/ 422687 h 929568"/>
              <a:gd name="connsiteX129" fmla="*/ 1843459 w 3058854"/>
              <a:gd name="connsiteY129" fmla="*/ 151098 h 929568"/>
              <a:gd name="connsiteX130" fmla="*/ 2247661 w 3058854"/>
              <a:gd name="connsiteY130" fmla="*/ 56901 h 929568"/>
              <a:gd name="connsiteX131" fmla="*/ 2083917 w 3058854"/>
              <a:gd name="connsiteY131" fmla="*/ 192123 h 929568"/>
              <a:gd name="connsiteX132" fmla="*/ 2083917 w 3058854"/>
              <a:gd name="connsiteY132" fmla="*/ 499161 h 929568"/>
              <a:gd name="connsiteX133" fmla="*/ 2271198 w 3058854"/>
              <a:gd name="connsiteY133" fmla="*/ 499161 h 929568"/>
              <a:gd name="connsiteX134" fmla="*/ 2364475 w 3058854"/>
              <a:gd name="connsiteY134" fmla="*/ 422687 h 929568"/>
              <a:gd name="connsiteX135" fmla="*/ 2364475 w 3058854"/>
              <a:gd name="connsiteY135" fmla="*/ 151099 h 929568"/>
              <a:gd name="connsiteX136" fmla="*/ 1205920 w 3058854"/>
              <a:gd name="connsiteY136" fmla="*/ 56901 h 929568"/>
              <a:gd name="connsiteX137" fmla="*/ 1041886 w 3058854"/>
              <a:gd name="connsiteY137" fmla="*/ 192123 h 929568"/>
              <a:gd name="connsiteX138" fmla="*/ 1041886 w 3058854"/>
              <a:gd name="connsiteY138" fmla="*/ 499161 h 929568"/>
              <a:gd name="connsiteX139" fmla="*/ 1229312 w 3058854"/>
              <a:gd name="connsiteY139" fmla="*/ 499161 h 929568"/>
              <a:gd name="connsiteX140" fmla="*/ 1322154 w 3058854"/>
              <a:gd name="connsiteY140" fmla="*/ 422687 h 929568"/>
              <a:gd name="connsiteX141" fmla="*/ 1322154 w 3058854"/>
              <a:gd name="connsiteY141" fmla="*/ 151099 h 929568"/>
              <a:gd name="connsiteX142" fmla="*/ 684759 w 3058854"/>
              <a:gd name="connsiteY142" fmla="*/ 56901 h 929568"/>
              <a:gd name="connsiteX143" fmla="*/ 521015 w 3058854"/>
              <a:gd name="connsiteY143" fmla="*/ 192123 h 929568"/>
              <a:gd name="connsiteX144" fmla="*/ 521015 w 3058854"/>
              <a:gd name="connsiteY144" fmla="*/ 499161 h 929568"/>
              <a:gd name="connsiteX145" fmla="*/ 708296 w 3058854"/>
              <a:gd name="connsiteY145" fmla="*/ 499161 h 929568"/>
              <a:gd name="connsiteX146" fmla="*/ 801573 w 3058854"/>
              <a:gd name="connsiteY146" fmla="*/ 422687 h 929568"/>
              <a:gd name="connsiteX147" fmla="*/ 801573 w 3058854"/>
              <a:gd name="connsiteY147" fmla="*/ 151099 h 929568"/>
              <a:gd name="connsiteX148" fmla="*/ 5264 w 3058854"/>
              <a:gd name="connsiteY148" fmla="*/ 0 h 929568"/>
              <a:gd name="connsiteX149" fmla="*/ 3053264 w 3058854"/>
              <a:gd name="connsiteY149" fmla="*/ 0 h 929568"/>
              <a:gd name="connsiteX150" fmla="*/ 3053264 w 3058854"/>
              <a:gd name="connsiteY150" fmla="*/ 600261 h 929568"/>
              <a:gd name="connsiteX151" fmla="*/ 3029330 w 3058854"/>
              <a:gd name="connsiteY151" fmla="*/ 580923 h 929568"/>
              <a:gd name="connsiteX152" fmla="*/ 2865150 w 3058854"/>
              <a:gd name="connsiteY152" fmla="*/ 715859 h 929568"/>
              <a:gd name="connsiteX153" fmla="*/ 2865150 w 3058854"/>
              <a:gd name="connsiteY153" fmla="*/ 927801 h 929568"/>
              <a:gd name="connsiteX154" fmla="*/ 2624547 w 3058854"/>
              <a:gd name="connsiteY154" fmla="*/ 927801 h 929568"/>
              <a:gd name="connsiteX155" fmla="*/ 2624547 w 3058854"/>
              <a:gd name="connsiteY155" fmla="*/ 674835 h 929568"/>
              <a:gd name="connsiteX156" fmla="*/ 2508314 w 3058854"/>
              <a:gd name="connsiteY156" fmla="*/ 580923 h 929568"/>
              <a:gd name="connsiteX157" fmla="*/ 2344134 w 3058854"/>
              <a:gd name="connsiteY157" fmla="*/ 715859 h 929568"/>
              <a:gd name="connsiteX158" fmla="*/ 2344134 w 3058854"/>
              <a:gd name="connsiteY158" fmla="*/ 927801 h 929568"/>
              <a:gd name="connsiteX159" fmla="*/ 2103676 w 3058854"/>
              <a:gd name="connsiteY159" fmla="*/ 927801 h 929568"/>
              <a:gd name="connsiteX160" fmla="*/ 2103676 w 3058854"/>
              <a:gd name="connsiteY160" fmla="*/ 674835 h 929568"/>
              <a:gd name="connsiteX161" fmla="*/ 1987443 w 3058854"/>
              <a:gd name="connsiteY161" fmla="*/ 580923 h 929568"/>
              <a:gd name="connsiteX162" fmla="*/ 1823118 w 3058854"/>
              <a:gd name="connsiteY162" fmla="*/ 715859 h 929568"/>
              <a:gd name="connsiteX163" fmla="*/ 1823118 w 3058854"/>
              <a:gd name="connsiteY163" fmla="*/ 927801 h 929568"/>
              <a:gd name="connsiteX164" fmla="*/ 1582661 w 3058854"/>
              <a:gd name="connsiteY164" fmla="*/ 927801 h 929568"/>
              <a:gd name="connsiteX165" fmla="*/ 1582661 w 3058854"/>
              <a:gd name="connsiteY165" fmla="*/ 674835 h 929568"/>
              <a:gd name="connsiteX166" fmla="*/ 1466428 w 3058854"/>
              <a:gd name="connsiteY166" fmla="*/ 580923 h 929568"/>
              <a:gd name="connsiteX167" fmla="*/ 1302103 w 3058854"/>
              <a:gd name="connsiteY167" fmla="*/ 715859 h 929568"/>
              <a:gd name="connsiteX168" fmla="*/ 1302103 w 3058854"/>
              <a:gd name="connsiteY168" fmla="*/ 927801 h 929568"/>
              <a:gd name="connsiteX169" fmla="*/ 1061645 w 3058854"/>
              <a:gd name="connsiteY169" fmla="*/ 927801 h 929568"/>
              <a:gd name="connsiteX170" fmla="*/ 1061645 w 3058854"/>
              <a:gd name="connsiteY170" fmla="*/ 674835 h 929568"/>
              <a:gd name="connsiteX171" fmla="*/ 945411 w 3058854"/>
              <a:gd name="connsiteY171" fmla="*/ 580923 h 929568"/>
              <a:gd name="connsiteX172" fmla="*/ 781232 w 3058854"/>
              <a:gd name="connsiteY172" fmla="*/ 715859 h 929568"/>
              <a:gd name="connsiteX173" fmla="*/ 781232 w 3058854"/>
              <a:gd name="connsiteY173" fmla="*/ 927801 h 929568"/>
              <a:gd name="connsiteX174" fmla="*/ 540775 w 3058854"/>
              <a:gd name="connsiteY174" fmla="*/ 927801 h 929568"/>
              <a:gd name="connsiteX175" fmla="*/ 540775 w 3058854"/>
              <a:gd name="connsiteY175" fmla="*/ 674835 h 929568"/>
              <a:gd name="connsiteX176" fmla="*/ 424542 w 3058854"/>
              <a:gd name="connsiteY176" fmla="*/ 580923 h 929568"/>
              <a:gd name="connsiteX177" fmla="*/ 260217 w 3058854"/>
              <a:gd name="connsiteY177" fmla="*/ 715859 h 929568"/>
              <a:gd name="connsiteX178" fmla="*/ 260217 w 3058854"/>
              <a:gd name="connsiteY178" fmla="*/ 927801 h 929568"/>
              <a:gd name="connsiteX179" fmla="*/ 5264 w 3058854"/>
              <a:gd name="connsiteY179" fmla="*/ 927801 h 929568"/>
              <a:gd name="connsiteX180" fmla="*/ 5264 w 3058854"/>
              <a:gd name="connsiteY180" fmla="*/ 499161 h 929568"/>
              <a:gd name="connsiteX181" fmla="*/ 187281 w 3058854"/>
              <a:gd name="connsiteY181" fmla="*/ 499161 h 929568"/>
              <a:gd name="connsiteX182" fmla="*/ 280558 w 3058854"/>
              <a:gd name="connsiteY182" fmla="*/ 422687 h 929568"/>
              <a:gd name="connsiteX183" fmla="*/ 280558 w 3058854"/>
              <a:gd name="connsiteY183" fmla="*/ 151099 h 929568"/>
              <a:gd name="connsiteX184" fmla="*/ 163744 w 3058854"/>
              <a:gd name="connsiteY184" fmla="*/ 56901 h 929568"/>
              <a:gd name="connsiteX185" fmla="*/ 5264 w 3058854"/>
              <a:gd name="connsiteY185" fmla="*/ 187776 h 92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3058854" h="929568">
                <a:moveTo>
                  <a:pt x="2865150" y="927801"/>
                </a:moveTo>
                <a:lnTo>
                  <a:pt x="2885770" y="927801"/>
                </a:lnTo>
                <a:lnTo>
                  <a:pt x="2885774" y="929568"/>
                </a:lnTo>
                <a:lnTo>
                  <a:pt x="2865150" y="929568"/>
                </a:lnTo>
                <a:close/>
                <a:moveTo>
                  <a:pt x="2604206" y="927801"/>
                </a:moveTo>
                <a:lnTo>
                  <a:pt x="2624547" y="927801"/>
                </a:lnTo>
                <a:lnTo>
                  <a:pt x="2624547" y="929568"/>
                </a:lnTo>
                <a:lnTo>
                  <a:pt x="2604206" y="929568"/>
                </a:lnTo>
                <a:close/>
                <a:moveTo>
                  <a:pt x="2344134" y="927801"/>
                </a:moveTo>
                <a:lnTo>
                  <a:pt x="2364793" y="927801"/>
                </a:lnTo>
                <a:lnTo>
                  <a:pt x="2364796" y="929568"/>
                </a:lnTo>
                <a:lnTo>
                  <a:pt x="2344134" y="929568"/>
                </a:lnTo>
                <a:close/>
                <a:moveTo>
                  <a:pt x="2083335" y="927801"/>
                </a:moveTo>
                <a:lnTo>
                  <a:pt x="2103676" y="927801"/>
                </a:lnTo>
                <a:lnTo>
                  <a:pt x="2103676" y="929568"/>
                </a:lnTo>
                <a:lnTo>
                  <a:pt x="2083335" y="929568"/>
                </a:lnTo>
                <a:close/>
                <a:moveTo>
                  <a:pt x="1823118" y="927801"/>
                </a:moveTo>
                <a:lnTo>
                  <a:pt x="1843777" y="927801"/>
                </a:lnTo>
                <a:lnTo>
                  <a:pt x="1843780" y="929568"/>
                </a:lnTo>
                <a:lnTo>
                  <a:pt x="1823118" y="929568"/>
                </a:lnTo>
                <a:close/>
                <a:moveTo>
                  <a:pt x="1562030" y="927801"/>
                </a:moveTo>
                <a:lnTo>
                  <a:pt x="1582661" y="927801"/>
                </a:lnTo>
                <a:lnTo>
                  <a:pt x="1582661" y="929568"/>
                </a:lnTo>
                <a:lnTo>
                  <a:pt x="1562030" y="929568"/>
                </a:lnTo>
                <a:close/>
                <a:moveTo>
                  <a:pt x="1302103" y="927801"/>
                </a:moveTo>
                <a:lnTo>
                  <a:pt x="1322153" y="927801"/>
                </a:lnTo>
                <a:lnTo>
                  <a:pt x="1322153" y="929568"/>
                </a:lnTo>
                <a:lnTo>
                  <a:pt x="1302103" y="929568"/>
                </a:lnTo>
                <a:close/>
                <a:moveTo>
                  <a:pt x="1041304" y="927801"/>
                </a:moveTo>
                <a:lnTo>
                  <a:pt x="1061645" y="927801"/>
                </a:lnTo>
                <a:lnTo>
                  <a:pt x="1061645" y="929568"/>
                </a:lnTo>
                <a:lnTo>
                  <a:pt x="1041304" y="929568"/>
                </a:lnTo>
                <a:close/>
                <a:moveTo>
                  <a:pt x="781232" y="927801"/>
                </a:moveTo>
                <a:lnTo>
                  <a:pt x="801891" y="927801"/>
                </a:lnTo>
                <a:lnTo>
                  <a:pt x="801894" y="929568"/>
                </a:lnTo>
                <a:lnTo>
                  <a:pt x="781232" y="929568"/>
                </a:lnTo>
                <a:close/>
                <a:moveTo>
                  <a:pt x="520434" y="927801"/>
                </a:moveTo>
                <a:lnTo>
                  <a:pt x="540775" y="927801"/>
                </a:lnTo>
                <a:lnTo>
                  <a:pt x="540775" y="929568"/>
                </a:lnTo>
                <a:lnTo>
                  <a:pt x="520434" y="929568"/>
                </a:lnTo>
                <a:close/>
                <a:moveTo>
                  <a:pt x="260217" y="927801"/>
                </a:moveTo>
                <a:lnTo>
                  <a:pt x="280876" y="927801"/>
                </a:lnTo>
                <a:lnTo>
                  <a:pt x="280879" y="929568"/>
                </a:lnTo>
                <a:lnTo>
                  <a:pt x="260217" y="929568"/>
                </a:lnTo>
                <a:close/>
                <a:moveTo>
                  <a:pt x="3029039" y="606652"/>
                </a:moveTo>
                <a:lnTo>
                  <a:pt x="3053264" y="626165"/>
                </a:lnTo>
                <a:lnTo>
                  <a:pt x="3053264" y="927801"/>
                </a:lnTo>
                <a:lnTo>
                  <a:pt x="2885770" y="927801"/>
                </a:lnTo>
                <a:lnTo>
                  <a:pt x="2885346" y="725151"/>
                </a:lnTo>
                <a:close/>
                <a:moveTo>
                  <a:pt x="2508023" y="606652"/>
                </a:moveTo>
                <a:lnTo>
                  <a:pt x="2604206" y="684127"/>
                </a:lnTo>
                <a:lnTo>
                  <a:pt x="2604206" y="927801"/>
                </a:lnTo>
                <a:lnTo>
                  <a:pt x="2364793" y="927801"/>
                </a:lnTo>
                <a:lnTo>
                  <a:pt x="2364475" y="725151"/>
                </a:lnTo>
                <a:close/>
                <a:moveTo>
                  <a:pt x="1987007" y="606652"/>
                </a:moveTo>
                <a:lnTo>
                  <a:pt x="2083335" y="684127"/>
                </a:lnTo>
                <a:lnTo>
                  <a:pt x="2083335" y="927801"/>
                </a:lnTo>
                <a:lnTo>
                  <a:pt x="1843777" y="927801"/>
                </a:lnTo>
                <a:lnTo>
                  <a:pt x="1843459" y="725151"/>
                </a:lnTo>
                <a:close/>
                <a:moveTo>
                  <a:pt x="1465701" y="606652"/>
                </a:moveTo>
                <a:lnTo>
                  <a:pt x="1562030" y="684127"/>
                </a:lnTo>
                <a:lnTo>
                  <a:pt x="1562030" y="927801"/>
                </a:lnTo>
                <a:lnTo>
                  <a:pt x="1322153" y="927801"/>
                </a:lnTo>
                <a:lnTo>
                  <a:pt x="1322153" y="725151"/>
                </a:lnTo>
                <a:close/>
                <a:moveTo>
                  <a:pt x="945121" y="606652"/>
                </a:moveTo>
                <a:lnTo>
                  <a:pt x="1041304" y="684127"/>
                </a:lnTo>
                <a:lnTo>
                  <a:pt x="1041304" y="927801"/>
                </a:lnTo>
                <a:lnTo>
                  <a:pt x="801891" y="927801"/>
                </a:lnTo>
                <a:lnTo>
                  <a:pt x="801573" y="725151"/>
                </a:lnTo>
                <a:close/>
                <a:moveTo>
                  <a:pt x="424106" y="606652"/>
                </a:moveTo>
                <a:lnTo>
                  <a:pt x="520434" y="684127"/>
                </a:lnTo>
                <a:lnTo>
                  <a:pt x="520434" y="927801"/>
                </a:lnTo>
                <a:lnTo>
                  <a:pt x="280876" y="927801"/>
                </a:lnTo>
                <a:lnTo>
                  <a:pt x="280558" y="725151"/>
                </a:lnTo>
                <a:close/>
                <a:moveTo>
                  <a:pt x="3053264" y="600261"/>
                </a:moveTo>
                <a:lnTo>
                  <a:pt x="3058854" y="604778"/>
                </a:lnTo>
                <a:lnTo>
                  <a:pt x="3058854" y="630668"/>
                </a:lnTo>
                <a:lnTo>
                  <a:pt x="3053264" y="626165"/>
                </a:lnTo>
                <a:close/>
                <a:moveTo>
                  <a:pt x="5264" y="187776"/>
                </a:moveTo>
                <a:lnTo>
                  <a:pt x="5264" y="499161"/>
                </a:lnTo>
                <a:lnTo>
                  <a:pt x="0" y="499161"/>
                </a:lnTo>
                <a:lnTo>
                  <a:pt x="0" y="192123"/>
                </a:lnTo>
                <a:close/>
                <a:moveTo>
                  <a:pt x="2247806" y="82916"/>
                </a:moveTo>
                <a:lnTo>
                  <a:pt x="2344134" y="160390"/>
                </a:lnTo>
                <a:lnTo>
                  <a:pt x="2344134" y="413253"/>
                </a:lnTo>
                <a:lnTo>
                  <a:pt x="2264515" y="479149"/>
                </a:lnTo>
                <a:lnTo>
                  <a:pt x="2104258" y="479149"/>
                </a:lnTo>
                <a:lnTo>
                  <a:pt x="2104258" y="201415"/>
                </a:lnTo>
                <a:close/>
                <a:moveTo>
                  <a:pt x="1205920" y="82916"/>
                </a:moveTo>
                <a:lnTo>
                  <a:pt x="1302103" y="160390"/>
                </a:lnTo>
                <a:lnTo>
                  <a:pt x="1302103" y="413253"/>
                </a:lnTo>
                <a:lnTo>
                  <a:pt x="1222629" y="479149"/>
                </a:lnTo>
                <a:lnTo>
                  <a:pt x="1062227" y="479149"/>
                </a:lnTo>
                <a:lnTo>
                  <a:pt x="1062227" y="201415"/>
                </a:lnTo>
                <a:close/>
                <a:moveTo>
                  <a:pt x="684904" y="82916"/>
                </a:moveTo>
                <a:lnTo>
                  <a:pt x="781232" y="160390"/>
                </a:lnTo>
                <a:lnTo>
                  <a:pt x="781232" y="413253"/>
                </a:lnTo>
                <a:lnTo>
                  <a:pt x="701612" y="479149"/>
                </a:lnTo>
                <a:lnTo>
                  <a:pt x="541356" y="479149"/>
                </a:lnTo>
                <a:lnTo>
                  <a:pt x="541356" y="201415"/>
                </a:lnTo>
                <a:close/>
                <a:moveTo>
                  <a:pt x="163889" y="82916"/>
                </a:moveTo>
                <a:lnTo>
                  <a:pt x="260217" y="160390"/>
                </a:lnTo>
                <a:lnTo>
                  <a:pt x="260217" y="413253"/>
                </a:lnTo>
                <a:lnTo>
                  <a:pt x="180743" y="479149"/>
                </a:lnTo>
                <a:lnTo>
                  <a:pt x="20341" y="479149"/>
                </a:lnTo>
                <a:lnTo>
                  <a:pt x="20341" y="201415"/>
                </a:lnTo>
                <a:close/>
                <a:moveTo>
                  <a:pt x="2768821" y="82915"/>
                </a:moveTo>
                <a:lnTo>
                  <a:pt x="2865149" y="160390"/>
                </a:lnTo>
                <a:lnTo>
                  <a:pt x="2865149" y="413252"/>
                </a:lnTo>
                <a:lnTo>
                  <a:pt x="2785530" y="479148"/>
                </a:lnTo>
                <a:lnTo>
                  <a:pt x="2625273" y="479148"/>
                </a:lnTo>
                <a:lnTo>
                  <a:pt x="2625273" y="201414"/>
                </a:lnTo>
                <a:close/>
                <a:moveTo>
                  <a:pt x="1727226" y="82915"/>
                </a:moveTo>
                <a:lnTo>
                  <a:pt x="1823554" y="160390"/>
                </a:lnTo>
                <a:lnTo>
                  <a:pt x="1823554" y="413252"/>
                </a:lnTo>
                <a:lnTo>
                  <a:pt x="1743498" y="479148"/>
                </a:lnTo>
                <a:lnTo>
                  <a:pt x="1583678" y="479148"/>
                </a:lnTo>
                <a:lnTo>
                  <a:pt x="1583678" y="201414"/>
                </a:lnTo>
                <a:close/>
                <a:moveTo>
                  <a:pt x="2769112" y="57186"/>
                </a:moveTo>
                <a:lnTo>
                  <a:pt x="2604932" y="192122"/>
                </a:lnTo>
                <a:lnTo>
                  <a:pt x="2604932" y="499160"/>
                </a:lnTo>
                <a:lnTo>
                  <a:pt x="2792213" y="499160"/>
                </a:lnTo>
                <a:lnTo>
                  <a:pt x="2885345" y="422687"/>
                </a:lnTo>
                <a:lnTo>
                  <a:pt x="2885345" y="151098"/>
                </a:lnTo>
                <a:close/>
                <a:moveTo>
                  <a:pt x="1727226" y="57186"/>
                </a:moveTo>
                <a:lnTo>
                  <a:pt x="1562901" y="192122"/>
                </a:lnTo>
                <a:lnTo>
                  <a:pt x="1562901" y="499160"/>
                </a:lnTo>
                <a:lnTo>
                  <a:pt x="1750182" y="499160"/>
                </a:lnTo>
                <a:lnTo>
                  <a:pt x="1843459" y="422687"/>
                </a:lnTo>
                <a:lnTo>
                  <a:pt x="1843459" y="151098"/>
                </a:lnTo>
                <a:close/>
                <a:moveTo>
                  <a:pt x="2247661" y="56901"/>
                </a:moveTo>
                <a:lnTo>
                  <a:pt x="2083917" y="192123"/>
                </a:lnTo>
                <a:lnTo>
                  <a:pt x="2083917" y="499161"/>
                </a:lnTo>
                <a:lnTo>
                  <a:pt x="2271198" y="499161"/>
                </a:lnTo>
                <a:lnTo>
                  <a:pt x="2364475" y="422687"/>
                </a:lnTo>
                <a:lnTo>
                  <a:pt x="2364475" y="151099"/>
                </a:lnTo>
                <a:close/>
                <a:moveTo>
                  <a:pt x="1205920" y="56901"/>
                </a:moveTo>
                <a:lnTo>
                  <a:pt x="1041886" y="192123"/>
                </a:lnTo>
                <a:lnTo>
                  <a:pt x="1041886" y="499161"/>
                </a:lnTo>
                <a:lnTo>
                  <a:pt x="1229312" y="499161"/>
                </a:lnTo>
                <a:lnTo>
                  <a:pt x="1322154" y="422687"/>
                </a:lnTo>
                <a:lnTo>
                  <a:pt x="1322154" y="151099"/>
                </a:lnTo>
                <a:close/>
                <a:moveTo>
                  <a:pt x="684759" y="56901"/>
                </a:moveTo>
                <a:lnTo>
                  <a:pt x="521015" y="192123"/>
                </a:lnTo>
                <a:lnTo>
                  <a:pt x="521015" y="499161"/>
                </a:lnTo>
                <a:lnTo>
                  <a:pt x="708296" y="499161"/>
                </a:lnTo>
                <a:lnTo>
                  <a:pt x="801573" y="422687"/>
                </a:lnTo>
                <a:lnTo>
                  <a:pt x="801573" y="151099"/>
                </a:lnTo>
                <a:close/>
                <a:moveTo>
                  <a:pt x="5264" y="0"/>
                </a:moveTo>
                <a:lnTo>
                  <a:pt x="3053264" y="0"/>
                </a:lnTo>
                <a:lnTo>
                  <a:pt x="3053264" y="600261"/>
                </a:lnTo>
                <a:lnTo>
                  <a:pt x="3029330" y="580923"/>
                </a:lnTo>
                <a:lnTo>
                  <a:pt x="2865150" y="715859"/>
                </a:lnTo>
                <a:lnTo>
                  <a:pt x="2865150" y="927801"/>
                </a:lnTo>
                <a:lnTo>
                  <a:pt x="2624547" y="927801"/>
                </a:lnTo>
                <a:lnTo>
                  <a:pt x="2624547" y="674835"/>
                </a:lnTo>
                <a:lnTo>
                  <a:pt x="2508314" y="580923"/>
                </a:lnTo>
                <a:lnTo>
                  <a:pt x="2344134" y="715859"/>
                </a:lnTo>
                <a:lnTo>
                  <a:pt x="2344134" y="927801"/>
                </a:lnTo>
                <a:lnTo>
                  <a:pt x="2103676" y="927801"/>
                </a:lnTo>
                <a:lnTo>
                  <a:pt x="2103676" y="674835"/>
                </a:lnTo>
                <a:lnTo>
                  <a:pt x="1987443" y="580923"/>
                </a:lnTo>
                <a:lnTo>
                  <a:pt x="1823118" y="715859"/>
                </a:lnTo>
                <a:lnTo>
                  <a:pt x="1823118" y="927801"/>
                </a:lnTo>
                <a:lnTo>
                  <a:pt x="1582661" y="927801"/>
                </a:lnTo>
                <a:lnTo>
                  <a:pt x="1582661" y="674835"/>
                </a:lnTo>
                <a:lnTo>
                  <a:pt x="1466428" y="580923"/>
                </a:lnTo>
                <a:lnTo>
                  <a:pt x="1302103" y="715859"/>
                </a:lnTo>
                <a:lnTo>
                  <a:pt x="1302103" y="927801"/>
                </a:lnTo>
                <a:lnTo>
                  <a:pt x="1061645" y="927801"/>
                </a:lnTo>
                <a:lnTo>
                  <a:pt x="1061645" y="674835"/>
                </a:lnTo>
                <a:lnTo>
                  <a:pt x="945411" y="580923"/>
                </a:lnTo>
                <a:lnTo>
                  <a:pt x="781232" y="715859"/>
                </a:lnTo>
                <a:lnTo>
                  <a:pt x="781232" y="927801"/>
                </a:lnTo>
                <a:lnTo>
                  <a:pt x="540775" y="927801"/>
                </a:lnTo>
                <a:lnTo>
                  <a:pt x="540775" y="674835"/>
                </a:lnTo>
                <a:lnTo>
                  <a:pt x="424542" y="580923"/>
                </a:lnTo>
                <a:lnTo>
                  <a:pt x="260217" y="715859"/>
                </a:lnTo>
                <a:lnTo>
                  <a:pt x="260217" y="927801"/>
                </a:lnTo>
                <a:lnTo>
                  <a:pt x="5264" y="927801"/>
                </a:lnTo>
                <a:lnTo>
                  <a:pt x="5264" y="499161"/>
                </a:lnTo>
                <a:lnTo>
                  <a:pt x="187281" y="499161"/>
                </a:lnTo>
                <a:lnTo>
                  <a:pt x="280558" y="422687"/>
                </a:lnTo>
                <a:lnTo>
                  <a:pt x="280558" y="151099"/>
                </a:lnTo>
                <a:lnTo>
                  <a:pt x="163744" y="56901"/>
                </a:lnTo>
                <a:lnTo>
                  <a:pt x="5264" y="187776"/>
                </a:lnTo>
                <a:close/>
              </a:path>
            </a:pathLst>
          </a:custGeom>
          <a:solidFill>
            <a:schemeClr val="accent2"/>
          </a:solidFill>
          <a:ln w="136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i-FI"/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42D56245-2BA4-4BA8-9080-D9E6949E151A}"/>
              </a:ext>
            </a:extLst>
          </p:cNvPr>
          <p:cNvSpPr/>
          <p:nvPr/>
        </p:nvSpPr>
        <p:spPr bwMode="hidden">
          <a:xfrm>
            <a:off x="9146454" y="5930198"/>
            <a:ext cx="3060000" cy="927802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5B65B6B-B873-4044-B697-B6E3454C0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B800C33-C57E-4DD5-8F47-FB9AAF8A7824}" type="datetime1">
              <a:rPr lang="fi-FI" smtClean="0"/>
              <a:t>4.12.2025</a:t>
            </a:fld>
            <a:endParaRPr lang="fi-FI"/>
          </a:p>
        </p:txBody>
      </p:sp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 bwMode="white">
          <a:xfrm>
            <a:off x="0" y="5929200"/>
            <a:ext cx="6120000" cy="9288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fi-FI" sz="2800" spc="300" baseline="0" dirty="0">
                <a:solidFill>
                  <a:srgbClr val="003479"/>
                </a:solidFill>
              </a:rPr>
              <a:t>dvv.fi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C9AB2CB-A76C-46BA-BEC2-2F71E558B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97A2FB5-9A41-422B-9CB8-63068D8F0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7787814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apaamuotoinen: Muoto 11">
            <a:extLst>
              <a:ext uri="{FF2B5EF4-FFF2-40B4-BE49-F238E27FC236}">
                <a16:creationId xmlns:a16="http://schemas.microsoft.com/office/drawing/2014/main" id="{FA43DC77-9C6F-421F-BC8B-2D4CD58983BE}"/>
              </a:ext>
            </a:extLst>
          </p:cNvPr>
          <p:cNvSpPr/>
          <p:nvPr/>
        </p:nvSpPr>
        <p:spPr bwMode="hidden">
          <a:xfrm>
            <a:off x="6087620" y="5930582"/>
            <a:ext cx="3058854" cy="929568"/>
          </a:xfrm>
          <a:custGeom>
            <a:avLst/>
            <a:gdLst>
              <a:gd name="connsiteX0" fmla="*/ 2865150 w 3058854"/>
              <a:gd name="connsiteY0" fmla="*/ 927801 h 929568"/>
              <a:gd name="connsiteX1" fmla="*/ 2885770 w 3058854"/>
              <a:gd name="connsiteY1" fmla="*/ 927801 h 929568"/>
              <a:gd name="connsiteX2" fmla="*/ 2885774 w 3058854"/>
              <a:gd name="connsiteY2" fmla="*/ 929568 h 929568"/>
              <a:gd name="connsiteX3" fmla="*/ 2865150 w 3058854"/>
              <a:gd name="connsiteY3" fmla="*/ 929568 h 929568"/>
              <a:gd name="connsiteX4" fmla="*/ 2604206 w 3058854"/>
              <a:gd name="connsiteY4" fmla="*/ 927801 h 929568"/>
              <a:gd name="connsiteX5" fmla="*/ 2624547 w 3058854"/>
              <a:gd name="connsiteY5" fmla="*/ 927801 h 929568"/>
              <a:gd name="connsiteX6" fmla="*/ 2624547 w 3058854"/>
              <a:gd name="connsiteY6" fmla="*/ 929568 h 929568"/>
              <a:gd name="connsiteX7" fmla="*/ 2604206 w 3058854"/>
              <a:gd name="connsiteY7" fmla="*/ 929568 h 929568"/>
              <a:gd name="connsiteX8" fmla="*/ 2344134 w 3058854"/>
              <a:gd name="connsiteY8" fmla="*/ 927801 h 929568"/>
              <a:gd name="connsiteX9" fmla="*/ 2364793 w 3058854"/>
              <a:gd name="connsiteY9" fmla="*/ 927801 h 929568"/>
              <a:gd name="connsiteX10" fmla="*/ 2364796 w 3058854"/>
              <a:gd name="connsiteY10" fmla="*/ 929568 h 929568"/>
              <a:gd name="connsiteX11" fmla="*/ 2344134 w 3058854"/>
              <a:gd name="connsiteY11" fmla="*/ 929568 h 929568"/>
              <a:gd name="connsiteX12" fmla="*/ 2083335 w 3058854"/>
              <a:gd name="connsiteY12" fmla="*/ 927801 h 929568"/>
              <a:gd name="connsiteX13" fmla="*/ 2103676 w 3058854"/>
              <a:gd name="connsiteY13" fmla="*/ 927801 h 929568"/>
              <a:gd name="connsiteX14" fmla="*/ 2103676 w 3058854"/>
              <a:gd name="connsiteY14" fmla="*/ 929568 h 929568"/>
              <a:gd name="connsiteX15" fmla="*/ 2083335 w 3058854"/>
              <a:gd name="connsiteY15" fmla="*/ 929568 h 929568"/>
              <a:gd name="connsiteX16" fmla="*/ 1823118 w 3058854"/>
              <a:gd name="connsiteY16" fmla="*/ 927801 h 929568"/>
              <a:gd name="connsiteX17" fmla="*/ 1843777 w 3058854"/>
              <a:gd name="connsiteY17" fmla="*/ 927801 h 929568"/>
              <a:gd name="connsiteX18" fmla="*/ 1843780 w 3058854"/>
              <a:gd name="connsiteY18" fmla="*/ 929568 h 929568"/>
              <a:gd name="connsiteX19" fmla="*/ 1823118 w 3058854"/>
              <a:gd name="connsiteY19" fmla="*/ 929568 h 929568"/>
              <a:gd name="connsiteX20" fmla="*/ 1562030 w 3058854"/>
              <a:gd name="connsiteY20" fmla="*/ 927801 h 929568"/>
              <a:gd name="connsiteX21" fmla="*/ 1582661 w 3058854"/>
              <a:gd name="connsiteY21" fmla="*/ 927801 h 929568"/>
              <a:gd name="connsiteX22" fmla="*/ 1582661 w 3058854"/>
              <a:gd name="connsiteY22" fmla="*/ 929568 h 929568"/>
              <a:gd name="connsiteX23" fmla="*/ 1562030 w 3058854"/>
              <a:gd name="connsiteY23" fmla="*/ 929568 h 929568"/>
              <a:gd name="connsiteX24" fmla="*/ 1302103 w 3058854"/>
              <a:gd name="connsiteY24" fmla="*/ 927801 h 929568"/>
              <a:gd name="connsiteX25" fmla="*/ 1322153 w 3058854"/>
              <a:gd name="connsiteY25" fmla="*/ 927801 h 929568"/>
              <a:gd name="connsiteX26" fmla="*/ 1322153 w 3058854"/>
              <a:gd name="connsiteY26" fmla="*/ 929568 h 929568"/>
              <a:gd name="connsiteX27" fmla="*/ 1302103 w 3058854"/>
              <a:gd name="connsiteY27" fmla="*/ 929568 h 929568"/>
              <a:gd name="connsiteX28" fmla="*/ 1041304 w 3058854"/>
              <a:gd name="connsiteY28" fmla="*/ 927801 h 929568"/>
              <a:gd name="connsiteX29" fmla="*/ 1061645 w 3058854"/>
              <a:gd name="connsiteY29" fmla="*/ 927801 h 929568"/>
              <a:gd name="connsiteX30" fmla="*/ 1061645 w 3058854"/>
              <a:gd name="connsiteY30" fmla="*/ 929568 h 929568"/>
              <a:gd name="connsiteX31" fmla="*/ 1041304 w 3058854"/>
              <a:gd name="connsiteY31" fmla="*/ 929568 h 929568"/>
              <a:gd name="connsiteX32" fmla="*/ 781232 w 3058854"/>
              <a:gd name="connsiteY32" fmla="*/ 927801 h 929568"/>
              <a:gd name="connsiteX33" fmla="*/ 801891 w 3058854"/>
              <a:gd name="connsiteY33" fmla="*/ 927801 h 929568"/>
              <a:gd name="connsiteX34" fmla="*/ 801894 w 3058854"/>
              <a:gd name="connsiteY34" fmla="*/ 929568 h 929568"/>
              <a:gd name="connsiteX35" fmla="*/ 781232 w 3058854"/>
              <a:gd name="connsiteY35" fmla="*/ 929568 h 929568"/>
              <a:gd name="connsiteX36" fmla="*/ 520434 w 3058854"/>
              <a:gd name="connsiteY36" fmla="*/ 927801 h 929568"/>
              <a:gd name="connsiteX37" fmla="*/ 540775 w 3058854"/>
              <a:gd name="connsiteY37" fmla="*/ 927801 h 929568"/>
              <a:gd name="connsiteX38" fmla="*/ 540775 w 3058854"/>
              <a:gd name="connsiteY38" fmla="*/ 929568 h 929568"/>
              <a:gd name="connsiteX39" fmla="*/ 520434 w 3058854"/>
              <a:gd name="connsiteY39" fmla="*/ 929568 h 929568"/>
              <a:gd name="connsiteX40" fmla="*/ 260217 w 3058854"/>
              <a:gd name="connsiteY40" fmla="*/ 927801 h 929568"/>
              <a:gd name="connsiteX41" fmla="*/ 280876 w 3058854"/>
              <a:gd name="connsiteY41" fmla="*/ 927801 h 929568"/>
              <a:gd name="connsiteX42" fmla="*/ 280879 w 3058854"/>
              <a:gd name="connsiteY42" fmla="*/ 929568 h 929568"/>
              <a:gd name="connsiteX43" fmla="*/ 260217 w 3058854"/>
              <a:gd name="connsiteY43" fmla="*/ 929568 h 929568"/>
              <a:gd name="connsiteX44" fmla="*/ 3029039 w 3058854"/>
              <a:gd name="connsiteY44" fmla="*/ 606652 h 929568"/>
              <a:gd name="connsiteX45" fmla="*/ 3053264 w 3058854"/>
              <a:gd name="connsiteY45" fmla="*/ 626165 h 929568"/>
              <a:gd name="connsiteX46" fmla="*/ 3053264 w 3058854"/>
              <a:gd name="connsiteY46" fmla="*/ 927801 h 929568"/>
              <a:gd name="connsiteX47" fmla="*/ 2885770 w 3058854"/>
              <a:gd name="connsiteY47" fmla="*/ 927801 h 929568"/>
              <a:gd name="connsiteX48" fmla="*/ 2885346 w 3058854"/>
              <a:gd name="connsiteY48" fmla="*/ 725151 h 929568"/>
              <a:gd name="connsiteX49" fmla="*/ 2508023 w 3058854"/>
              <a:gd name="connsiteY49" fmla="*/ 606652 h 929568"/>
              <a:gd name="connsiteX50" fmla="*/ 2604206 w 3058854"/>
              <a:gd name="connsiteY50" fmla="*/ 684127 h 929568"/>
              <a:gd name="connsiteX51" fmla="*/ 2604206 w 3058854"/>
              <a:gd name="connsiteY51" fmla="*/ 927801 h 929568"/>
              <a:gd name="connsiteX52" fmla="*/ 2364793 w 3058854"/>
              <a:gd name="connsiteY52" fmla="*/ 927801 h 929568"/>
              <a:gd name="connsiteX53" fmla="*/ 2364475 w 3058854"/>
              <a:gd name="connsiteY53" fmla="*/ 725151 h 929568"/>
              <a:gd name="connsiteX54" fmla="*/ 1987007 w 3058854"/>
              <a:gd name="connsiteY54" fmla="*/ 606652 h 929568"/>
              <a:gd name="connsiteX55" fmla="*/ 2083335 w 3058854"/>
              <a:gd name="connsiteY55" fmla="*/ 684127 h 929568"/>
              <a:gd name="connsiteX56" fmla="*/ 2083335 w 3058854"/>
              <a:gd name="connsiteY56" fmla="*/ 927801 h 929568"/>
              <a:gd name="connsiteX57" fmla="*/ 1843777 w 3058854"/>
              <a:gd name="connsiteY57" fmla="*/ 927801 h 929568"/>
              <a:gd name="connsiteX58" fmla="*/ 1843459 w 3058854"/>
              <a:gd name="connsiteY58" fmla="*/ 725151 h 929568"/>
              <a:gd name="connsiteX59" fmla="*/ 1465701 w 3058854"/>
              <a:gd name="connsiteY59" fmla="*/ 606652 h 929568"/>
              <a:gd name="connsiteX60" fmla="*/ 1562030 w 3058854"/>
              <a:gd name="connsiteY60" fmla="*/ 684127 h 929568"/>
              <a:gd name="connsiteX61" fmla="*/ 1562030 w 3058854"/>
              <a:gd name="connsiteY61" fmla="*/ 927801 h 929568"/>
              <a:gd name="connsiteX62" fmla="*/ 1322153 w 3058854"/>
              <a:gd name="connsiteY62" fmla="*/ 927801 h 929568"/>
              <a:gd name="connsiteX63" fmla="*/ 1322153 w 3058854"/>
              <a:gd name="connsiteY63" fmla="*/ 725151 h 929568"/>
              <a:gd name="connsiteX64" fmla="*/ 945121 w 3058854"/>
              <a:gd name="connsiteY64" fmla="*/ 606652 h 929568"/>
              <a:gd name="connsiteX65" fmla="*/ 1041304 w 3058854"/>
              <a:gd name="connsiteY65" fmla="*/ 684127 h 929568"/>
              <a:gd name="connsiteX66" fmla="*/ 1041304 w 3058854"/>
              <a:gd name="connsiteY66" fmla="*/ 927801 h 929568"/>
              <a:gd name="connsiteX67" fmla="*/ 801891 w 3058854"/>
              <a:gd name="connsiteY67" fmla="*/ 927801 h 929568"/>
              <a:gd name="connsiteX68" fmla="*/ 801573 w 3058854"/>
              <a:gd name="connsiteY68" fmla="*/ 725151 h 929568"/>
              <a:gd name="connsiteX69" fmla="*/ 424106 w 3058854"/>
              <a:gd name="connsiteY69" fmla="*/ 606652 h 929568"/>
              <a:gd name="connsiteX70" fmla="*/ 520434 w 3058854"/>
              <a:gd name="connsiteY70" fmla="*/ 684127 h 929568"/>
              <a:gd name="connsiteX71" fmla="*/ 520434 w 3058854"/>
              <a:gd name="connsiteY71" fmla="*/ 927801 h 929568"/>
              <a:gd name="connsiteX72" fmla="*/ 280876 w 3058854"/>
              <a:gd name="connsiteY72" fmla="*/ 927801 h 929568"/>
              <a:gd name="connsiteX73" fmla="*/ 280558 w 3058854"/>
              <a:gd name="connsiteY73" fmla="*/ 725151 h 929568"/>
              <a:gd name="connsiteX74" fmla="*/ 3053264 w 3058854"/>
              <a:gd name="connsiteY74" fmla="*/ 600261 h 929568"/>
              <a:gd name="connsiteX75" fmla="*/ 3058854 w 3058854"/>
              <a:gd name="connsiteY75" fmla="*/ 604778 h 929568"/>
              <a:gd name="connsiteX76" fmla="*/ 3058854 w 3058854"/>
              <a:gd name="connsiteY76" fmla="*/ 630668 h 929568"/>
              <a:gd name="connsiteX77" fmla="*/ 3053264 w 3058854"/>
              <a:gd name="connsiteY77" fmla="*/ 626165 h 929568"/>
              <a:gd name="connsiteX78" fmla="*/ 5264 w 3058854"/>
              <a:gd name="connsiteY78" fmla="*/ 187776 h 929568"/>
              <a:gd name="connsiteX79" fmla="*/ 5264 w 3058854"/>
              <a:gd name="connsiteY79" fmla="*/ 499161 h 929568"/>
              <a:gd name="connsiteX80" fmla="*/ 0 w 3058854"/>
              <a:gd name="connsiteY80" fmla="*/ 499161 h 929568"/>
              <a:gd name="connsiteX81" fmla="*/ 0 w 3058854"/>
              <a:gd name="connsiteY81" fmla="*/ 192123 h 929568"/>
              <a:gd name="connsiteX82" fmla="*/ 2247806 w 3058854"/>
              <a:gd name="connsiteY82" fmla="*/ 82916 h 929568"/>
              <a:gd name="connsiteX83" fmla="*/ 2344134 w 3058854"/>
              <a:gd name="connsiteY83" fmla="*/ 160390 h 929568"/>
              <a:gd name="connsiteX84" fmla="*/ 2344134 w 3058854"/>
              <a:gd name="connsiteY84" fmla="*/ 413253 h 929568"/>
              <a:gd name="connsiteX85" fmla="*/ 2264515 w 3058854"/>
              <a:gd name="connsiteY85" fmla="*/ 479149 h 929568"/>
              <a:gd name="connsiteX86" fmla="*/ 2104258 w 3058854"/>
              <a:gd name="connsiteY86" fmla="*/ 479149 h 929568"/>
              <a:gd name="connsiteX87" fmla="*/ 2104258 w 3058854"/>
              <a:gd name="connsiteY87" fmla="*/ 201415 h 929568"/>
              <a:gd name="connsiteX88" fmla="*/ 1205920 w 3058854"/>
              <a:gd name="connsiteY88" fmla="*/ 82916 h 929568"/>
              <a:gd name="connsiteX89" fmla="*/ 1302103 w 3058854"/>
              <a:gd name="connsiteY89" fmla="*/ 160390 h 929568"/>
              <a:gd name="connsiteX90" fmla="*/ 1302103 w 3058854"/>
              <a:gd name="connsiteY90" fmla="*/ 413253 h 929568"/>
              <a:gd name="connsiteX91" fmla="*/ 1222629 w 3058854"/>
              <a:gd name="connsiteY91" fmla="*/ 479149 h 929568"/>
              <a:gd name="connsiteX92" fmla="*/ 1062227 w 3058854"/>
              <a:gd name="connsiteY92" fmla="*/ 479149 h 929568"/>
              <a:gd name="connsiteX93" fmla="*/ 1062227 w 3058854"/>
              <a:gd name="connsiteY93" fmla="*/ 201415 h 929568"/>
              <a:gd name="connsiteX94" fmla="*/ 684904 w 3058854"/>
              <a:gd name="connsiteY94" fmla="*/ 82916 h 929568"/>
              <a:gd name="connsiteX95" fmla="*/ 781232 w 3058854"/>
              <a:gd name="connsiteY95" fmla="*/ 160390 h 929568"/>
              <a:gd name="connsiteX96" fmla="*/ 781232 w 3058854"/>
              <a:gd name="connsiteY96" fmla="*/ 413253 h 929568"/>
              <a:gd name="connsiteX97" fmla="*/ 701612 w 3058854"/>
              <a:gd name="connsiteY97" fmla="*/ 479149 h 929568"/>
              <a:gd name="connsiteX98" fmla="*/ 541356 w 3058854"/>
              <a:gd name="connsiteY98" fmla="*/ 479149 h 929568"/>
              <a:gd name="connsiteX99" fmla="*/ 541356 w 3058854"/>
              <a:gd name="connsiteY99" fmla="*/ 201415 h 929568"/>
              <a:gd name="connsiteX100" fmla="*/ 163889 w 3058854"/>
              <a:gd name="connsiteY100" fmla="*/ 82916 h 929568"/>
              <a:gd name="connsiteX101" fmla="*/ 260217 w 3058854"/>
              <a:gd name="connsiteY101" fmla="*/ 160390 h 929568"/>
              <a:gd name="connsiteX102" fmla="*/ 260217 w 3058854"/>
              <a:gd name="connsiteY102" fmla="*/ 413253 h 929568"/>
              <a:gd name="connsiteX103" fmla="*/ 180743 w 3058854"/>
              <a:gd name="connsiteY103" fmla="*/ 479149 h 929568"/>
              <a:gd name="connsiteX104" fmla="*/ 20341 w 3058854"/>
              <a:gd name="connsiteY104" fmla="*/ 479149 h 929568"/>
              <a:gd name="connsiteX105" fmla="*/ 20341 w 3058854"/>
              <a:gd name="connsiteY105" fmla="*/ 201415 h 929568"/>
              <a:gd name="connsiteX106" fmla="*/ 2768821 w 3058854"/>
              <a:gd name="connsiteY106" fmla="*/ 82915 h 929568"/>
              <a:gd name="connsiteX107" fmla="*/ 2865149 w 3058854"/>
              <a:gd name="connsiteY107" fmla="*/ 160390 h 929568"/>
              <a:gd name="connsiteX108" fmla="*/ 2865149 w 3058854"/>
              <a:gd name="connsiteY108" fmla="*/ 413252 h 929568"/>
              <a:gd name="connsiteX109" fmla="*/ 2785530 w 3058854"/>
              <a:gd name="connsiteY109" fmla="*/ 479148 h 929568"/>
              <a:gd name="connsiteX110" fmla="*/ 2625273 w 3058854"/>
              <a:gd name="connsiteY110" fmla="*/ 479148 h 929568"/>
              <a:gd name="connsiteX111" fmla="*/ 2625273 w 3058854"/>
              <a:gd name="connsiteY111" fmla="*/ 201414 h 929568"/>
              <a:gd name="connsiteX112" fmla="*/ 1727226 w 3058854"/>
              <a:gd name="connsiteY112" fmla="*/ 82915 h 929568"/>
              <a:gd name="connsiteX113" fmla="*/ 1823554 w 3058854"/>
              <a:gd name="connsiteY113" fmla="*/ 160390 h 929568"/>
              <a:gd name="connsiteX114" fmla="*/ 1823554 w 3058854"/>
              <a:gd name="connsiteY114" fmla="*/ 413252 h 929568"/>
              <a:gd name="connsiteX115" fmla="*/ 1743498 w 3058854"/>
              <a:gd name="connsiteY115" fmla="*/ 479148 h 929568"/>
              <a:gd name="connsiteX116" fmla="*/ 1583678 w 3058854"/>
              <a:gd name="connsiteY116" fmla="*/ 479148 h 929568"/>
              <a:gd name="connsiteX117" fmla="*/ 1583678 w 3058854"/>
              <a:gd name="connsiteY117" fmla="*/ 201414 h 929568"/>
              <a:gd name="connsiteX118" fmla="*/ 2769112 w 3058854"/>
              <a:gd name="connsiteY118" fmla="*/ 57186 h 929568"/>
              <a:gd name="connsiteX119" fmla="*/ 2604932 w 3058854"/>
              <a:gd name="connsiteY119" fmla="*/ 192122 h 929568"/>
              <a:gd name="connsiteX120" fmla="*/ 2604932 w 3058854"/>
              <a:gd name="connsiteY120" fmla="*/ 499160 h 929568"/>
              <a:gd name="connsiteX121" fmla="*/ 2792213 w 3058854"/>
              <a:gd name="connsiteY121" fmla="*/ 499160 h 929568"/>
              <a:gd name="connsiteX122" fmla="*/ 2885345 w 3058854"/>
              <a:gd name="connsiteY122" fmla="*/ 422687 h 929568"/>
              <a:gd name="connsiteX123" fmla="*/ 2885345 w 3058854"/>
              <a:gd name="connsiteY123" fmla="*/ 151098 h 929568"/>
              <a:gd name="connsiteX124" fmla="*/ 1727226 w 3058854"/>
              <a:gd name="connsiteY124" fmla="*/ 57186 h 929568"/>
              <a:gd name="connsiteX125" fmla="*/ 1562901 w 3058854"/>
              <a:gd name="connsiteY125" fmla="*/ 192122 h 929568"/>
              <a:gd name="connsiteX126" fmla="*/ 1562901 w 3058854"/>
              <a:gd name="connsiteY126" fmla="*/ 499160 h 929568"/>
              <a:gd name="connsiteX127" fmla="*/ 1750182 w 3058854"/>
              <a:gd name="connsiteY127" fmla="*/ 499160 h 929568"/>
              <a:gd name="connsiteX128" fmla="*/ 1843459 w 3058854"/>
              <a:gd name="connsiteY128" fmla="*/ 422687 h 929568"/>
              <a:gd name="connsiteX129" fmla="*/ 1843459 w 3058854"/>
              <a:gd name="connsiteY129" fmla="*/ 151098 h 929568"/>
              <a:gd name="connsiteX130" fmla="*/ 2247661 w 3058854"/>
              <a:gd name="connsiteY130" fmla="*/ 56901 h 929568"/>
              <a:gd name="connsiteX131" fmla="*/ 2083917 w 3058854"/>
              <a:gd name="connsiteY131" fmla="*/ 192123 h 929568"/>
              <a:gd name="connsiteX132" fmla="*/ 2083917 w 3058854"/>
              <a:gd name="connsiteY132" fmla="*/ 499161 h 929568"/>
              <a:gd name="connsiteX133" fmla="*/ 2271198 w 3058854"/>
              <a:gd name="connsiteY133" fmla="*/ 499161 h 929568"/>
              <a:gd name="connsiteX134" fmla="*/ 2364475 w 3058854"/>
              <a:gd name="connsiteY134" fmla="*/ 422687 h 929568"/>
              <a:gd name="connsiteX135" fmla="*/ 2364475 w 3058854"/>
              <a:gd name="connsiteY135" fmla="*/ 151099 h 929568"/>
              <a:gd name="connsiteX136" fmla="*/ 1205920 w 3058854"/>
              <a:gd name="connsiteY136" fmla="*/ 56901 h 929568"/>
              <a:gd name="connsiteX137" fmla="*/ 1041886 w 3058854"/>
              <a:gd name="connsiteY137" fmla="*/ 192123 h 929568"/>
              <a:gd name="connsiteX138" fmla="*/ 1041886 w 3058854"/>
              <a:gd name="connsiteY138" fmla="*/ 499161 h 929568"/>
              <a:gd name="connsiteX139" fmla="*/ 1229312 w 3058854"/>
              <a:gd name="connsiteY139" fmla="*/ 499161 h 929568"/>
              <a:gd name="connsiteX140" fmla="*/ 1322154 w 3058854"/>
              <a:gd name="connsiteY140" fmla="*/ 422687 h 929568"/>
              <a:gd name="connsiteX141" fmla="*/ 1322154 w 3058854"/>
              <a:gd name="connsiteY141" fmla="*/ 151099 h 929568"/>
              <a:gd name="connsiteX142" fmla="*/ 684759 w 3058854"/>
              <a:gd name="connsiteY142" fmla="*/ 56901 h 929568"/>
              <a:gd name="connsiteX143" fmla="*/ 521015 w 3058854"/>
              <a:gd name="connsiteY143" fmla="*/ 192123 h 929568"/>
              <a:gd name="connsiteX144" fmla="*/ 521015 w 3058854"/>
              <a:gd name="connsiteY144" fmla="*/ 499161 h 929568"/>
              <a:gd name="connsiteX145" fmla="*/ 708296 w 3058854"/>
              <a:gd name="connsiteY145" fmla="*/ 499161 h 929568"/>
              <a:gd name="connsiteX146" fmla="*/ 801573 w 3058854"/>
              <a:gd name="connsiteY146" fmla="*/ 422687 h 929568"/>
              <a:gd name="connsiteX147" fmla="*/ 801573 w 3058854"/>
              <a:gd name="connsiteY147" fmla="*/ 151099 h 929568"/>
              <a:gd name="connsiteX148" fmla="*/ 5264 w 3058854"/>
              <a:gd name="connsiteY148" fmla="*/ 0 h 929568"/>
              <a:gd name="connsiteX149" fmla="*/ 3053264 w 3058854"/>
              <a:gd name="connsiteY149" fmla="*/ 0 h 929568"/>
              <a:gd name="connsiteX150" fmla="*/ 3053264 w 3058854"/>
              <a:gd name="connsiteY150" fmla="*/ 600261 h 929568"/>
              <a:gd name="connsiteX151" fmla="*/ 3029330 w 3058854"/>
              <a:gd name="connsiteY151" fmla="*/ 580923 h 929568"/>
              <a:gd name="connsiteX152" fmla="*/ 2865150 w 3058854"/>
              <a:gd name="connsiteY152" fmla="*/ 715859 h 929568"/>
              <a:gd name="connsiteX153" fmla="*/ 2865150 w 3058854"/>
              <a:gd name="connsiteY153" fmla="*/ 927801 h 929568"/>
              <a:gd name="connsiteX154" fmla="*/ 2624547 w 3058854"/>
              <a:gd name="connsiteY154" fmla="*/ 927801 h 929568"/>
              <a:gd name="connsiteX155" fmla="*/ 2624547 w 3058854"/>
              <a:gd name="connsiteY155" fmla="*/ 674835 h 929568"/>
              <a:gd name="connsiteX156" fmla="*/ 2508314 w 3058854"/>
              <a:gd name="connsiteY156" fmla="*/ 580923 h 929568"/>
              <a:gd name="connsiteX157" fmla="*/ 2344134 w 3058854"/>
              <a:gd name="connsiteY157" fmla="*/ 715859 h 929568"/>
              <a:gd name="connsiteX158" fmla="*/ 2344134 w 3058854"/>
              <a:gd name="connsiteY158" fmla="*/ 927801 h 929568"/>
              <a:gd name="connsiteX159" fmla="*/ 2103676 w 3058854"/>
              <a:gd name="connsiteY159" fmla="*/ 927801 h 929568"/>
              <a:gd name="connsiteX160" fmla="*/ 2103676 w 3058854"/>
              <a:gd name="connsiteY160" fmla="*/ 674835 h 929568"/>
              <a:gd name="connsiteX161" fmla="*/ 1987443 w 3058854"/>
              <a:gd name="connsiteY161" fmla="*/ 580923 h 929568"/>
              <a:gd name="connsiteX162" fmla="*/ 1823118 w 3058854"/>
              <a:gd name="connsiteY162" fmla="*/ 715859 h 929568"/>
              <a:gd name="connsiteX163" fmla="*/ 1823118 w 3058854"/>
              <a:gd name="connsiteY163" fmla="*/ 927801 h 929568"/>
              <a:gd name="connsiteX164" fmla="*/ 1582661 w 3058854"/>
              <a:gd name="connsiteY164" fmla="*/ 927801 h 929568"/>
              <a:gd name="connsiteX165" fmla="*/ 1582661 w 3058854"/>
              <a:gd name="connsiteY165" fmla="*/ 674835 h 929568"/>
              <a:gd name="connsiteX166" fmla="*/ 1466428 w 3058854"/>
              <a:gd name="connsiteY166" fmla="*/ 580923 h 929568"/>
              <a:gd name="connsiteX167" fmla="*/ 1302103 w 3058854"/>
              <a:gd name="connsiteY167" fmla="*/ 715859 h 929568"/>
              <a:gd name="connsiteX168" fmla="*/ 1302103 w 3058854"/>
              <a:gd name="connsiteY168" fmla="*/ 927801 h 929568"/>
              <a:gd name="connsiteX169" fmla="*/ 1061645 w 3058854"/>
              <a:gd name="connsiteY169" fmla="*/ 927801 h 929568"/>
              <a:gd name="connsiteX170" fmla="*/ 1061645 w 3058854"/>
              <a:gd name="connsiteY170" fmla="*/ 674835 h 929568"/>
              <a:gd name="connsiteX171" fmla="*/ 945411 w 3058854"/>
              <a:gd name="connsiteY171" fmla="*/ 580923 h 929568"/>
              <a:gd name="connsiteX172" fmla="*/ 781232 w 3058854"/>
              <a:gd name="connsiteY172" fmla="*/ 715859 h 929568"/>
              <a:gd name="connsiteX173" fmla="*/ 781232 w 3058854"/>
              <a:gd name="connsiteY173" fmla="*/ 927801 h 929568"/>
              <a:gd name="connsiteX174" fmla="*/ 540775 w 3058854"/>
              <a:gd name="connsiteY174" fmla="*/ 927801 h 929568"/>
              <a:gd name="connsiteX175" fmla="*/ 540775 w 3058854"/>
              <a:gd name="connsiteY175" fmla="*/ 674835 h 929568"/>
              <a:gd name="connsiteX176" fmla="*/ 424542 w 3058854"/>
              <a:gd name="connsiteY176" fmla="*/ 580923 h 929568"/>
              <a:gd name="connsiteX177" fmla="*/ 260217 w 3058854"/>
              <a:gd name="connsiteY177" fmla="*/ 715859 h 929568"/>
              <a:gd name="connsiteX178" fmla="*/ 260217 w 3058854"/>
              <a:gd name="connsiteY178" fmla="*/ 927801 h 929568"/>
              <a:gd name="connsiteX179" fmla="*/ 5264 w 3058854"/>
              <a:gd name="connsiteY179" fmla="*/ 927801 h 929568"/>
              <a:gd name="connsiteX180" fmla="*/ 5264 w 3058854"/>
              <a:gd name="connsiteY180" fmla="*/ 499161 h 929568"/>
              <a:gd name="connsiteX181" fmla="*/ 187281 w 3058854"/>
              <a:gd name="connsiteY181" fmla="*/ 499161 h 929568"/>
              <a:gd name="connsiteX182" fmla="*/ 280558 w 3058854"/>
              <a:gd name="connsiteY182" fmla="*/ 422687 h 929568"/>
              <a:gd name="connsiteX183" fmla="*/ 280558 w 3058854"/>
              <a:gd name="connsiteY183" fmla="*/ 151099 h 929568"/>
              <a:gd name="connsiteX184" fmla="*/ 163744 w 3058854"/>
              <a:gd name="connsiteY184" fmla="*/ 56901 h 929568"/>
              <a:gd name="connsiteX185" fmla="*/ 5264 w 3058854"/>
              <a:gd name="connsiteY185" fmla="*/ 187776 h 92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3058854" h="929568">
                <a:moveTo>
                  <a:pt x="2865150" y="927801"/>
                </a:moveTo>
                <a:lnTo>
                  <a:pt x="2885770" y="927801"/>
                </a:lnTo>
                <a:lnTo>
                  <a:pt x="2885774" y="929568"/>
                </a:lnTo>
                <a:lnTo>
                  <a:pt x="2865150" y="929568"/>
                </a:lnTo>
                <a:close/>
                <a:moveTo>
                  <a:pt x="2604206" y="927801"/>
                </a:moveTo>
                <a:lnTo>
                  <a:pt x="2624547" y="927801"/>
                </a:lnTo>
                <a:lnTo>
                  <a:pt x="2624547" y="929568"/>
                </a:lnTo>
                <a:lnTo>
                  <a:pt x="2604206" y="929568"/>
                </a:lnTo>
                <a:close/>
                <a:moveTo>
                  <a:pt x="2344134" y="927801"/>
                </a:moveTo>
                <a:lnTo>
                  <a:pt x="2364793" y="927801"/>
                </a:lnTo>
                <a:lnTo>
                  <a:pt x="2364796" y="929568"/>
                </a:lnTo>
                <a:lnTo>
                  <a:pt x="2344134" y="929568"/>
                </a:lnTo>
                <a:close/>
                <a:moveTo>
                  <a:pt x="2083335" y="927801"/>
                </a:moveTo>
                <a:lnTo>
                  <a:pt x="2103676" y="927801"/>
                </a:lnTo>
                <a:lnTo>
                  <a:pt x="2103676" y="929568"/>
                </a:lnTo>
                <a:lnTo>
                  <a:pt x="2083335" y="929568"/>
                </a:lnTo>
                <a:close/>
                <a:moveTo>
                  <a:pt x="1823118" y="927801"/>
                </a:moveTo>
                <a:lnTo>
                  <a:pt x="1843777" y="927801"/>
                </a:lnTo>
                <a:lnTo>
                  <a:pt x="1843780" y="929568"/>
                </a:lnTo>
                <a:lnTo>
                  <a:pt x="1823118" y="929568"/>
                </a:lnTo>
                <a:close/>
                <a:moveTo>
                  <a:pt x="1562030" y="927801"/>
                </a:moveTo>
                <a:lnTo>
                  <a:pt x="1582661" y="927801"/>
                </a:lnTo>
                <a:lnTo>
                  <a:pt x="1582661" y="929568"/>
                </a:lnTo>
                <a:lnTo>
                  <a:pt x="1562030" y="929568"/>
                </a:lnTo>
                <a:close/>
                <a:moveTo>
                  <a:pt x="1302103" y="927801"/>
                </a:moveTo>
                <a:lnTo>
                  <a:pt x="1322153" y="927801"/>
                </a:lnTo>
                <a:lnTo>
                  <a:pt x="1322153" y="929568"/>
                </a:lnTo>
                <a:lnTo>
                  <a:pt x="1302103" y="929568"/>
                </a:lnTo>
                <a:close/>
                <a:moveTo>
                  <a:pt x="1041304" y="927801"/>
                </a:moveTo>
                <a:lnTo>
                  <a:pt x="1061645" y="927801"/>
                </a:lnTo>
                <a:lnTo>
                  <a:pt x="1061645" y="929568"/>
                </a:lnTo>
                <a:lnTo>
                  <a:pt x="1041304" y="929568"/>
                </a:lnTo>
                <a:close/>
                <a:moveTo>
                  <a:pt x="781232" y="927801"/>
                </a:moveTo>
                <a:lnTo>
                  <a:pt x="801891" y="927801"/>
                </a:lnTo>
                <a:lnTo>
                  <a:pt x="801894" y="929568"/>
                </a:lnTo>
                <a:lnTo>
                  <a:pt x="781232" y="929568"/>
                </a:lnTo>
                <a:close/>
                <a:moveTo>
                  <a:pt x="520434" y="927801"/>
                </a:moveTo>
                <a:lnTo>
                  <a:pt x="540775" y="927801"/>
                </a:lnTo>
                <a:lnTo>
                  <a:pt x="540775" y="929568"/>
                </a:lnTo>
                <a:lnTo>
                  <a:pt x="520434" y="929568"/>
                </a:lnTo>
                <a:close/>
                <a:moveTo>
                  <a:pt x="260217" y="927801"/>
                </a:moveTo>
                <a:lnTo>
                  <a:pt x="280876" y="927801"/>
                </a:lnTo>
                <a:lnTo>
                  <a:pt x="280879" y="929568"/>
                </a:lnTo>
                <a:lnTo>
                  <a:pt x="260217" y="929568"/>
                </a:lnTo>
                <a:close/>
                <a:moveTo>
                  <a:pt x="3029039" y="606652"/>
                </a:moveTo>
                <a:lnTo>
                  <a:pt x="3053264" y="626165"/>
                </a:lnTo>
                <a:lnTo>
                  <a:pt x="3053264" y="927801"/>
                </a:lnTo>
                <a:lnTo>
                  <a:pt x="2885770" y="927801"/>
                </a:lnTo>
                <a:lnTo>
                  <a:pt x="2885346" y="725151"/>
                </a:lnTo>
                <a:close/>
                <a:moveTo>
                  <a:pt x="2508023" y="606652"/>
                </a:moveTo>
                <a:lnTo>
                  <a:pt x="2604206" y="684127"/>
                </a:lnTo>
                <a:lnTo>
                  <a:pt x="2604206" y="927801"/>
                </a:lnTo>
                <a:lnTo>
                  <a:pt x="2364793" y="927801"/>
                </a:lnTo>
                <a:lnTo>
                  <a:pt x="2364475" y="725151"/>
                </a:lnTo>
                <a:close/>
                <a:moveTo>
                  <a:pt x="1987007" y="606652"/>
                </a:moveTo>
                <a:lnTo>
                  <a:pt x="2083335" y="684127"/>
                </a:lnTo>
                <a:lnTo>
                  <a:pt x="2083335" y="927801"/>
                </a:lnTo>
                <a:lnTo>
                  <a:pt x="1843777" y="927801"/>
                </a:lnTo>
                <a:lnTo>
                  <a:pt x="1843459" y="725151"/>
                </a:lnTo>
                <a:close/>
                <a:moveTo>
                  <a:pt x="1465701" y="606652"/>
                </a:moveTo>
                <a:lnTo>
                  <a:pt x="1562030" y="684127"/>
                </a:lnTo>
                <a:lnTo>
                  <a:pt x="1562030" y="927801"/>
                </a:lnTo>
                <a:lnTo>
                  <a:pt x="1322153" y="927801"/>
                </a:lnTo>
                <a:lnTo>
                  <a:pt x="1322153" y="725151"/>
                </a:lnTo>
                <a:close/>
                <a:moveTo>
                  <a:pt x="945121" y="606652"/>
                </a:moveTo>
                <a:lnTo>
                  <a:pt x="1041304" y="684127"/>
                </a:lnTo>
                <a:lnTo>
                  <a:pt x="1041304" y="927801"/>
                </a:lnTo>
                <a:lnTo>
                  <a:pt x="801891" y="927801"/>
                </a:lnTo>
                <a:lnTo>
                  <a:pt x="801573" y="725151"/>
                </a:lnTo>
                <a:close/>
                <a:moveTo>
                  <a:pt x="424106" y="606652"/>
                </a:moveTo>
                <a:lnTo>
                  <a:pt x="520434" y="684127"/>
                </a:lnTo>
                <a:lnTo>
                  <a:pt x="520434" y="927801"/>
                </a:lnTo>
                <a:lnTo>
                  <a:pt x="280876" y="927801"/>
                </a:lnTo>
                <a:lnTo>
                  <a:pt x="280558" y="725151"/>
                </a:lnTo>
                <a:close/>
                <a:moveTo>
                  <a:pt x="3053264" y="600261"/>
                </a:moveTo>
                <a:lnTo>
                  <a:pt x="3058854" y="604778"/>
                </a:lnTo>
                <a:lnTo>
                  <a:pt x="3058854" y="630668"/>
                </a:lnTo>
                <a:lnTo>
                  <a:pt x="3053264" y="626165"/>
                </a:lnTo>
                <a:close/>
                <a:moveTo>
                  <a:pt x="5264" y="187776"/>
                </a:moveTo>
                <a:lnTo>
                  <a:pt x="5264" y="499161"/>
                </a:lnTo>
                <a:lnTo>
                  <a:pt x="0" y="499161"/>
                </a:lnTo>
                <a:lnTo>
                  <a:pt x="0" y="192123"/>
                </a:lnTo>
                <a:close/>
                <a:moveTo>
                  <a:pt x="2247806" y="82916"/>
                </a:moveTo>
                <a:lnTo>
                  <a:pt x="2344134" y="160390"/>
                </a:lnTo>
                <a:lnTo>
                  <a:pt x="2344134" y="413253"/>
                </a:lnTo>
                <a:lnTo>
                  <a:pt x="2264515" y="479149"/>
                </a:lnTo>
                <a:lnTo>
                  <a:pt x="2104258" y="479149"/>
                </a:lnTo>
                <a:lnTo>
                  <a:pt x="2104258" y="201415"/>
                </a:lnTo>
                <a:close/>
                <a:moveTo>
                  <a:pt x="1205920" y="82916"/>
                </a:moveTo>
                <a:lnTo>
                  <a:pt x="1302103" y="160390"/>
                </a:lnTo>
                <a:lnTo>
                  <a:pt x="1302103" y="413253"/>
                </a:lnTo>
                <a:lnTo>
                  <a:pt x="1222629" y="479149"/>
                </a:lnTo>
                <a:lnTo>
                  <a:pt x="1062227" y="479149"/>
                </a:lnTo>
                <a:lnTo>
                  <a:pt x="1062227" y="201415"/>
                </a:lnTo>
                <a:close/>
                <a:moveTo>
                  <a:pt x="684904" y="82916"/>
                </a:moveTo>
                <a:lnTo>
                  <a:pt x="781232" y="160390"/>
                </a:lnTo>
                <a:lnTo>
                  <a:pt x="781232" y="413253"/>
                </a:lnTo>
                <a:lnTo>
                  <a:pt x="701612" y="479149"/>
                </a:lnTo>
                <a:lnTo>
                  <a:pt x="541356" y="479149"/>
                </a:lnTo>
                <a:lnTo>
                  <a:pt x="541356" y="201415"/>
                </a:lnTo>
                <a:close/>
                <a:moveTo>
                  <a:pt x="163889" y="82916"/>
                </a:moveTo>
                <a:lnTo>
                  <a:pt x="260217" y="160390"/>
                </a:lnTo>
                <a:lnTo>
                  <a:pt x="260217" y="413253"/>
                </a:lnTo>
                <a:lnTo>
                  <a:pt x="180743" y="479149"/>
                </a:lnTo>
                <a:lnTo>
                  <a:pt x="20341" y="479149"/>
                </a:lnTo>
                <a:lnTo>
                  <a:pt x="20341" y="201415"/>
                </a:lnTo>
                <a:close/>
                <a:moveTo>
                  <a:pt x="2768821" y="82915"/>
                </a:moveTo>
                <a:lnTo>
                  <a:pt x="2865149" y="160390"/>
                </a:lnTo>
                <a:lnTo>
                  <a:pt x="2865149" y="413252"/>
                </a:lnTo>
                <a:lnTo>
                  <a:pt x="2785530" y="479148"/>
                </a:lnTo>
                <a:lnTo>
                  <a:pt x="2625273" y="479148"/>
                </a:lnTo>
                <a:lnTo>
                  <a:pt x="2625273" y="201414"/>
                </a:lnTo>
                <a:close/>
                <a:moveTo>
                  <a:pt x="1727226" y="82915"/>
                </a:moveTo>
                <a:lnTo>
                  <a:pt x="1823554" y="160390"/>
                </a:lnTo>
                <a:lnTo>
                  <a:pt x="1823554" y="413252"/>
                </a:lnTo>
                <a:lnTo>
                  <a:pt x="1743498" y="479148"/>
                </a:lnTo>
                <a:lnTo>
                  <a:pt x="1583678" y="479148"/>
                </a:lnTo>
                <a:lnTo>
                  <a:pt x="1583678" y="201414"/>
                </a:lnTo>
                <a:close/>
                <a:moveTo>
                  <a:pt x="2769112" y="57186"/>
                </a:moveTo>
                <a:lnTo>
                  <a:pt x="2604932" y="192122"/>
                </a:lnTo>
                <a:lnTo>
                  <a:pt x="2604932" y="499160"/>
                </a:lnTo>
                <a:lnTo>
                  <a:pt x="2792213" y="499160"/>
                </a:lnTo>
                <a:lnTo>
                  <a:pt x="2885345" y="422687"/>
                </a:lnTo>
                <a:lnTo>
                  <a:pt x="2885345" y="151098"/>
                </a:lnTo>
                <a:close/>
                <a:moveTo>
                  <a:pt x="1727226" y="57186"/>
                </a:moveTo>
                <a:lnTo>
                  <a:pt x="1562901" y="192122"/>
                </a:lnTo>
                <a:lnTo>
                  <a:pt x="1562901" y="499160"/>
                </a:lnTo>
                <a:lnTo>
                  <a:pt x="1750182" y="499160"/>
                </a:lnTo>
                <a:lnTo>
                  <a:pt x="1843459" y="422687"/>
                </a:lnTo>
                <a:lnTo>
                  <a:pt x="1843459" y="151098"/>
                </a:lnTo>
                <a:close/>
                <a:moveTo>
                  <a:pt x="2247661" y="56901"/>
                </a:moveTo>
                <a:lnTo>
                  <a:pt x="2083917" y="192123"/>
                </a:lnTo>
                <a:lnTo>
                  <a:pt x="2083917" y="499161"/>
                </a:lnTo>
                <a:lnTo>
                  <a:pt x="2271198" y="499161"/>
                </a:lnTo>
                <a:lnTo>
                  <a:pt x="2364475" y="422687"/>
                </a:lnTo>
                <a:lnTo>
                  <a:pt x="2364475" y="151099"/>
                </a:lnTo>
                <a:close/>
                <a:moveTo>
                  <a:pt x="1205920" y="56901"/>
                </a:moveTo>
                <a:lnTo>
                  <a:pt x="1041886" y="192123"/>
                </a:lnTo>
                <a:lnTo>
                  <a:pt x="1041886" y="499161"/>
                </a:lnTo>
                <a:lnTo>
                  <a:pt x="1229312" y="499161"/>
                </a:lnTo>
                <a:lnTo>
                  <a:pt x="1322154" y="422687"/>
                </a:lnTo>
                <a:lnTo>
                  <a:pt x="1322154" y="151099"/>
                </a:lnTo>
                <a:close/>
                <a:moveTo>
                  <a:pt x="684759" y="56901"/>
                </a:moveTo>
                <a:lnTo>
                  <a:pt x="521015" y="192123"/>
                </a:lnTo>
                <a:lnTo>
                  <a:pt x="521015" y="499161"/>
                </a:lnTo>
                <a:lnTo>
                  <a:pt x="708296" y="499161"/>
                </a:lnTo>
                <a:lnTo>
                  <a:pt x="801573" y="422687"/>
                </a:lnTo>
                <a:lnTo>
                  <a:pt x="801573" y="151099"/>
                </a:lnTo>
                <a:close/>
                <a:moveTo>
                  <a:pt x="5264" y="0"/>
                </a:moveTo>
                <a:lnTo>
                  <a:pt x="3053264" y="0"/>
                </a:lnTo>
                <a:lnTo>
                  <a:pt x="3053264" y="600261"/>
                </a:lnTo>
                <a:lnTo>
                  <a:pt x="3029330" y="580923"/>
                </a:lnTo>
                <a:lnTo>
                  <a:pt x="2865150" y="715859"/>
                </a:lnTo>
                <a:lnTo>
                  <a:pt x="2865150" y="927801"/>
                </a:lnTo>
                <a:lnTo>
                  <a:pt x="2624547" y="927801"/>
                </a:lnTo>
                <a:lnTo>
                  <a:pt x="2624547" y="674835"/>
                </a:lnTo>
                <a:lnTo>
                  <a:pt x="2508314" y="580923"/>
                </a:lnTo>
                <a:lnTo>
                  <a:pt x="2344134" y="715859"/>
                </a:lnTo>
                <a:lnTo>
                  <a:pt x="2344134" y="927801"/>
                </a:lnTo>
                <a:lnTo>
                  <a:pt x="2103676" y="927801"/>
                </a:lnTo>
                <a:lnTo>
                  <a:pt x="2103676" y="674835"/>
                </a:lnTo>
                <a:lnTo>
                  <a:pt x="1987443" y="580923"/>
                </a:lnTo>
                <a:lnTo>
                  <a:pt x="1823118" y="715859"/>
                </a:lnTo>
                <a:lnTo>
                  <a:pt x="1823118" y="927801"/>
                </a:lnTo>
                <a:lnTo>
                  <a:pt x="1582661" y="927801"/>
                </a:lnTo>
                <a:lnTo>
                  <a:pt x="1582661" y="674835"/>
                </a:lnTo>
                <a:lnTo>
                  <a:pt x="1466428" y="580923"/>
                </a:lnTo>
                <a:lnTo>
                  <a:pt x="1302103" y="715859"/>
                </a:lnTo>
                <a:lnTo>
                  <a:pt x="1302103" y="927801"/>
                </a:lnTo>
                <a:lnTo>
                  <a:pt x="1061645" y="927801"/>
                </a:lnTo>
                <a:lnTo>
                  <a:pt x="1061645" y="674835"/>
                </a:lnTo>
                <a:lnTo>
                  <a:pt x="945411" y="580923"/>
                </a:lnTo>
                <a:lnTo>
                  <a:pt x="781232" y="715859"/>
                </a:lnTo>
                <a:lnTo>
                  <a:pt x="781232" y="927801"/>
                </a:lnTo>
                <a:lnTo>
                  <a:pt x="540775" y="927801"/>
                </a:lnTo>
                <a:lnTo>
                  <a:pt x="540775" y="674835"/>
                </a:lnTo>
                <a:lnTo>
                  <a:pt x="424542" y="580923"/>
                </a:lnTo>
                <a:lnTo>
                  <a:pt x="260217" y="715859"/>
                </a:lnTo>
                <a:lnTo>
                  <a:pt x="260217" y="927801"/>
                </a:lnTo>
                <a:lnTo>
                  <a:pt x="5264" y="927801"/>
                </a:lnTo>
                <a:lnTo>
                  <a:pt x="5264" y="499161"/>
                </a:lnTo>
                <a:lnTo>
                  <a:pt x="187281" y="499161"/>
                </a:lnTo>
                <a:lnTo>
                  <a:pt x="280558" y="422687"/>
                </a:lnTo>
                <a:lnTo>
                  <a:pt x="280558" y="151099"/>
                </a:lnTo>
                <a:lnTo>
                  <a:pt x="163744" y="56901"/>
                </a:lnTo>
                <a:lnTo>
                  <a:pt x="5264" y="187776"/>
                </a:lnTo>
                <a:close/>
              </a:path>
            </a:pathLst>
          </a:custGeom>
          <a:solidFill>
            <a:schemeClr val="accent2"/>
          </a:solidFill>
          <a:ln w="136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i-FI"/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42D56245-2BA4-4BA8-9080-D9E6949E151A}"/>
              </a:ext>
            </a:extLst>
          </p:cNvPr>
          <p:cNvSpPr/>
          <p:nvPr/>
        </p:nvSpPr>
        <p:spPr bwMode="hidden">
          <a:xfrm>
            <a:off x="9134475" y="5930582"/>
            <a:ext cx="3060000" cy="927802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EFB6CAD9-21A6-455B-B05D-F61CCF322584}"/>
              </a:ext>
            </a:extLst>
          </p:cNvPr>
          <p:cNvSpPr txBox="1"/>
          <p:nvPr/>
        </p:nvSpPr>
        <p:spPr bwMode="white">
          <a:xfrm>
            <a:off x="0" y="5930582"/>
            <a:ext cx="6120000" cy="92880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fi-FI" sz="2800" spc="300" baseline="0" dirty="0">
                <a:solidFill>
                  <a:schemeClr val="bg1"/>
                </a:solidFill>
              </a:rPr>
              <a:t>dvv.fi</a:t>
            </a:r>
          </a:p>
        </p:txBody>
      </p:sp>
      <p:pic>
        <p:nvPicPr>
          <p:cNvPr id="8" name="Kuva 7" descr="Digi- ja väestötietoviraston tunnus">
            <a:extLst>
              <a:ext uri="{FF2B5EF4-FFF2-40B4-BE49-F238E27FC236}">
                <a16:creationId xmlns:a16="http://schemas.microsoft.com/office/drawing/2014/main" id="{CBB20E0A-0CCD-46B1-8EB6-1942AD1A3B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771426" y="2328672"/>
            <a:ext cx="6649148" cy="921794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60103E4-185B-42BB-9D81-9D4F3ECCD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6E3B2BC-85EE-44D8-BC9D-C09430415549}" type="datetime1">
              <a:rPr lang="fi-FI" smtClean="0"/>
              <a:t>4.12.2025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0733073-F773-4589-9C73-1AB628629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ABE97E3-F3EC-40EA-805C-459924D57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3196225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3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Kuva 27" descr="Digi- ja väestötietoviraston tunnus&#10;">
            <a:extLst>
              <a:ext uri="{FF2B5EF4-FFF2-40B4-BE49-F238E27FC236}">
                <a16:creationId xmlns:a16="http://schemas.microsoft.com/office/drawing/2014/main" id="{0D7BEB57-05A3-4B43-820C-684E32111D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2484000" y="2880000"/>
            <a:ext cx="7236000" cy="1003151"/>
          </a:xfrm>
          <a:prstGeom prst="rect">
            <a:avLst/>
          </a:prstGeom>
        </p:spPr>
      </p:pic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>
          <a:xfrm>
            <a:off x="3450000" y="4284000"/>
            <a:ext cx="5292000" cy="720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fi-FI" sz="2800" spc="300" baseline="0" dirty="0">
                <a:solidFill>
                  <a:schemeClr val="bg1"/>
                </a:solidFill>
              </a:rPr>
              <a:t>dvv.fi</a:t>
            </a:r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633B3A55-59E4-415F-B405-7C49BB3598B3}"/>
              </a:ext>
            </a:extLst>
          </p:cNvPr>
          <p:cNvGrpSpPr/>
          <p:nvPr/>
        </p:nvGrpSpPr>
        <p:grpSpPr bwMode="white">
          <a:xfrm>
            <a:off x="-3349" y="-1"/>
            <a:ext cx="12198698" cy="184444"/>
            <a:chOff x="-3349" y="-1"/>
            <a:chExt cx="12198698" cy="184444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2328EE5A-928E-4167-9AF0-4816CBFF5C82}"/>
                </a:ext>
              </a:extLst>
            </p:cNvPr>
            <p:cNvSpPr/>
            <p:nvPr/>
          </p:nvSpPr>
          <p:spPr bwMode="white">
            <a:xfrm>
              <a:off x="9135636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FBDE6B09-6A16-4730-96C4-9C3FDFBE1428}"/>
                </a:ext>
              </a:extLst>
            </p:cNvPr>
            <p:cNvSpPr/>
            <p:nvPr/>
          </p:nvSpPr>
          <p:spPr bwMode="white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7B5E0810-7800-4C99-8E48-C3F29C4729AB}"/>
                </a:ext>
              </a:extLst>
            </p:cNvPr>
            <p:cNvSpPr/>
            <p:nvPr/>
          </p:nvSpPr>
          <p:spPr bwMode="white">
            <a:xfrm>
              <a:off x="-3349" y="0"/>
              <a:ext cx="6099349" cy="1844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71B9E7A2-F910-45AD-8DE5-2CD26F9D9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6A60560-6591-4CF7-8140-0B564DE7CACF}" type="datetime1">
              <a:rPr lang="fi-FI" smtClean="0"/>
              <a:t>4.12.2025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816DBB66-6508-4FD5-BA86-3CB437066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CBEA675-9260-45E8-89D2-AE9881C29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9322287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>
          <a:xfrm>
            <a:off x="3450000" y="4284000"/>
            <a:ext cx="5292000" cy="720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fi-FI" sz="2800" spc="300" baseline="0" dirty="0">
                <a:solidFill>
                  <a:srgbClr val="003479"/>
                </a:solidFill>
              </a:rPr>
              <a:t>dvv.fi</a:t>
            </a:r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633B3A55-59E4-415F-B405-7C49BB3598B3}"/>
              </a:ext>
            </a:extLst>
          </p:cNvPr>
          <p:cNvGrpSpPr/>
          <p:nvPr/>
        </p:nvGrpSpPr>
        <p:grpSpPr>
          <a:xfrm>
            <a:off x="-3349" y="-1"/>
            <a:ext cx="12198698" cy="184444"/>
            <a:chOff x="-3349" y="-1"/>
            <a:chExt cx="12198698" cy="184444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2328EE5A-928E-4167-9AF0-4816CBFF5C82}"/>
                </a:ext>
              </a:extLst>
            </p:cNvPr>
            <p:cNvSpPr/>
            <p:nvPr/>
          </p:nvSpPr>
          <p:spPr>
            <a:xfrm>
              <a:off x="9135636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FBDE6B09-6A16-4730-96C4-9C3FDFBE1428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7B5E0810-7800-4C99-8E48-C3F29C4729A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11" name="Kuva 10" descr="Digi- ja väestötietoviraston tunnus">
            <a:extLst>
              <a:ext uri="{FF2B5EF4-FFF2-40B4-BE49-F238E27FC236}">
                <a16:creationId xmlns:a16="http://schemas.microsoft.com/office/drawing/2014/main" id="{05042997-B44A-4E29-AFED-06FB9D7439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484000" y="2880000"/>
            <a:ext cx="7236000" cy="1003151"/>
          </a:xfrm>
          <a:prstGeom prst="rect">
            <a:avLst/>
          </a:prstGeom>
        </p:spPr>
      </p:pic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59A679FD-A421-4131-B086-D78DE7C32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70DA763-F81E-4F40-850D-C77ADC8EA26D}" type="datetime1">
              <a:rPr lang="fi-FI" smtClean="0"/>
              <a:t>4.12.2025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7BEA7967-CF0C-41AC-B972-1870B05E6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5AF80B1-5324-4FB0-866F-60CE16123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638630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F3382D4F-7C84-480A-AC18-E63A4A650C5D}"/>
              </a:ext>
            </a:extLst>
          </p:cNvPr>
          <p:cNvSpPr/>
          <p:nvPr/>
        </p:nvSpPr>
        <p:spPr bwMode="hidden">
          <a:xfrm>
            <a:off x="0" y="0"/>
            <a:ext cx="12192000" cy="498486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4676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528000"/>
            <a:ext cx="9180000" cy="1440000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32CCB011-E2E3-4F2E-83BF-B901E38D14D9}"/>
              </a:ext>
            </a:extLst>
          </p:cNvPr>
          <p:cNvSpPr/>
          <p:nvPr/>
        </p:nvSpPr>
        <p:spPr bwMode="hidden">
          <a:xfrm>
            <a:off x="9140651" y="4984860"/>
            <a:ext cx="3048000" cy="1873140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BACF3387-9082-4943-9AF5-7388D9A3DE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665969" y="5224614"/>
            <a:ext cx="2787211" cy="1278482"/>
          </a:xfrm>
          <a:prstGeom prst="rect">
            <a:avLst/>
          </a:prstGeom>
        </p:spPr>
      </p:pic>
      <p:grpSp>
        <p:nvGrpSpPr>
          <p:cNvPr id="9" name="Ryhmä 8">
            <a:extLst>
              <a:ext uri="{FF2B5EF4-FFF2-40B4-BE49-F238E27FC236}">
                <a16:creationId xmlns:a16="http://schemas.microsoft.com/office/drawing/2014/main" id="{BD8827BF-3D6D-4DF5-A30D-9A04A94C6FC0}"/>
              </a:ext>
            </a:extLst>
          </p:cNvPr>
          <p:cNvGrpSpPr/>
          <p:nvPr/>
        </p:nvGrpSpPr>
        <p:grpSpPr bwMode="hidden">
          <a:xfrm>
            <a:off x="6092651" y="4984860"/>
            <a:ext cx="3051349" cy="1873140"/>
            <a:chOff x="6092651" y="4984860"/>
            <a:chExt cx="3051349" cy="1873140"/>
          </a:xfrm>
        </p:grpSpPr>
        <p:sp>
          <p:nvSpPr>
            <p:cNvPr id="4" name="Suorakulmio 3">
              <a:extLst>
                <a:ext uri="{FF2B5EF4-FFF2-40B4-BE49-F238E27FC236}">
                  <a16:creationId xmlns:a16="http://schemas.microsoft.com/office/drawing/2014/main" id="{C3AABAE7-AA34-46B1-9B89-F0544A5D02B3}"/>
                </a:ext>
              </a:extLst>
            </p:cNvPr>
            <p:cNvSpPr/>
            <p:nvPr/>
          </p:nvSpPr>
          <p:spPr bwMode="hidden">
            <a:xfrm>
              <a:off x="6092651" y="4984860"/>
              <a:ext cx="3048000" cy="18731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92FDD505-F205-4559-B3F6-FCCB77DF07F2}"/>
                </a:ext>
              </a:extLst>
            </p:cNvPr>
            <p:cNvSpPr/>
            <p:nvPr/>
          </p:nvSpPr>
          <p:spPr bwMode="hidden">
            <a:xfrm>
              <a:off x="6096000" y="4984860"/>
              <a:ext cx="3048000" cy="1873140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374650" ty="26035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10" name="Päivämäärän paikkamerkki 9">
            <a:extLst>
              <a:ext uri="{FF2B5EF4-FFF2-40B4-BE49-F238E27FC236}">
                <a16:creationId xmlns:a16="http://schemas.microsoft.com/office/drawing/2014/main" id="{1FF6B260-4647-4494-BB9C-F1625C0D3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18.7.2025</a:t>
            </a:r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53A5B9F6-3F80-4CC4-BFF9-CF3E5F307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179A90EC-8B4D-4700-93E1-94F210C1E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8654172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18.7.2025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D2C76EBF-985F-4C16-A843-476AD15F2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297580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sisältö 5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FE9852A5-07E6-4376-9C1D-4E4448897750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7989676-AC66-4486-B6C9-E63F3E498754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3FF2E058-7E75-48EC-8C1F-2FF757FB989E}"/>
              </a:ext>
            </a:extLst>
          </p:cNvPr>
          <p:cNvSpPr/>
          <p:nvPr/>
        </p:nvSpPr>
        <p:spPr bwMode="hidden">
          <a:xfrm>
            <a:off x="11264202" y="1686460"/>
            <a:ext cx="927798" cy="1742540"/>
          </a:xfrm>
          <a:prstGeom prst="rect">
            <a:avLst/>
          </a:prstGeom>
          <a:solidFill>
            <a:srgbClr val="69D8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7" name="Kuva 6" descr="Digi- ja väestötietoviraston tunnus">
            <a:extLst>
              <a:ext uri="{FF2B5EF4-FFF2-40B4-BE49-F238E27FC236}">
                <a16:creationId xmlns:a16="http://schemas.microsoft.com/office/drawing/2014/main" id="{C4443638-77DC-415E-8457-6903AF400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7BF0A0FF-7D18-40A5-A791-8CA709157671}"/>
              </a:ext>
            </a:extLst>
          </p:cNvPr>
          <p:cNvSpPr/>
          <p:nvPr/>
        </p:nvSpPr>
        <p:spPr bwMode="hidden">
          <a:xfrm>
            <a:off x="11264198" y="1686458"/>
            <a:ext cx="927801" cy="1742541"/>
          </a:xfrm>
          <a:prstGeom prst="rect">
            <a:avLst/>
          </a:prstGeom>
          <a:blipFill dpi="0"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tile tx="254000" ty="247650" sx="47000" sy="47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73C95146-7C36-438C-9DAE-63479554C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CCE55A7-F00A-40A7-8752-70B3A844BB87}" type="datetimeFigureOut">
              <a:rPr lang="fi-FI" smtClean="0"/>
              <a:t>4.12.2025</a:t>
            </a:fld>
            <a:endParaRPr lang="fi-FI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C4E047A0-C542-4AB2-8A4A-6BF092042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7C6DF7F1-2782-4BF5-BDD9-9DE2512D9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DE504C-0115-4759-83F9-FDDECC2B6CBD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tsikko 11">
            <a:extLst>
              <a:ext uri="{FF2B5EF4-FFF2-40B4-BE49-F238E27FC236}">
                <a16:creationId xmlns:a16="http://schemas.microsoft.com/office/drawing/2014/main" id="{29D14B4B-1952-4EB4-BE05-D7DBE0E5A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624759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7D00B7-C08A-48F5-868A-CAA6F7D71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18.7.2025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C3D8C38B-FC7E-4662-931C-9C5BE65CC3D8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A2DAA4F5-524B-40F7-AD35-51AEC7F81AEF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9" name="Kuva 8" descr="Digi- ja väestötietoviraston tunnus">
            <a:extLst>
              <a:ext uri="{FF2B5EF4-FFF2-40B4-BE49-F238E27FC236}">
                <a16:creationId xmlns:a16="http://schemas.microsoft.com/office/drawing/2014/main" id="{20E55507-0E5B-4A78-946C-D5110FEE44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CE2E1068-91A9-46B1-A5BE-B905AC067F97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BF45495D-0C84-4693-819C-D1123D30EBB1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A350E905-B624-4063-BED2-C4B58A304851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331587569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Ryhmä 10">
            <a:extLst>
              <a:ext uri="{FF2B5EF4-FFF2-40B4-BE49-F238E27FC236}">
                <a16:creationId xmlns:a16="http://schemas.microsoft.com/office/drawing/2014/main" id="{1AAE8461-27C3-48BB-884E-254EC69565A4}"/>
              </a:ext>
            </a:extLst>
          </p:cNvPr>
          <p:cNvGrpSpPr/>
          <p:nvPr/>
        </p:nvGrpSpPr>
        <p:grpSpPr bwMode="hidden">
          <a:xfrm>
            <a:off x="-3349" y="4984860"/>
            <a:ext cx="6099349" cy="1901629"/>
            <a:chOff x="6092650" y="4984860"/>
            <a:chExt cx="6099349" cy="1901629"/>
          </a:xfrm>
        </p:grpSpPr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DDD24831-56B3-4858-8245-BDBC00D34678}"/>
                </a:ext>
              </a:extLst>
            </p:cNvPr>
            <p:cNvSpPr/>
            <p:nvPr/>
          </p:nvSpPr>
          <p:spPr bwMode="hidden">
            <a:xfrm>
              <a:off x="6092650" y="4984860"/>
              <a:ext cx="6099349" cy="1901629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pic>
          <p:nvPicPr>
            <p:cNvPr id="13" name="Kuva 12">
              <a:extLst>
                <a:ext uri="{FF2B5EF4-FFF2-40B4-BE49-F238E27FC236}">
                  <a16:creationId xmlns:a16="http://schemas.microsoft.com/office/drawing/2014/main" id="{3980747E-B0CF-43D8-8074-5A74416AEE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 bwMode="hidden">
            <a:xfrm>
              <a:off x="7773544" y="5224614"/>
              <a:ext cx="2787211" cy="1278482"/>
            </a:xfrm>
            <a:prstGeom prst="rect">
              <a:avLst/>
            </a:prstGeom>
          </p:spPr>
        </p:pic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4676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accent6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528000"/>
            <a:ext cx="9180000" cy="1440000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32CCB011-E2E3-4F2E-83BF-B901E38D14D9}"/>
              </a:ext>
            </a:extLst>
          </p:cNvPr>
          <p:cNvSpPr/>
          <p:nvPr/>
        </p:nvSpPr>
        <p:spPr bwMode="hidden">
          <a:xfrm>
            <a:off x="9140651" y="4984860"/>
            <a:ext cx="3048000" cy="1873140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grpSp>
        <p:nvGrpSpPr>
          <p:cNvPr id="9" name="Ryhmä 8">
            <a:extLst>
              <a:ext uri="{FF2B5EF4-FFF2-40B4-BE49-F238E27FC236}">
                <a16:creationId xmlns:a16="http://schemas.microsoft.com/office/drawing/2014/main" id="{BD8827BF-3D6D-4DF5-A30D-9A04A94C6FC0}"/>
              </a:ext>
            </a:extLst>
          </p:cNvPr>
          <p:cNvGrpSpPr/>
          <p:nvPr/>
        </p:nvGrpSpPr>
        <p:grpSpPr bwMode="hidden">
          <a:xfrm>
            <a:off x="6092651" y="4984860"/>
            <a:ext cx="3051349" cy="1873140"/>
            <a:chOff x="6092651" y="4984860"/>
            <a:chExt cx="3051349" cy="1873140"/>
          </a:xfrm>
        </p:grpSpPr>
        <p:sp>
          <p:nvSpPr>
            <p:cNvPr id="4" name="Suorakulmio 3">
              <a:extLst>
                <a:ext uri="{FF2B5EF4-FFF2-40B4-BE49-F238E27FC236}">
                  <a16:creationId xmlns:a16="http://schemas.microsoft.com/office/drawing/2014/main" id="{C3AABAE7-AA34-46B1-9B89-F0544A5D02B3}"/>
                </a:ext>
              </a:extLst>
            </p:cNvPr>
            <p:cNvSpPr/>
            <p:nvPr/>
          </p:nvSpPr>
          <p:spPr bwMode="hidden">
            <a:xfrm>
              <a:off x="6092651" y="4984860"/>
              <a:ext cx="3048000" cy="18731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92FDD505-F205-4559-B3F6-FCCB77DF07F2}"/>
                </a:ext>
              </a:extLst>
            </p:cNvPr>
            <p:cNvSpPr/>
            <p:nvPr/>
          </p:nvSpPr>
          <p:spPr bwMode="hidden">
            <a:xfrm>
              <a:off x="6096000" y="4984860"/>
              <a:ext cx="3048000" cy="1873140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374650" ty="26035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pic>
        <p:nvPicPr>
          <p:cNvPr id="10" name="Kuva 9" descr="Digi- ja väestötietoviraston tunnus">
            <a:extLst>
              <a:ext uri="{FF2B5EF4-FFF2-40B4-BE49-F238E27FC236}">
                <a16:creationId xmlns:a16="http://schemas.microsoft.com/office/drawing/2014/main" id="{A69693A0-DB37-4870-BE10-D8B37247FC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677545" y="5224614"/>
            <a:ext cx="2787211" cy="1278482"/>
          </a:xfrm>
          <a:prstGeom prst="rect">
            <a:avLst/>
          </a:prstGeom>
        </p:spPr>
      </p:pic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18.7.2025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8649065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10584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accent6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913200"/>
            <a:ext cx="9180000" cy="798496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18.7.2025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82C5EE30-2825-4F54-A285-C3478FA6782B}"/>
              </a:ext>
            </a:extLst>
          </p:cNvPr>
          <p:cNvCxnSpPr>
            <a:cxnSpLocks/>
          </p:cNvCxnSpPr>
          <p:nvPr/>
        </p:nvCxnSpPr>
        <p:spPr>
          <a:xfrm>
            <a:off x="3396000" y="4711698"/>
            <a:ext cx="5400000" cy="0"/>
          </a:xfrm>
          <a:prstGeom prst="line">
            <a:avLst/>
          </a:prstGeom>
          <a:ln>
            <a:solidFill>
              <a:srgbClr val="A5AC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72670C36-271B-4D79-868F-3B737A5E3AAB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E04F78F4-5499-49EA-AEF7-18DE888894C9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8CBF931B-A378-48C8-8824-EC763AA02375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1550037E-50FC-4D49-AD61-18C6D23A73E2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20" name="Kuva 19" descr="Digi- ja väestötietoviraston tunnus">
            <a:extLst>
              <a:ext uri="{FF2B5EF4-FFF2-40B4-BE49-F238E27FC236}">
                <a16:creationId xmlns:a16="http://schemas.microsoft.com/office/drawing/2014/main" id="{AE1B0A49-214F-46E7-B3A9-2111035477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666268" y="5308892"/>
            <a:ext cx="4859464" cy="67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75498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18.7.2025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grpSp>
        <p:nvGrpSpPr>
          <p:cNvPr id="17" name="Ryhmä 16">
            <a:extLst>
              <a:ext uri="{FF2B5EF4-FFF2-40B4-BE49-F238E27FC236}">
                <a16:creationId xmlns:a16="http://schemas.microsoft.com/office/drawing/2014/main" id="{8F94617B-A202-4DB6-AEC6-402083A88305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D61E8AE6-4EF9-4FF6-B466-70075CA071D9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319BC257-BDFA-4BA0-B511-860E51A7FBBF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0" name="Suorakulmio 19">
              <a:extLst>
                <a:ext uri="{FF2B5EF4-FFF2-40B4-BE49-F238E27FC236}">
                  <a16:creationId xmlns:a16="http://schemas.microsoft.com/office/drawing/2014/main" id="{6435D7D6-F2B8-4A6A-A634-E3F198167DC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sp>
        <p:nvSpPr>
          <p:cNvPr id="9" name="Otsikko 8">
            <a:extLst>
              <a:ext uri="{FF2B5EF4-FFF2-40B4-BE49-F238E27FC236}">
                <a16:creationId xmlns:a16="http://schemas.microsoft.com/office/drawing/2014/main" id="{317FA683-724A-43D4-9A19-6196648BA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50926867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4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10584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913200"/>
            <a:ext cx="9180000" cy="798496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18.7.2025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82C5EE30-2825-4F54-A285-C3478FA6782B}"/>
              </a:ext>
            </a:extLst>
          </p:cNvPr>
          <p:cNvCxnSpPr>
            <a:cxnSpLocks/>
          </p:cNvCxnSpPr>
          <p:nvPr/>
        </p:nvCxnSpPr>
        <p:spPr>
          <a:xfrm>
            <a:off x="3396000" y="4711698"/>
            <a:ext cx="54000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72670C36-271B-4D79-868F-3B737A5E3AAB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E04F78F4-5499-49EA-AEF7-18DE888894C9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8CBF931B-A378-48C8-8824-EC763AA02375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1550037E-50FC-4D49-AD61-18C6D23A73E2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13" name="Kuva 12" descr="Digi- ja väestötietoviraston tunnus">
            <a:extLst>
              <a:ext uri="{FF2B5EF4-FFF2-40B4-BE49-F238E27FC236}">
                <a16:creationId xmlns:a16="http://schemas.microsoft.com/office/drawing/2014/main" id="{F17563C3-911C-480B-BA3B-982F8BB121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66267" y="5308892"/>
            <a:ext cx="4859467" cy="67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38782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sisältö 4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7" name="Kuva 6" descr="Digi- ja väestötietoviraston tunnus">
            <a:extLst>
              <a:ext uri="{FF2B5EF4-FFF2-40B4-BE49-F238E27FC236}">
                <a16:creationId xmlns:a16="http://schemas.microsoft.com/office/drawing/2014/main" id="{C4443638-77DC-415E-8457-6903AF400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73C95146-7C36-438C-9DAE-63479554C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18.7.2025</a:t>
            </a:r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C4E047A0-C542-4AB2-8A4A-6BF092042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7C6DF7F1-2782-4BF5-BDD9-9DE2512D9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tsikko 11">
            <a:extLst>
              <a:ext uri="{FF2B5EF4-FFF2-40B4-BE49-F238E27FC236}">
                <a16:creationId xmlns:a16="http://schemas.microsoft.com/office/drawing/2014/main" id="{29D14B4B-1952-4EB4-BE05-D7DBE0E5A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276252AE-2CF1-4BBF-A63E-C70F8FC9BDEE}"/>
              </a:ext>
            </a:extLst>
          </p:cNvPr>
          <p:cNvGrpSpPr/>
          <p:nvPr/>
        </p:nvGrpSpPr>
        <p:grpSpPr bwMode="hidden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F0691BA8-97ED-4C1E-B671-B57D99B50E29}"/>
                </a:ext>
              </a:extLst>
            </p:cNvPr>
            <p:cNvSpPr/>
            <p:nvPr/>
          </p:nvSpPr>
          <p:spPr bwMode="hidden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7BF4DEF5-5281-4B18-A141-F2C1BC2382EF}"/>
                </a:ext>
              </a:extLst>
            </p:cNvPr>
            <p:cNvSpPr/>
            <p:nvPr/>
          </p:nvSpPr>
          <p:spPr bwMode="hidden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1208DDC4-E1CA-411C-9D22-8E454B642C89}"/>
                </a:ext>
              </a:extLst>
            </p:cNvPr>
            <p:cNvSpPr/>
            <p:nvPr/>
          </p:nvSpPr>
          <p:spPr bwMode="hidden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631839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sisältö 5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FE9852A5-07E6-4376-9C1D-4E4448897750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7989676-AC66-4486-B6C9-E63F3E498754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3FF2E058-7E75-48EC-8C1F-2FF757FB989E}"/>
              </a:ext>
            </a:extLst>
          </p:cNvPr>
          <p:cNvSpPr/>
          <p:nvPr/>
        </p:nvSpPr>
        <p:spPr bwMode="hidden">
          <a:xfrm>
            <a:off x="11264202" y="1686460"/>
            <a:ext cx="927798" cy="1742540"/>
          </a:xfrm>
          <a:prstGeom prst="rect">
            <a:avLst/>
          </a:prstGeom>
          <a:solidFill>
            <a:srgbClr val="69D8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7" name="Kuva 6" descr="Digi- ja väestötietoviraston tunnus">
            <a:extLst>
              <a:ext uri="{FF2B5EF4-FFF2-40B4-BE49-F238E27FC236}">
                <a16:creationId xmlns:a16="http://schemas.microsoft.com/office/drawing/2014/main" id="{C4443638-77DC-415E-8457-6903AF400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7BF0A0FF-7D18-40A5-A791-8CA709157671}"/>
              </a:ext>
            </a:extLst>
          </p:cNvPr>
          <p:cNvSpPr/>
          <p:nvPr/>
        </p:nvSpPr>
        <p:spPr bwMode="hidden">
          <a:xfrm>
            <a:off x="11264198" y="1686458"/>
            <a:ext cx="927801" cy="1742541"/>
          </a:xfrm>
          <a:prstGeom prst="rect">
            <a:avLst/>
          </a:prstGeom>
          <a:blipFill dpi="0"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tile tx="254000" ty="247650" sx="47000" sy="47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73C95146-7C36-438C-9DAE-63479554C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18.7.2025</a:t>
            </a:r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C4E047A0-C542-4AB2-8A4A-6BF092042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7C6DF7F1-2782-4BF5-BDD9-9DE2512D9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tsikko 11">
            <a:extLst>
              <a:ext uri="{FF2B5EF4-FFF2-40B4-BE49-F238E27FC236}">
                <a16:creationId xmlns:a16="http://schemas.microsoft.com/office/drawing/2014/main" id="{29D14B4B-1952-4EB4-BE05-D7DBE0E5A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0974294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84000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5908965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/>
              <a:t>18.7.2025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A926AF69-340F-4339-875D-0E52781B7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D159EC23-32AC-4A57-B362-E986AE830BEB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D478EBF-7260-4333-A3DA-1A3FAB789462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2" name="Kuva 11" descr="Digi- ja väestötietoviraston tunnus">
            <a:extLst>
              <a:ext uri="{FF2B5EF4-FFF2-40B4-BE49-F238E27FC236}">
                <a16:creationId xmlns:a16="http://schemas.microsoft.com/office/drawing/2014/main" id="{8AA85937-5B2E-4F41-81B0-ED5CC46DCF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3" name="Ryhmä 12">
            <a:extLst>
              <a:ext uri="{FF2B5EF4-FFF2-40B4-BE49-F238E27FC236}">
                <a16:creationId xmlns:a16="http://schemas.microsoft.com/office/drawing/2014/main" id="{57145983-7A52-449A-B262-21F547B26B93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74E45BEC-ABB1-4C14-8C86-4238C511AA46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54E4311F-16F3-4D91-A9F1-55ACC07B1FC9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412158160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84000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5908965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/>
              <a:t>18.7.2025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A926AF69-340F-4339-875D-0E52781B7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grpSp>
        <p:nvGrpSpPr>
          <p:cNvPr id="20" name="Ryhmä 19">
            <a:extLst>
              <a:ext uri="{FF2B5EF4-FFF2-40B4-BE49-F238E27FC236}">
                <a16:creationId xmlns:a16="http://schemas.microsoft.com/office/drawing/2014/main" id="{B2D0249D-8315-41B1-9780-9DAB2DB354D0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21" name="Suorakulmio 20">
              <a:extLst>
                <a:ext uri="{FF2B5EF4-FFF2-40B4-BE49-F238E27FC236}">
                  <a16:creationId xmlns:a16="http://schemas.microsoft.com/office/drawing/2014/main" id="{AED9E84E-5216-47DA-ADD8-5D15C1AC3B41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2" name="Suorakulmio 21">
              <a:extLst>
                <a:ext uri="{FF2B5EF4-FFF2-40B4-BE49-F238E27FC236}">
                  <a16:creationId xmlns:a16="http://schemas.microsoft.com/office/drawing/2014/main" id="{67F5547C-7954-4F4D-AC74-4A6EA2875AAC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3" name="Suorakulmio 22">
              <a:extLst>
                <a:ext uri="{FF2B5EF4-FFF2-40B4-BE49-F238E27FC236}">
                  <a16:creationId xmlns:a16="http://schemas.microsoft.com/office/drawing/2014/main" id="{87BBA05F-9F93-4AA6-84F8-33F19AED12C9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578404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97E8B0C-E577-4695-957B-1C995442E4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000" y="144000"/>
            <a:ext cx="5040000" cy="1224000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552000" y="1692000"/>
            <a:ext cx="5040000" cy="417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60984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/>
              <a:t>18.7.2025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98395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2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18" Type="http://schemas.openxmlformats.org/officeDocument/2006/relationships/slideLayout" Target="../slideLayouts/slideLayout78.xml"/><Relationship Id="rId26" Type="http://schemas.openxmlformats.org/officeDocument/2006/relationships/slideLayout" Target="../slideLayouts/slideLayout86.xml"/><Relationship Id="rId3" Type="http://schemas.openxmlformats.org/officeDocument/2006/relationships/slideLayout" Target="../slideLayouts/slideLayout63.xml"/><Relationship Id="rId21" Type="http://schemas.openxmlformats.org/officeDocument/2006/relationships/slideLayout" Target="../slideLayouts/slideLayout81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17" Type="http://schemas.openxmlformats.org/officeDocument/2006/relationships/slideLayout" Target="../slideLayouts/slideLayout77.xml"/><Relationship Id="rId25" Type="http://schemas.openxmlformats.org/officeDocument/2006/relationships/slideLayout" Target="../slideLayouts/slideLayout85.xml"/><Relationship Id="rId2" Type="http://schemas.openxmlformats.org/officeDocument/2006/relationships/slideLayout" Target="../slideLayouts/slideLayout62.xml"/><Relationship Id="rId16" Type="http://schemas.openxmlformats.org/officeDocument/2006/relationships/slideLayout" Target="../slideLayouts/slideLayout76.xml"/><Relationship Id="rId20" Type="http://schemas.openxmlformats.org/officeDocument/2006/relationships/slideLayout" Target="../slideLayouts/slideLayout8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24" Type="http://schemas.openxmlformats.org/officeDocument/2006/relationships/slideLayout" Target="../slideLayouts/slideLayout84.xml"/><Relationship Id="rId5" Type="http://schemas.openxmlformats.org/officeDocument/2006/relationships/slideLayout" Target="../slideLayouts/slideLayout65.xml"/><Relationship Id="rId15" Type="http://schemas.openxmlformats.org/officeDocument/2006/relationships/slideLayout" Target="../slideLayouts/slideLayout75.xml"/><Relationship Id="rId23" Type="http://schemas.openxmlformats.org/officeDocument/2006/relationships/slideLayout" Target="../slideLayouts/slideLayout83.xml"/><Relationship Id="rId28" Type="http://schemas.openxmlformats.org/officeDocument/2006/relationships/theme" Target="../theme/theme5.xml"/><Relationship Id="rId10" Type="http://schemas.openxmlformats.org/officeDocument/2006/relationships/slideLayout" Target="../slideLayouts/slideLayout70.xml"/><Relationship Id="rId19" Type="http://schemas.openxmlformats.org/officeDocument/2006/relationships/slideLayout" Target="../slideLayouts/slideLayout79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4.xml"/><Relationship Id="rId22" Type="http://schemas.openxmlformats.org/officeDocument/2006/relationships/slideLayout" Target="../slideLayouts/slideLayout82.xml"/><Relationship Id="rId27" Type="http://schemas.openxmlformats.org/officeDocument/2006/relationships/slideLayout" Target="../slideLayouts/slideLayout87.xml"/><Relationship Id="rId30" Type="http://schemas.openxmlformats.org/officeDocument/2006/relationships/image" Target="../media/image2.sv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13" Type="http://schemas.openxmlformats.org/officeDocument/2006/relationships/slideLayout" Target="../slideLayouts/slideLayout100.xml"/><Relationship Id="rId18" Type="http://schemas.openxmlformats.org/officeDocument/2006/relationships/slideLayout" Target="../slideLayouts/slideLayout105.xml"/><Relationship Id="rId26" Type="http://schemas.openxmlformats.org/officeDocument/2006/relationships/slideLayout" Target="../slideLayouts/slideLayout113.xml"/><Relationship Id="rId3" Type="http://schemas.openxmlformats.org/officeDocument/2006/relationships/slideLayout" Target="../slideLayouts/slideLayout90.xml"/><Relationship Id="rId21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9.xml"/><Relationship Id="rId17" Type="http://schemas.openxmlformats.org/officeDocument/2006/relationships/slideLayout" Target="../slideLayouts/slideLayout104.xml"/><Relationship Id="rId25" Type="http://schemas.openxmlformats.org/officeDocument/2006/relationships/slideLayout" Target="../slideLayouts/slideLayout112.xml"/><Relationship Id="rId2" Type="http://schemas.openxmlformats.org/officeDocument/2006/relationships/slideLayout" Target="../slideLayouts/slideLayout89.xml"/><Relationship Id="rId16" Type="http://schemas.openxmlformats.org/officeDocument/2006/relationships/slideLayout" Target="../slideLayouts/slideLayout103.xml"/><Relationship Id="rId20" Type="http://schemas.openxmlformats.org/officeDocument/2006/relationships/slideLayout" Target="../slideLayouts/slideLayout107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24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92.xml"/><Relationship Id="rId15" Type="http://schemas.openxmlformats.org/officeDocument/2006/relationships/slideLayout" Target="../slideLayouts/slideLayout102.xml"/><Relationship Id="rId23" Type="http://schemas.openxmlformats.org/officeDocument/2006/relationships/slideLayout" Target="../slideLayouts/slideLayout110.xml"/><Relationship Id="rId28" Type="http://schemas.openxmlformats.org/officeDocument/2006/relationships/theme" Target="../theme/theme6.xml"/><Relationship Id="rId10" Type="http://schemas.openxmlformats.org/officeDocument/2006/relationships/slideLayout" Target="../slideLayouts/slideLayout97.xml"/><Relationship Id="rId19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Relationship Id="rId14" Type="http://schemas.openxmlformats.org/officeDocument/2006/relationships/slideLayout" Target="../slideLayouts/slideLayout101.xml"/><Relationship Id="rId22" Type="http://schemas.openxmlformats.org/officeDocument/2006/relationships/slideLayout" Target="../slideLayouts/slideLayout109.xml"/><Relationship Id="rId27" Type="http://schemas.openxmlformats.org/officeDocument/2006/relationships/slideLayout" Target="../slideLayouts/slideLayout114.xml"/><Relationship Id="rId30" Type="http://schemas.openxmlformats.org/officeDocument/2006/relationships/image" Target="../media/image2.sv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2.xml"/><Relationship Id="rId13" Type="http://schemas.openxmlformats.org/officeDocument/2006/relationships/slideLayout" Target="../slideLayouts/slideLayout127.xml"/><Relationship Id="rId18" Type="http://schemas.openxmlformats.org/officeDocument/2006/relationships/slideLayout" Target="../slideLayouts/slideLayout132.xml"/><Relationship Id="rId26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17.xml"/><Relationship Id="rId21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21.xml"/><Relationship Id="rId12" Type="http://schemas.openxmlformats.org/officeDocument/2006/relationships/slideLayout" Target="../slideLayouts/slideLayout126.xml"/><Relationship Id="rId17" Type="http://schemas.openxmlformats.org/officeDocument/2006/relationships/slideLayout" Target="../slideLayouts/slideLayout131.xml"/><Relationship Id="rId25" Type="http://schemas.openxmlformats.org/officeDocument/2006/relationships/slideLayout" Target="../slideLayouts/slideLayout139.xml"/><Relationship Id="rId2" Type="http://schemas.openxmlformats.org/officeDocument/2006/relationships/slideLayout" Target="../slideLayouts/slideLayout116.xml"/><Relationship Id="rId16" Type="http://schemas.openxmlformats.org/officeDocument/2006/relationships/slideLayout" Target="../slideLayouts/slideLayout130.xml"/><Relationship Id="rId20" Type="http://schemas.openxmlformats.org/officeDocument/2006/relationships/slideLayout" Target="../slideLayouts/slideLayout134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125.xml"/><Relationship Id="rId24" Type="http://schemas.openxmlformats.org/officeDocument/2006/relationships/slideLayout" Target="../slideLayouts/slideLayout138.xml"/><Relationship Id="rId5" Type="http://schemas.openxmlformats.org/officeDocument/2006/relationships/slideLayout" Target="../slideLayouts/slideLayout119.xml"/><Relationship Id="rId15" Type="http://schemas.openxmlformats.org/officeDocument/2006/relationships/slideLayout" Target="../slideLayouts/slideLayout129.xml"/><Relationship Id="rId23" Type="http://schemas.openxmlformats.org/officeDocument/2006/relationships/slideLayout" Target="../slideLayouts/slideLayout137.xml"/><Relationship Id="rId28" Type="http://schemas.openxmlformats.org/officeDocument/2006/relationships/theme" Target="../theme/theme7.xml"/><Relationship Id="rId10" Type="http://schemas.openxmlformats.org/officeDocument/2006/relationships/slideLayout" Target="../slideLayouts/slideLayout124.xml"/><Relationship Id="rId19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23.xml"/><Relationship Id="rId14" Type="http://schemas.openxmlformats.org/officeDocument/2006/relationships/slideLayout" Target="../slideLayouts/slideLayout128.xml"/><Relationship Id="rId22" Type="http://schemas.openxmlformats.org/officeDocument/2006/relationships/slideLayout" Target="../slideLayouts/slideLayout136.xml"/><Relationship Id="rId27" Type="http://schemas.openxmlformats.org/officeDocument/2006/relationships/slideLayout" Target="../slideLayouts/slideLayout141.xml"/><Relationship Id="rId30" Type="http://schemas.openxmlformats.org/officeDocument/2006/relationships/image" Target="../media/image2.sv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9.xml"/><Relationship Id="rId13" Type="http://schemas.openxmlformats.org/officeDocument/2006/relationships/slideLayout" Target="../slideLayouts/slideLayout154.xml"/><Relationship Id="rId18" Type="http://schemas.openxmlformats.org/officeDocument/2006/relationships/slideLayout" Target="../slideLayouts/slideLayout159.xml"/><Relationship Id="rId26" Type="http://schemas.openxmlformats.org/officeDocument/2006/relationships/slideLayout" Target="../slideLayouts/slideLayout167.xml"/><Relationship Id="rId3" Type="http://schemas.openxmlformats.org/officeDocument/2006/relationships/slideLayout" Target="../slideLayouts/slideLayout144.xml"/><Relationship Id="rId21" Type="http://schemas.openxmlformats.org/officeDocument/2006/relationships/slideLayout" Target="../slideLayouts/slideLayout162.xml"/><Relationship Id="rId7" Type="http://schemas.openxmlformats.org/officeDocument/2006/relationships/slideLayout" Target="../slideLayouts/slideLayout148.xml"/><Relationship Id="rId12" Type="http://schemas.openxmlformats.org/officeDocument/2006/relationships/slideLayout" Target="../slideLayouts/slideLayout153.xml"/><Relationship Id="rId17" Type="http://schemas.openxmlformats.org/officeDocument/2006/relationships/slideLayout" Target="../slideLayouts/slideLayout158.xml"/><Relationship Id="rId25" Type="http://schemas.openxmlformats.org/officeDocument/2006/relationships/slideLayout" Target="../slideLayouts/slideLayout166.xml"/><Relationship Id="rId2" Type="http://schemas.openxmlformats.org/officeDocument/2006/relationships/slideLayout" Target="../slideLayouts/slideLayout143.xml"/><Relationship Id="rId16" Type="http://schemas.openxmlformats.org/officeDocument/2006/relationships/slideLayout" Target="../slideLayouts/slideLayout157.xml"/><Relationship Id="rId20" Type="http://schemas.openxmlformats.org/officeDocument/2006/relationships/slideLayout" Target="../slideLayouts/slideLayout161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42.xml"/><Relationship Id="rId6" Type="http://schemas.openxmlformats.org/officeDocument/2006/relationships/slideLayout" Target="../slideLayouts/slideLayout147.xml"/><Relationship Id="rId11" Type="http://schemas.openxmlformats.org/officeDocument/2006/relationships/slideLayout" Target="../slideLayouts/slideLayout152.xml"/><Relationship Id="rId24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46.xml"/><Relationship Id="rId15" Type="http://schemas.openxmlformats.org/officeDocument/2006/relationships/slideLayout" Target="../slideLayouts/slideLayout156.xml"/><Relationship Id="rId23" Type="http://schemas.openxmlformats.org/officeDocument/2006/relationships/slideLayout" Target="../slideLayouts/slideLayout164.xml"/><Relationship Id="rId28" Type="http://schemas.openxmlformats.org/officeDocument/2006/relationships/theme" Target="../theme/theme8.xml"/><Relationship Id="rId10" Type="http://schemas.openxmlformats.org/officeDocument/2006/relationships/slideLayout" Target="../slideLayouts/slideLayout151.xml"/><Relationship Id="rId19" Type="http://schemas.openxmlformats.org/officeDocument/2006/relationships/slideLayout" Target="../slideLayouts/slideLayout160.xml"/><Relationship Id="rId4" Type="http://schemas.openxmlformats.org/officeDocument/2006/relationships/slideLayout" Target="../slideLayouts/slideLayout145.xml"/><Relationship Id="rId9" Type="http://schemas.openxmlformats.org/officeDocument/2006/relationships/slideLayout" Target="../slideLayouts/slideLayout150.xml"/><Relationship Id="rId14" Type="http://schemas.openxmlformats.org/officeDocument/2006/relationships/slideLayout" Target="../slideLayouts/slideLayout155.xml"/><Relationship Id="rId22" Type="http://schemas.openxmlformats.org/officeDocument/2006/relationships/slideLayout" Target="../slideLayouts/slideLayout163.xml"/><Relationship Id="rId27" Type="http://schemas.openxmlformats.org/officeDocument/2006/relationships/slideLayout" Target="../slideLayouts/slideLayout168.xml"/><Relationship Id="rId30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kstiruutu 16"/>
          <p:cNvSpPr txBox="1"/>
          <p:nvPr/>
        </p:nvSpPr>
        <p:spPr>
          <a:xfrm>
            <a:off x="3916800" y="6552000"/>
            <a:ext cx="4344000" cy="24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fi-FI" sz="1067" dirty="0"/>
          </a:p>
        </p:txBody>
      </p:sp>
      <p:sp>
        <p:nvSpPr>
          <p:cNvPr id="6" name="Otsikon paikkamerkki 4"/>
          <p:cNvSpPr>
            <a:spLocks noGrp="1"/>
          </p:cNvSpPr>
          <p:nvPr>
            <p:ph type="title"/>
          </p:nvPr>
        </p:nvSpPr>
        <p:spPr>
          <a:xfrm>
            <a:off x="684000" y="144000"/>
            <a:ext cx="10260000" cy="1224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idx="1"/>
          </p:nvPr>
        </p:nvSpPr>
        <p:spPr>
          <a:xfrm>
            <a:off x="684000" y="1692000"/>
            <a:ext cx="10260000" cy="460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6</a:t>
            </a:r>
          </a:p>
          <a:p>
            <a:pPr lvl="6"/>
            <a:r>
              <a:rPr lang="fi-FI" dirty="0"/>
              <a:t>7</a:t>
            </a:r>
          </a:p>
          <a:p>
            <a:pPr lvl="7"/>
            <a:r>
              <a:rPr lang="fi-FI" dirty="0"/>
              <a:t>8</a:t>
            </a:r>
          </a:p>
          <a:p>
            <a:pPr lvl="8"/>
            <a:r>
              <a:rPr lang="fi-FI" dirty="0"/>
              <a:t>9</a:t>
            </a:r>
          </a:p>
          <a:p>
            <a:pPr lvl="4"/>
            <a:endParaRPr lang="fi-FI" dirty="0"/>
          </a:p>
          <a:p>
            <a:pPr lvl="4"/>
            <a:endParaRPr lang="fi-FI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27EF28C1-F0B5-49B1-A590-2B5B11413B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4000" y="6498590"/>
            <a:ext cx="1512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E55A7-F00A-40A7-8752-70B3A844BB87}" type="datetimeFigureOut">
              <a:rPr lang="fi-FI" smtClean="0"/>
              <a:t>4.12.2025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D8DFCB6-CF61-4A0A-91F5-4F47B13318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90240" y="6498590"/>
            <a:ext cx="581152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6FCED78-FE23-486A-9EC7-493FAC0525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15552" y="6498590"/>
            <a:ext cx="82804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DE504C-0115-4759-83F9-FDDECC2B6CBD}" type="slidenum">
              <a:rPr lang="fi-FI" smtClean="0"/>
              <a:t>‹#›</a:t>
            </a:fld>
            <a:endParaRPr lang="fi-FI"/>
          </a:p>
        </p:txBody>
      </p:sp>
      <p:pic>
        <p:nvPicPr>
          <p:cNvPr id="14" name="Kuva 13" descr="Digi- ja väestötietoviraston tunnus">
            <a:extLst>
              <a:ext uri="{FF2B5EF4-FFF2-40B4-BE49-F238E27FC236}">
                <a16:creationId xmlns:a16="http://schemas.microsoft.com/office/drawing/2014/main" id="{31E5F429-5098-491A-A8AF-BCA7D5F5B735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72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</p:sldLayoutIdLst>
  <p:txStyles>
    <p:titleStyle>
      <a:lvl1pPr algn="l" defTabSz="609585" rtl="0" eaLnBrk="1" latinLnBrk="0" hangingPunct="1">
        <a:spcBef>
          <a:spcPct val="0"/>
        </a:spcBef>
        <a:buNone/>
        <a:defRPr sz="4000" b="1" i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000" marR="0" indent="-342000" algn="l" defTabSz="609585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tx2"/>
        </a:buClr>
        <a:buSzPct val="110000"/>
        <a:buFont typeface="Arial" panose="020B0604020202020204" pitchFamily="34" charset="0"/>
        <a:buChar char="•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1pPr>
      <a:lvl2pPr marL="7992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Tx/>
        <a:buFont typeface="Microsoft Sans Serif" panose="020B0604020202020204" pitchFamily="34" charset="0"/>
        <a:buChar char="‒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2pPr>
      <a:lvl3pPr marL="12420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Pct val="100000"/>
        <a:buFont typeface="Wingdings" panose="05000000000000000000" pitchFamily="2" charset="2"/>
        <a:buChar char="§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3pPr>
      <a:lvl4pPr marL="17136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Tx/>
        <a:buFont typeface="Microsoft Sans Serif" panose="020B0604020202020204" pitchFamily="34" charset="0"/>
        <a:buChar char="‒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4pPr>
      <a:lvl5pPr marL="2160000" marR="0" indent="-342000" algn="l" defTabSz="609585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Courier New" panose="02070309020205020404" pitchFamily="49" charset="0"/>
        <a:buChar char="o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5pPr>
      <a:lvl6pPr marL="2520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6pPr>
      <a:lvl7pPr marL="2880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7pPr>
      <a:lvl8pPr marL="3276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8pPr>
      <a:lvl9pPr marL="3744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4" orient="horz" pos="76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kstiruutu 16"/>
          <p:cNvSpPr txBox="1"/>
          <p:nvPr/>
        </p:nvSpPr>
        <p:spPr>
          <a:xfrm>
            <a:off x="3916800" y="6552000"/>
            <a:ext cx="4344000" cy="24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fi-FI" sz="1067" dirty="0"/>
          </a:p>
        </p:txBody>
      </p:sp>
      <p:sp>
        <p:nvSpPr>
          <p:cNvPr id="6" name="Otsikon paikkamerkki 4"/>
          <p:cNvSpPr>
            <a:spLocks noGrp="1"/>
          </p:cNvSpPr>
          <p:nvPr>
            <p:ph type="title"/>
          </p:nvPr>
        </p:nvSpPr>
        <p:spPr>
          <a:xfrm>
            <a:off x="432000" y="216000"/>
            <a:ext cx="10368000" cy="126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idx="1"/>
          </p:nvPr>
        </p:nvSpPr>
        <p:spPr>
          <a:xfrm>
            <a:off x="432000" y="1800000"/>
            <a:ext cx="10368000" cy="4626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6</a:t>
            </a:r>
          </a:p>
          <a:p>
            <a:pPr lvl="6"/>
            <a:r>
              <a:rPr lang="fi-FI" dirty="0"/>
              <a:t>7</a:t>
            </a:r>
          </a:p>
          <a:p>
            <a:pPr lvl="7"/>
            <a:r>
              <a:rPr lang="fi-FI" dirty="0"/>
              <a:t>8</a:t>
            </a:r>
          </a:p>
          <a:p>
            <a:pPr lvl="8"/>
            <a:r>
              <a:rPr lang="fi-FI" dirty="0"/>
              <a:t>9</a:t>
            </a:r>
          </a:p>
          <a:p>
            <a:pPr lvl="4"/>
            <a:endParaRPr lang="fi-FI" dirty="0"/>
          </a:p>
          <a:p>
            <a:pPr lvl="4"/>
            <a:endParaRPr lang="fi-FI" dirty="0"/>
          </a:p>
        </p:txBody>
      </p:sp>
      <p:grpSp>
        <p:nvGrpSpPr>
          <p:cNvPr id="2" name="Ryhmä 1">
            <a:extLst>
              <a:ext uri="{FF2B5EF4-FFF2-40B4-BE49-F238E27FC236}">
                <a16:creationId xmlns:a16="http://schemas.microsoft.com/office/drawing/2014/main" id="{EB10DB70-BB5F-8440-B9D0-E3B9954F17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0932838" y="5601140"/>
            <a:ext cx="834515" cy="835200"/>
            <a:chOff x="518020" y="1718680"/>
            <a:chExt cx="812672" cy="813339"/>
          </a:xfrm>
        </p:grpSpPr>
        <p:sp>
          <p:nvSpPr>
            <p:cNvPr id="3" name="Vapaamuotoinen: Muoto 2">
              <a:extLst>
                <a:ext uri="{FF2B5EF4-FFF2-40B4-BE49-F238E27FC236}">
                  <a16:creationId xmlns:a16="http://schemas.microsoft.com/office/drawing/2014/main" id="{91859EE3-3C19-7202-7E20-294F9E2E922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18020" y="1718680"/>
              <a:ext cx="812672" cy="813339"/>
            </a:xfrm>
            <a:custGeom>
              <a:avLst/>
              <a:gdLst>
                <a:gd name="connsiteX0" fmla="*/ 783146 w 812672"/>
                <a:gd name="connsiteY0" fmla="*/ 813340 h 813339"/>
                <a:gd name="connsiteX1" fmla="*/ 29528 w 812672"/>
                <a:gd name="connsiteY1" fmla="*/ 813340 h 813339"/>
                <a:gd name="connsiteX2" fmla="*/ 0 w 812672"/>
                <a:gd name="connsiteY2" fmla="*/ 783812 h 813339"/>
                <a:gd name="connsiteX3" fmla="*/ 0 w 812672"/>
                <a:gd name="connsiteY3" fmla="*/ 29528 h 813339"/>
                <a:gd name="connsiteX4" fmla="*/ 29528 w 812672"/>
                <a:gd name="connsiteY4" fmla="*/ 0 h 813339"/>
                <a:gd name="connsiteX5" fmla="*/ 783146 w 812672"/>
                <a:gd name="connsiteY5" fmla="*/ 0 h 813339"/>
                <a:gd name="connsiteX6" fmla="*/ 812673 w 812672"/>
                <a:gd name="connsiteY6" fmla="*/ 29623 h 813339"/>
                <a:gd name="connsiteX7" fmla="*/ 812673 w 812672"/>
                <a:gd name="connsiteY7" fmla="*/ 783812 h 813339"/>
                <a:gd name="connsiteX8" fmla="*/ 783146 w 812672"/>
                <a:gd name="connsiteY8" fmla="*/ 813340 h 813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2672" h="813339">
                  <a:moveTo>
                    <a:pt x="783146" y="813340"/>
                  </a:moveTo>
                  <a:lnTo>
                    <a:pt x="29528" y="813340"/>
                  </a:lnTo>
                  <a:cubicBezTo>
                    <a:pt x="13335" y="813340"/>
                    <a:pt x="0" y="800100"/>
                    <a:pt x="0" y="783812"/>
                  </a:cubicBezTo>
                  <a:lnTo>
                    <a:pt x="0" y="29528"/>
                  </a:lnTo>
                  <a:cubicBezTo>
                    <a:pt x="0" y="13335"/>
                    <a:pt x="13335" y="0"/>
                    <a:pt x="29528" y="0"/>
                  </a:cubicBezTo>
                  <a:lnTo>
                    <a:pt x="783146" y="0"/>
                  </a:lnTo>
                  <a:cubicBezTo>
                    <a:pt x="799433" y="0"/>
                    <a:pt x="812673" y="13335"/>
                    <a:pt x="812673" y="29623"/>
                  </a:cubicBezTo>
                  <a:lnTo>
                    <a:pt x="812673" y="783812"/>
                  </a:lnTo>
                  <a:cubicBezTo>
                    <a:pt x="812673" y="800100"/>
                    <a:pt x="799338" y="813340"/>
                    <a:pt x="783146" y="813340"/>
                  </a:cubicBezTo>
                </a:path>
              </a:pathLst>
            </a:custGeom>
            <a:solidFill>
              <a:srgbClr val="00347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4" name="Vapaamuotoinen: Muoto 3">
              <a:extLst>
                <a:ext uri="{FF2B5EF4-FFF2-40B4-BE49-F238E27FC236}">
                  <a16:creationId xmlns:a16="http://schemas.microsoft.com/office/drawing/2014/main" id="{23FA5FB5-240D-FA5E-8D58-498F8D692E9D}"/>
                </a:ext>
              </a:extLst>
            </p:cNvPr>
            <p:cNvSpPr/>
            <p:nvPr/>
          </p:nvSpPr>
          <p:spPr>
            <a:xfrm>
              <a:off x="724902" y="1942913"/>
              <a:ext cx="103441" cy="103536"/>
            </a:xfrm>
            <a:custGeom>
              <a:avLst/>
              <a:gdLst>
                <a:gd name="connsiteX0" fmla="*/ 0 w 103441"/>
                <a:gd name="connsiteY0" fmla="*/ 103537 h 103536"/>
                <a:gd name="connsiteX1" fmla="*/ 0 w 103441"/>
                <a:gd name="connsiteY1" fmla="*/ 29623 h 103536"/>
                <a:gd name="connsiteX2" fmla="*/ 29528 w 103441"/>
                <a:gd name="connsiteY2" fmla="*/ 0 h 103536"/>
                <a:gd name="connsiteX3" fmla="*/ 103442 w 103441"/>
                <a:gd name="connsiteY3" fmla="*/ 0 h 103536"/>
                <a:gd name="connsiteX4" fmla="*/ 103442 w 103441"/>
                <a:gd name="connsiteY4" fmla="*/ 103537 h 103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441" h="103536">
                  <a:moveTo>
                    <a:pt x="0" y="103537"/>
                  </a:moveTo>
                  <a:lnTo>
                    <a:pt x="0" y="29623"/>
                  </a:lnTo>
                  <a:cubicBezTo>
                    <a:pt x="0" y="13335"/>
                    <a:pt x="13335" y="0"/>
                    <a:pt x="29528" y="0"/>
                  </a:cubicBezTo>
                  <a:lnTo>
                    <a:pt x="103442" y="0"/>
                  </a:lnTo>
                  <a:lnTo>
                    <a:pt x="103442" y="103537"/>
                  </a:ln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5" name="Vapaamuotoinen: Muoto 4">
              <a:extLst>
                <a:ext uri="{FF2B5EF4-FFF2-40B4-BE49-F238E27FC236}">
                  <a16:creationId xmlns:a16="http://schemas.microsoft.com/office/drawing/2014/main" id="{5F9E9C85-97B7-C384-4569-2E379D795FA7}"/>
                </a:ext>
              </a:extLst>
            </p:cNvPr>
            <p:cNvSpPr/>
            <p:nvPr/>
          </p:nvSpPr>
          <p:spPr>
            <a:xfrm>
              <a:off x="724902" y="2149986"/>
              <a:ext cx="103441" cy="221837"/>
            </a:xfrm>
            <a:custGeom>
              <a:avLst/>
              <a:gdLst>
                <a:gd name="connsiteX0" fmla="*/ 0 w 103441"/>
                <a:gd name="connsiteY0" fmla="*/ 0 h 221837"/>
                <a:gd name="connsiteX1" fmla="*/ 103442 w 103441"/>
                <a:gd name="connsiteY1" fmla="*/ 0 h 221837"/>
                <a:gd name="connsiteX2" fmla="*/ 103442 w 103441"/>
                <a:gd name="connsiteY2" fmla="*/ 207073 h 221837"/>
                <a:gd name="connsiteX3" fmla="*/ 88678 w 103441"/>
                <a:gd name="connsiteY3" fmla="*/ 221837 h 221837"/>
                <a:gd name="connsiteX4" fmla="*/ 14764 w 103441"/>
                <a:gd name="connsiteY4" fmla="*/ 221837 h 221837"/>
                <a:gd name="connsiteX5" fmla="*/ 0 w 103441"/>
                <a:gd name="connsiteY5" fmla="*/ 207073 h 221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441" h="221837">
                  <a:moveTo>
                    <a:pt x="0" y="0"/>
                  </a:moveTo>
                  <a:lnTo>
                    <a:pt x="103442" y="0"/>
                  </a:lnTo>
                  <a:lnTo>
                    <a:pt x="103442" y="207073"/>
                  </a:lnTo>
                  <a:cubicBezTo>
                    <a:pt x="103442" y="215170"/>
                    <a:pt x="96774" y="221837"/>
                    <a:pt x="88678" y="221837"/>
                  </a:cubicBezTo>
                  <a:lnTo>
                    <a:pt x="14764" y="221837"/>
                  </a:lnTo>
                  <a:cubicBezTo>
                    <a:pt x="6668" y="221837"/>
                    <a:pt x="0" y="215170"/>
                    <a:pt x="0" y="207073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8" name="Vapaamuotoinen: Muoto 7">
              <a:extLst>
                <a:ext uri="{FF2B5EF4-FFF2-40B4-BE49-F238E27FC236}">
                  <a16:creationId xmlns:a16="http://schemas.microsoft.com/office/drawing/2014/main" id="{5147B2B1-4CC3-15B7-8DA3-68100CB76DBC}"/>
                </a:ext>
              </a:extLst>
            </p:cNvPr>
            <p:cNvSpPr/>
            <p:nvPr/>
          </p:nvSpPr>
          <p:spPr>
            <a:xfrm>
              <a:off x="931785" y="1942913"/>
              <a:ext cx="206883" cy="103536"/>
            </a:xfrm>
            <a:custGeom>
              <a:avLst/>
              <a:gdLst>
                <a:gd name="connsiteX0" fmla="*/ 0 w 206883"/>
                <a:gd name="connsiteY0" fmla="*/ 0 h 103536"/>
                <a:gd name="connsiteX1" fmla="*/ 192119 w 206883"/>
                <a:gd name="connsiteY1" fmla="*/ 0 h 103536"/>
                <a:gd name="connsiteX2" fmla="*/ 206883 w 206883"/>
                <a:gd name="connsiteY2" fmla="*/ 14764 h 103536"/>
                <a:gd name="connsiteX3" fmla="*/ 206883 w 206883"/>
                <a:gd name="connsiteY3" fmla="*/ 103537 h 103536"/>
                <a:gd name="connsiteX4" fmla="*/ 0 w 206883"/>
                <a:gd name="connsiteY4" fmla="*/ 103537 h 103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6883" h="103536">
                  <a:moveTo>
                    <a:pt x="0" y="0"/>
                  </a:moveTo>
                  <a:lnTo>
                    <a:pt x="192119" y="0"/>
                  </a:lnTo>
                  <a:cubicBezTo>
                    <a:pt x="200216" y="0"/>
                    <a:pt x="206883" y="6667"/>
                    <a:pt x="206883" y="14764"/>
                  </a:cubicBezTo>
                  <a:lnTo>
                    <a:pt x="206883" y="103537"/>
                  </a:lnTo>
                  <a:lnTo>
                    <a:pt x="0" y="103537"/>
                  </a:ln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3CBF1DA0-A0F3-78E4-F106-D16096091ECE}"/>
                </a:ext>
              </a:extLst>
            </p:cNvPr>
            <p:cNvSpPr/>
            <p:nvPr/>
          </p:nvSpPr>
          <p:spPr>
            <a:xfrm>
              <a:off x="931785" y="2149986"/>
              <a:ext cx="206883" cy="103536"/>
            </a:xfrm>
            <a:custGeom>
              <a:avLst/>
              <a:gdLst>
                <a:gd name="connsiteX0" fmla="*/ 192119 w 206883"/>
                <a:gd name="connsiteY0" fmla="*/ 103537 h 103536"/>
                <a:gd name="connsiteX1" fmla="*/ 0 w 206883"/>
                <a:gd name="connsiteY1" fmla="*/ 103537 h 103536"/>
                <a:gd name="connsiteX2" fmla="*/ 0 w 206883"/>
                <a:gd name="connsiteY2" fmla="*/ 0 h 103536"/>
                <a:gd name="connsiteX3" fmla="*/ 206883 w 206883"/>
                <a:gd name="connsiteY3" fmla="*/ 0 h 103536"/>
                <a:gd name="connsiteX4" fmla="*/ 206883 w 206883"/>
                <a:gd name="connsiteY4" fmla="*/ 88773 h 103536"/>
                <a:gd name="connsiteX5" fmla="*/ 192119 w 206883"/>
                <a:gd name="connsiteY5" fmla="*/ 103537 h 103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6883" h="103536">
                  <a:moveTo>
                    <a:pt x="192119" y="103537"/>
                  </a:moveTo>
                  <a:lnTo>
                    <a:pt x="0" y="103537"/>
                  </a:lnTo>
                  <a:lnTo>
                    <a:pt x="0" y="0"/>
                  </a:lnTo>
                  <a:lnTo>
                    <a:pt x="206883" y="0"/>
                  </a:lnTo>
                  <a:lnTo>
                    <a:pt x="206883" y="88773"/>
                  </a:lnTo>
                  <a:cubicBezTo>
                    <a:pt x="206883" y="96965"/>
                    <a:pt x="200216" y="103537"/>
                    <a:pt x="192119" y="103537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090386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xStyles>
    <p:titleStyle>
      <a:lvl1pPr algn="l" defTabSz="609585" rtl="0" eaLnBrk="1" latinLnBrk="0" hangingPunct="1">
        <a:spcBef>
          <a:spcPct val="0"/>
        </a:spcBef>
        <a:buNone/>
        <a:defRPr sz="4800" b="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8400" marR="0" indent="-248400" algn="l" defTabSz="609585" rtl="0" eaLnBrk="1" fontAlgn="auto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rgbClr val="003479"/>
        </a:buClr>
        <a:buSzPct val="85000"/>
        <a:buFont typeface="Wingdings" panose="05000000000000000000" pitchFamily="2" charset="2"/>
        <a:buChar char="§"/>
        <a:tabLst/>
        <a:defRPr sz="2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684000" marR="0" indent="-230400" algn="l" defTabSz="609585" rtl="0" eaLnBrk="1" fontAlgn="auto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tx1"/>
        </a:buClr>
        <a:buSzTx/>
        <a:buFont typeface="Arial" panose="020B0604020202020204" pitchFamily="34" charset="0"/>
        <a:buChar char="•"/>
        <a:tabLst/>
        <a:defRPr sz="24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2pPr>
      <a:lvl3pPr marL="1152000" marR="0" indent="-252000" algn="l" defTabSz="609585" rtl="0" eaLnBrk="1" fontAlgn="auto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tx1"/>
        </a:buClr>
        <a:buSzPct val="80000"/>
        <a:buFont typeface="Courier New" panose="02070309020205020404" pitchFamily="49" charset="0"/>
        <a:buChar char="o"/>
        <a:tabLst/>
        <a:defRPr sz="20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3pPr>
      <a:lvl4pPr marL="1548000" marR="0" indent="-252000" algn="l" defTabSz="609585" rtl="0" eaLnBrk="1" fontAlgn="auto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tx1"/>
        </a:buClr>
        <a:buSzTx/>
        <a:buFont typeface="Arial" panose="020B0604020202020204" pitchFamily="34" charset="0"/>
        <a:buChar char="•"/>
        <a:tabLst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4pPr>
      <a:lvl5pPr marL="1980000" marR="0" indent="-252000" algn="l" defTabSz="609585" rtl="0" eaLnBrk="1" fontAlgn="auto" latinLnBrk="0" hangingPunct="1">
        <a:lnSpc>
          <a:spcPct val="90000"/>
        </a:lnSpc>
        <a:spcBef>
          <a:spcPct val="20000"/>
        </a:spcBef>
        <a:spcAft>
          <a:spcPts val="600"/>
        </a:spcAft>
        <a:buClr>
          <a:schemeClr val="tx1"/>
        </a:buClr>
        <a:buSzTx/>
        <a:buFont typeface="Arial" panose="020B0604020202020204" pitchFamily="34" charset="0"/>
        <a:buChar char="•"/>
        <a:tabLst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5pPr>
      <a:lvl6pPr marL="2412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6pPr>
      <a:lvl7pPr marL="2880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7pPr>
      <a:lvl8pPr marL="3276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8pPr>
      <a:lvl9pPr marL="3744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kstiruutu 16"/>
          <p:cNvSpPr txBox="1"/>
          <p:nvPr/>
        </p:nvSpPr>
        <p:spPr>
          <a:xfrm>
            <a:off x="3916800" y="6552000"/>
            <a:ext cx="4344000" cy="24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fi-FI" sz="1067" dirty="0"/>
          </a:p>
        </p:txBody>
      </p:sp>
      <p:sp>
        <p:nvSpPr>
          <p:cNvPr id="6" name="Otsikon paikkamerkki 4"/>
          <p:cNvSpPr>
            <a:spLocks noGrp="1"/>
          </p:cNvSpPr>
          <p:nvPr>
            <p:ph type="title"/>
          </p:nvPr>
        </p:nvSpPr>
        <p:spPr>
          <a:xfrm>
            <a:off x="432000" y="216000"/>
            <a:ext cx="10368000" cy="126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idx="1"/>
          </p:nvPr>
        </p:nvSpPr>
        <p:spPr>
          <a:xfrm>
            <a:off x="432000" y="1800000"/>
            <a:ext cx="10368000" cy="4626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6</a:t>
            </a:r>
          </a:p>
          <a:p>
            <a:pPr lvl="6"/>
            <a:r>
              <a:rPr lang="fi-FI" dirty="0"/>
              <a:t>7</a:t>
            </a:r>
          </a:p>
          <a:p>
            <a:pPr lvl="7"/>
            <a:r>
              <a:rPr lang="fi-FI" dirty="0"/>
              <a:t>8</a:t>
            </a:r>
          </a:p>
          <a:p>
            <a:pPr lvl="8"/>
            <a:r>
              <a:rPr lang="fi-FI" dirty="0"/>
              <a:t>9</a:t>
            </a:r>
          </a:p>
          <a:p>
            <a:pPr lvl="4"/>
            <a:endParaRPr lang="fi-FI" dirty="0"/>
          </a:p>
          <a:p>
            <a:pPr lvl="4"/>
            <a:endParaRPr lang="fi-FI" dirty="0"/>
          </a:p>
        </p:txBody>
      </p:sp>
      <p:grpSp>
        <p:nvGrpSpPr>
          <p:cNvPr id="2" name="Ryhmä 1">
            <a:extLst>
              <a:ext uri="{FF2B5EF4-FFF2-40B4-BE49-F238E27FC236}">
                <a16:creationId xmlns:a16="http://schemas.microsoft.com/office/drawing/2014/main" id="{EB10DB70-BB5F-8440-B9D0-E3B9954F17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0932838" y="5601140"/>
            <a:ext cx="834515" cy="835200"/>
            <a:chOff x="518020" y="1718680"/>
            <a:chExt cx="812672" cy="813339"/>
          </a:xfrm>
        </p:grpSpPr>
        <p:sp>
          <p:nvSpPr>
            <p:cNvPr id="3" name="Vapaamuotoinen: Muoto 2">
              <a:extLst>
                <a:ext uri="{FF2B5EF4-FFF2-40B4-BE49-F238E27FC236}">
                  <a16:creationId xmlns:a16="http://schemas.microsoft.com/office/drawing/2014/main" id="{91859EE3-3C19-7202-7E20-294F9E2E922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18020" y="1718680"/>
              <a:ext cx="812672" cy="813339"/>
            </a:xfrm>
            <a:custGeom>
              <a:avLst/>
              <a:gdLst>
                <a:gd name="connsiteX0" fmla="*/ 783146 w 812672"/>
                <a:gd name="connsiteY0" fmla="*/ 813340 h 813339"/>
                <a:gd name="connsiteX1" fmla="*/ 29528 w 812672"/>
                <a:gd name="connsiteY1" fmla="*/ 813340 h 813339"/>
                <a:gd name="connsiteX2" fmla="*/ 0 w 812672"/>
                <a:gd name="connsiteY2" fmla="*/ 783812 h 813339"/>
                <a:gd name="connsiteX3" fmla="*/ 0 w 812672"/>
                <a:gd name="connsiteY3" fmla="*/ 29528 h 813339"/>
                <a:gd name="connsiteX4" fmla="*/ 29528 w 812672"/>
                <a:gd name="connsiteY4" fmla="*/ 0 h 813339"/>
                <a:gd name="connsiteX5" fmla="*/ 783146 w 812672"/>
                <a:gd name="connsiteY5" fmla="*/ 0 h 813339"/>
                <a:gd name="connsiteX6" fmla="*/ 812673 w 812672"/>
                <a:gd name="connsiteY6" fmla="*/ 29623 h 813339"/>
                <a:gd name="connsiteX7" fmla="*/ 812673 w 812672"/>
                <a:gd name="connsiteY7" fmla="*/ 783812 h 813339"/>
                <a:gd name="connsiteX8" fmla="*/ 783146 w 812672"/>
                <a:gd name="connsiteY8" fmla="*/ 813340 h 813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2672" h="813339">
                  <a:moveTo>
                    <a:pt x="783146" y="813340"/>
                  </a:moveTo>
                  <a:lnTo>
                    <a:pt x="29528" y="813340"/>
                  </a:lnTo>
                  <a:cubicBezTo>
                    <a:pt x="13335" y="813340"/>
                    <a:pt x="0" y="800100"/>
                    <a:pt x="0" y="783812"/>
                  </a:cubicBezTo>
                  <a:lnTo>
                    <a:pt x="0" y="29528"/>
                  </a:lnTo>
                  <a:cubicBezTo>
                    <a:pt x="0" y="13335"/>
                    <a:pt x="13335" y="0"/>
                    <a:pt x="29528" y="0"/>
                  </a:cubicBezTo>
                  <a:lnTo>
                    <a:pt x="783146" y="0"/>
                  </a:lnTo>
                  <a:cubicBezTo>
                    <a:pt x="799433" y="0"/>
                    <a:pt x="812673" y="13335"/>
                    <a:pt x="812673" y="29623"/>
                  </a:cubicBezTo>
                  <a:lnTo>
                    <a:pt x="812673" y="783812"/>
                  </a:lnTo>
                  <a:cubicBezTo>
                    <a:pt x="812673" y="800100"/>
                    <a:pt x="799338" y="813340"/>
                    <a:pt x="783146" y="813340"/>
                  </a:cubicBezTo>
                </a:path>
              </a:pathLst>
            </a:custGeom>
            <a:solidFill>
              <a:srgbClr val="00347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4" name="Vapaamuotoinen: Muoto 3">
              <a:extLst>
                <a:ext uri="{FF2B5EF4-FFF2-40B4-BE49-F238E27FC236}">
                  <a16:creationId xmlns:a16="http://schemas.microsoft.com/office/drawing/2014/main" id="{23FA5FB5-240D-FA5E-8D58-498F8D692E9D}"/>
                </a:ext>
              </a:extLst>
            </p:cNvPr>
            <p:cNvSpPr/>
            <p:nvPr/>
          </p:nvSpPr>
          <p:spPr>
            <a:xfrm>
              <a:off x="724902" y="1942913"/>
              <a:ext cx="103441" cy="103536"/>
            </a:xfrm>
            <a:custGeom>
              <a:avLst/>
              <a:gdLst>
                <a:gd name="connsiteX0" fmla="*/ 0 w 103441"/>
                <a:gd name="connsiteY0" fmla="*/ 103537 h 103536"/>
                <a:gd name="connsiteX1" fmla="*/ 0 w 103441"/>
                <a:gd name="connsiteY1" fmla="*/ 29623 h 103536"/>
                <a:gd name="connsiteX2" fmla="*/ 29528 w 103441"/>
                <a:gd name="connsiteY2" fmla="*/ 0 h 103536"/>
                <a:gd name="connsiteX3" fmla="*/ 103442 w 103441"/>
                <a:gd name="connsiteY3" fmla="*/ 0 h 103536"/>
                <a:gd name="connsiteX4" fmla="*/ 103442 w 103441"/>
                <a:gd name="connsiteY4" fmla="*/ 103537 h 103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441" h="103536">
                  <a:moveTo>
                    <a:pt x="0" y="103537"/>
                  </a:moveTo>
                  <a:lnTo>
                    <a:pt x="0" y="29623"/>
                  </a:lnTo>
                  <a:cubicBezTo>
                    <a:pt x="0" y="13335"/>
                    <a:pt x="13335" y="0"/>
                    <a:pt x="29528" y="0"/>
                  </a:cubicBezTo>
                  <a:lnTo>
                    <a:pt x="103442" y="0"/>
                  </a:lnTo>
                  <a:lnTo>
                    <a:pt x="103442" y="103537"/>
                  </a:ln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5" name="Vapaamuotoinen: Muoto 4">
              <a:extLst>
                <a:ext uri="{FF2B5EF4-FFF2-40B4-BE49-F238E27FC236}">
                  <a16:creationId xmlns:a16="http://schemas.microsoft.com/office/drawing/2014/main" id="{5F9E9C85-97B7-C384-4569-2E379D795FA7}"/>
                </a:ext>
              </a:extLst>
            </p:cNvPr>
            <p:cNvSpPr/>
            <p:nvPr/>
          </p:nvSpPr>
          <p:spPr>
            <a:xfrm>
              <a:off x="724902" y="2149986"/>
              <a:ext cx="103441" cy="221837"/>
            </a:xfrm>
            <a:custGeom>
              <a:avLst/>
              <a:gdLst>
                <a:gd name="connsiteX0" fmla="*/ 0 w 103441"/>
                <a:gd name="connsiteY0" fmla="*/ 0 h 221837"/>
                <a:gd name="connsiteX1" fmla="*/ 103442 w 103441"/>
                <a:gd name="connsiteY1" fmla="*/ 0 h 221837"/>
                <a:gd name="connsiteX2" fmla="*/ 103442 w 103441"/>
                <a:gd name="connsiteY2" fmla="*/ 207073 h 221837"/>
                <a:gd name="connsiteX3" fmla="*/ 88678 w 103441"/>
                <a:gd name="connsiteY3" fmla="*/ 221837 h 221837"/>
                <a:gd name="connsiteX4" fmla="*/ 14764 w 103441"/>
                <a:gd name="connsiteY4" fmla="*/ 221837 h 221837"/>
                <a:gd name="connsiteX5" fmla="*/ 0 w 103441"/>
                <a:gd name="connsiteY5" fmla="*/ 207073 h 221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441" h="221837">
                  <a:moveTo>
                    <a:pt x="0" y="0"/>
                  </a:moveTo>
                  <a:lnTo>
                    <a:pt x="103442" y="0"/>
                  </a:lnTo>
                  <a:lnTo>
                    <a:pt x="103442" y="207073"/>
                  </a:lnTo>
                  <a:cubicBezTo>
                    <a:pt x="103442" y="215170"/>
                    <a:pt x="96774" y="221837"/>
                    <a:pt x="88678" y="221837"/>
                  </a:cubicBezTo>
                  <a:lnTo>
                    <a:pt x="14764" y="221837"/>
                  </a:lnTo>
                  <a:cubicBezTo>
                    <a:pt x="6668" y="221837"/>
                    <a:pt x="0" y="215170"/>
                    <a:pt x="0" y="207073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8" name="Vapaamuotoinen: Muoto 7">
              <a:extLst>
                <a:ext uri="{FF2B5EF4-FFF2-40B4-BE49-F238E27FC236}">
                  <a16:creationId xmlns:a16="http://schemas.microsoft.com/office/drawing/2014/main" id="{5147B2B1-4CC3-15B7-8DA3-68100CB76DBC}"/>
                </a:ext>
              </a:extLst>
            </p:cNvPr>
            <p:cNvSpPr/>
            <p:nvPr/>
          </p:nvSpPr>
          <p:spPr>
            <a:xfrm>
              <a:off x="931785" y="1942913"/>
              <a:ext cx="206883" cy="103536"/>
            </a:xfrm>
            <a:custGeom>
              <a:avLst/>
              <a:gdLst>
                <a:gd name="connsiteX0" fmla="*/ 0 w 206883"/>
                <a:gd name="connsiteY0" fmla="*/ 0 h 103536"/>
                <a:gd name="connsiteX1" fmla="*/ 192119 w 206883"/>
                <a:gd name="connsiteY1" fmla="*/ 0 h 103536"/>
                <a:gd name="connsiteX2" fmla="*/ 206883 w 206883"/>
                <a:gd name="connsiteY2" fmla="*/ 14764 h 103536"/>
                <a:gd name="connsiteX3" fmla="*/ 206883 w 206883"/>
                <a:gd name="connsiteY3" fmla="*/ 103537 h 103536"/>
                <a:gd name="connsiteX4" fmla="*/ 0 w 206883"/>
                <a:gd name="connsiteY4" fmla="*/ 103537 h 103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6883" h="103536">
                  <a:moveTo>
                    <a:pt x="0" y="0"/>
                  </a:moveTo>
                  <a:lnTo>
                    <a:pt x="192119" y="0"/>
                  </a:lnTo>
                  <a:cubicBezTo>
                    <a:pt x="200216" y="0"/>
                    <a:pt x="206883" y="6667"/>
                    <a:pt x="206883" y="14764"/>
                  </a:cubicBezTo>
                  <a:lnTo>
                    <a:pt x="206883" y="103537"/>
                  </a:lnTo>
                  <a:lnTo>
                    <a:pt x="0" y="103537"/>
                  </a:ln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3CBF1DA0-A0F3-78E4-F106-D16096091ECE}"/>
                </a:ext>
              </a:extLst>
            </p:cNvPr>
            <p:cNvSpPr/>
            <p:nvPr/>
          </p:nvSpPr>
          <p:spPr>
            <a:xfrm>
              <a:off x="931785" y="2149986"/>
              <a:ext cx="206883" cy="103536"/>
            </a:xfrm>
            <a:custGeom>
              <a:avLst/>
              <a:gdLst>
                <a:gd name="connsiteX0" fmla="*/ 192119 w 206883"/>
                <a:gd name="connsiteY0" fmla="*/ 103537 h 103536"/>
                <a:gd name="connsiteX1" fmla="*/ 0 w 206883"/>
                <a:gd name="connsiteY1" fmla="*/ 103537 h 103536"/>
                <a:gd name="connsiteX2" fmla="*/ 0 w 206883"/>
                <a:gd name="connsiteY2" fmla="*/ 0 h 103536"/>
                <a:gd name="connsiteX3" fmla="*/ 206883 w 206883"/>
                <a:gd name="connsiteY3" fmla="*/ 0 h 103536"/>
                <a:gd name="connsiteX4" fmla="*/ 206883 w 206883"/>
                <a:gd name="connsiteY4" fmla="*/ 88773 h 103536"/>
                <a:gd name="connsiteX5" fmla="*/ 192119 w 206883"/>
                <a:gd name="connsiteY5" fmla="*/ 103537 h 103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6883" h="103536">
                  <a:moveTo>
                    <a:pt x="192119" y="103537"/>
                  </a:moveTo>
                  <a:lnTo>
                    <a:pt x="0" y="103537"/>
                  </a:lnTo>
                  <a:lnTo>
                    <a:pt x="0" y="0"/>
                  </a:lnTo>
                  <a:lnTo>
                    <a:pt x="206883" y="0"/>
                  </a:lnTo>
                  <a:lnTo>
                    <a:pt x="206883" y="88773"/>
                  </a:lnTo>
                  <a:cubicBezTo>
                    <a:pt x="206883" y="96965"/>
                    <a:pt x="200216" y="103537"/>
                    <a:pt x="192119" y="103537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450484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xStyles>
    <p:titleStyle>
      <a:lvl1pPr algn="l" defTabSz="609585" rtl="0" eaLnBrk="1" latinLnBrk="0" hangingPunct="1">
        <a:spcBef>
          <a:spcPct val="0"/>
        </a:spcBef>
        <a:buNone/>
        <a:defRPr sz="4800" b="0" i="0" kern="1200">
          <a:solidFill>
            <a:srgbClr val="E30450"/>
          </a:solidFill>
          <a:latin typeface="+mj-lt"/>
          <a:ea typeface="+mj-ea"/>
          <a:cs typeface="+mj-cs"/>
        </a:defRPr>
      </a:lvl1pPr>
    </p:titleStyle>
    <p:bodyStyle>
      <a:lvl1pPr marL="248400" marR="0" indent="-248400" algn="l" defTabSz="609585" rtl="0" eaLnBrk="1" fontAlgn="auto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rgbClr val="E30450"/>
        </a:buClr>
        <a:buSzPct val="85000"/>
        <a:buFont typeface="Wingdings" panose="05000000000000000000" pitchFamily="2" charset="2"/>
        <a:buChar char="§"/>
        <a:tabLst/>
        <a:defRPr sz="2800" kern="1200">
          <a:solidFill>
            <a:srgbClr val="131413"/>
          </a:solidFill>
          <a:latin typeface="+mn-lt"/>
          <a:ea typeface="+mn-ea"/>
          <a:cs typeface="+mn-cs"/>
        </a:defRPr>
      </a:lvl1pPr>
      <a:lvl2pPr marL="684000" marR="0" indent="-230400" algn="l" defTabSz="609585" rtl="0" eaLnBrk="1" fontAlgn="auto" latinLnBrk="0" hangingPunct="1">
        <a:lnSpc>
          <a:spcPct val="90000"/>
        </a:lnSpc>
        <a:spcBef>
          <a:spcPts val="0"/>
        </a:spcBef>
        <a:spcAft>
          <a:spcPts val="600"/>
        </a:spcAft>
        <a:buClr>
          <a:srgbClr val="E30450"/>
        </a:buClr>
        <a:buSzTx/>
        <a:buFont typeface="Arial" panose="020B0604020202020204" pitchFamily="34" charset="0"/>
        <a:buChar char="•"/>
        <a:tabLst/>
        <a:defRPr sz="2400" kern="1200">
          <a:solidFill>
            <a:srgbClr val="131413"/>
          </a:solidFill>
          <a:latin typeface="+mn-lt"/>
          <a:ea typeface="+mn-ea"/>
          <a:cs typeface="+mn-cs"/>
        </a:defRPr>
      </a:lvl2pPr>
      <a:lvl3pPr marL="1152000" marR="0" indent="-252000" algn="l" defTabSz="609585" rtl="0" eaLnBrk="1" fontAlgn="auto" latinLnBrk="0" hangingPunct="1">
        <a:lnSpc>
          <a:spcPct val="90000"/>
        </a:lnSpc>
        <a:spcBef>
          <a:spcPts val="0"/>
        </a:spcBef>
        <a:spcAft>
          <a:spcPts val="600"/>
        </a:spcAft>
        <a:buClr>
          <a:srgbClr val="E30450"/>
        </a:buClr>
        <a:buSzPct val="80000"/>
        <a:buFont typeface="Courier New" panose="02070309020205020404" pitchFamily="49" charset="0"/>
        <a:buChar char="o"/>
        <a:tabLst/>
        <a:defRPr sz="2000" kern="1200">
          <a:solidFill>
            <a:srgbClr val="131413"/>
          </a:solidFill>
          <a:latin typeface="+mn-lt"/>
          <a:ea typeface="+mn-ea"/>
          <a:cs typeface="+mn-cs"/>
        </a:defRPr>
      </a:lvl3pPr>
      <a:lvl4pPr marL="1548000" marR="0" indent="-252000" algn="l" defTabSz="609585" rtl="0" eaLnBrk="1" fontAlgn="auto" latinLnBrk="0" hangingPunct="1">
        <a:lnSpc>
          <a:spcPct val="90000"/>
        </a:lnSpc>
        <a:spcBef>
          <a:spcPts val="0"/>
        </a:spcBef>
        <a:spcAft>
          <a:spcPts val="600"/>
        </a:spcAft>
        <a:buClr>
          <a:srgbClr val="E30450"/>
        </a:buClr>
        <a:buSzTx/>
        <a:buFont typeface="Arial" panose="020B0604020202020204" pitchFamily="34" charset="0"/>
        <a:buChar char="•"/>
        <a:tabLst/>
        <a:defRPr sz="1800" kern="1200">
          <a:solidFill>
            <a:srgbClr val="131413"/>
          </a:solidFill>
          <a:latin typeface="+mn-lt"/>
          <a:ea typeface="+mn-ea"/>
          <a:cs typeface="+mn-cs"/>
        </a:defRPr>
      </a:lvl4pPr>
      <a:lvl5pPr marL="1980000" marR="0" indent="-252000" algn="l" defTabSz="609585" rtl="0" eaLnBrk="1" fontAlgn="auto" latinLnBrk="0" hangingPunct="1">
        <a:lnSpc>
          <a:spcPct val="90000"/>
        </a:lnSpc>
        <a:spcBef>
          <a:spcPct val="20000"/>
        </a:spcBef>
        <a:spcAft>
          <a:spcPts val="600"/>
        </a:spcAft>
        <a:buClr>
          <a:srgbClr val="E30450"/>
        </a:buClr>
        <a:buSzTx/>
        <a:buFont typeface="Arial" panose="020B0604020202020204" pitchFamily="34" charset="0"/>
        <a:buChar char="•"/>
        <a:tabLst/>
        <a:defRPr sz="1800" kern="1200">
          <a:solidFill>
            <a:srgbClr val="131413"/>
          </a:solidFill>
          <a:latin typeface="+mn-lt"/>
          <a:ea typeface="+mn-ea"/>
          <a:cs typeface="+mn-cs"/>
        </a:defRPr>
      </a:lvl5pPr>
      <a:lvl6pPr marL="2412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rgbClr val="E30450"/>
        </a:buClr>
        <a:buFont typeface="Arial" panose="020B0604020202020204" pitchFamily="34" charset="0"/>
        <a:buChar char="•"/>
        <a:defRPr sz="1800" kern="1200">
          <a:solidFill>
            <a:srgbClr val="131413"/>
          </a:solidFill>
          <a:latin typeface="+mn-lt"/>
          <a:ea typeface="+mn-ea"/>
          <a:cs typeface="+mn-cs"/>
        </a:defRPr>
      </a:lvl6pPr>
      <a:lvl7pPr marL="2880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rgbClr val="E30450"/>
        </a:buClr>
        <a:buFont typeface="Arial" panose="020B0604020202020204" pitchFamily="34" charset="0"/>
        <a:buChar char="•"/>
        <a:defRPr sz="1800" kern="1200">
          <a:solidFill>
            <a:srgbClr val="131413"/>
          </a:solidFill>
          <a:latin typeface="+mn-lt"/>
          <a:ea typeface="+mn-ea"/>
          <a:cs typeface="+mn-cs"/>
        </a:defRPr>
      </a:lvl7pPr>
      <a:lvl8pPr marL="3276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rgbClr val="E30450"/>
        </a:buClr>
        <a:buFont typeface="Arial" panose="020B0604020202020204" pitchFamily="34" charset="0"/>
        <a:buChar char="•"/>
        <a:defRPr sz="1800" kern="1200">
          <a:solidFill>
            <a:srgbClr val="131413"/>
          </a:solidFill>
          <a:latin typeface="+mn-lt"/>
          <a:ea typeface="+mn-ea"/>
          <a:cs typeface="+mn-cs"/>
        </a:defRPr>
      </a:lvl8pPr>
      <a:lvl9pPr marL="3744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rgbClr val="E30450"/>
        </a:buClr>
        <a:buFont typeface="Arial" panose="020B0604020202020204" pitchFamily="34" charset="0"/>
        <a:buChar char="•"/>
        <a:defRPr sz="1800" kern="1200">
          <a:solidFill>
            <a:srgbClr val="131413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kstiruutu 16"/>
          <p:cNvSpPr txBox="1"/>
          <p:nvPr/>
        </p:nvSpPr>
        <p:spPr>
          <a:xfrm>
            <a:off x="3916800" y="6552000"/>
            <a:ext cx="4344000" cy="24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fi-FI" sz="1067" dirty="0"/>
          </a:p>
        </p:txBody>
      </p:sp>
      <p:sp>
        <p:nvSpPr>
          <p:cNvPr id="6" name="Otsikon paikkamerkki 4"/>
          <p:cNvSpPr>
            <a:spLocks noGrp="1"/>
          </p:cNvSpPr>
          <p:nvPr>
            <p:ph type="title"/>
          </p:nvPr>
        </p:nvSpPr>
        <p:spPr>
          <a:xfrm>
            <a:off x="432000" y="216000"/>
            <a:ext cx="10368000" cy="126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idx="1"/>
          </p:nvPr>
        </p:nvSpPr>
        <p:spPr>
          <a:xfrm>
            <a:off x="432000" y="1800000"/>
            <a:ext cx="10368000" cy="4626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6</a:t>
            </a:r>
          </a:p>
          <a:p>
            <a:pPr lvl="6"/>
            <a:r>
              <a:rPr lang="fi-FI" dirty="0"/>
              <a:t>7</a:t>
            </a:r>
          </a:p>
          <a:p>
            <a:pPr lvl="7"/>
            <a:r>
              <a:rPr lang="fi-FI" dirty="0"/>
              <a:t>8</a:t>
            </a:r>
          </a:p>
          <a:p>
            <a:pPr lvl="8"/>
            <a:r>
              <a:rPr lang="fi-FI" dirty="0"/>
              <a:t>9</a:t>
            </a:r>
          </a:p>
          <a:p>
            <a:pPr lvl="4"/>
            <a:endParaRPr lang="fi-FI" dirty="0"/>
          </a:p>
          <a:p>
            <a:pPr lvl="4"/>
            <a:endParaRPr lang="fi-FI" dirty="0"/>
          </a:p>
        </p:txBody>
      </p:sp>
      <p:grpSp>
        <p:nvGrpSpPr>
          <p:cNvPr id="2" name="Ryhmä 1">
            <a:extLst>
              <a:ext uri="{FF2B5EF4-FFF2-40B4-BE49-F238E27FC236}">
                <a16:creationId xmlns:a16="http://schemas.microsoft.com/office/drawing/2014/main" id="{EB10DB70-BB5F-8440-B9D0-E3B9954F17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0932838" y="5601140"/>
            <a:ext cx="834515" cy="835200"/>
            <a:chOff x="518020" y="1718680"/>
            <a:chExt cx="812672" cy="813339"/>
          </a:xfrm>
        </p:grpSpPr>
        <p:sp>
          <p:nvSpPr>
            <p:cNvPr id="3" name="Vapaamuotoinen: Muoto 2">
              <a:extLst>
                <a:ext uri="{FF2B5EF4-FFF2-40B4-BE49-F238E27FC236}">
                  <a16:creationId xmlns:a16="http://schemas.microsoft.com/office/drawing/2014/main" id="{91859EE3-3C19-7202-7E20-294F9E2E922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18020" y="1718680"/>
              <a:ext cx="812672" cy="813339"/>
            </a:xfrm>
            <a:custGeom>
              <a:avLst/>
              <a:gdLst>
                <a:gd name="connsiteX0" fmla="*/ 783146 w 812672"/>
                <a:gd name="connsiteY0" fmla="*/ 813340 h 813339"/>
                <a:gd name="connsiteX1" fmla="*/ 29528 w 812672"/>
                <a:gd name="connsiteY1" fmla="*/ 813340 h 813339"/>
                <a:gd name="connsiteX2" fmla="*/ 0 w 812672"/>
                <a:gd name="connsiteY2" fmla="*/ 783812 h 813339"/>
                <a:gd name="connsiteX3" fmla="*/ 0 w 812672"/>
                <a:gd name="connsiteY3" fmla="*/ 29528 h 813339"/>
                <a:gd name="connsiteX4" fmla="*/ 29528 w 812672"/>
                <a:gd name="connsiteY4" fmla="*/ 0 h 813339"/>
                <a:gd name="connsiteX5" fmla="*/ 783146 w 812672"/>
                <a:gd name="connsiteY5" fmla="*/ 0 h 813339"/>
                <a:gd name="connsiteX6" fmla="*/ 812673 w 812672"/>
                <a:gd name="connsiteY6" fmla="*/ 29623 h 813339"/>
                <a:gd name="connsiteX7" fmla="*/ 812673 w 812672"/>
                <a:gd name="connsiteY7" fmla="*/ 783812 h 813339"/>
                <a:gd name="connsiteX8" fmla="*/ 783146 w 812672"/>
                <a:gd name="connsiteY8" fmla="*/ 813340 h 813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2672" h="813339">
                  <a:moveTo>
                    <a:pt x="783146" y="813340"/>
                  </a:moveTo>
                  <a:lnTo>
                    <a:pt x="29528" y="813340"/>
                  </a:lnTo>
                  <a:cubicBezTo>
                    <a:pt x="13335" y="813340"/>
                    <a:pt x="0" y="800100"/>
                    <a:pt x="0" y="783812"/>
                  </a:cubicBezTo>
                  <a:lnTo>
                    <a:pt x="0" y="29528"/>
                  </a:lnTo>
                  <a:cubicBezTo>
                    <a:pt x="0" y="13335"/>
                    <a:pt x="13335" y="0"/>
                    <a:pt x="29528" y="0"/>
                  </a:cubicBezTo>
                  <a:lnTo>
                    <a:pt x="783146" y="0"/>
                  </a:lnTo>
                  <a:cubicBezTo>
                    <a:pt x="799433" y="0"/>
                    <a:pt x="812673" y="13335"/>
                    <a:pt x="812673" y="29623"/>
                  </a:cubicBezTo>
                  <a:lnTo>
                    <a:pt x="812673" y="783812"/>
                  </a:lnTo>
                  <a:cubicBezTo>
                    <a:pt x="812673" y="800100"/>
                    <a:pt x="799338" y="813340"/>
                    <a:pt x="783146" y="813340"/>
                  </a:cubicBezTo>
                </a:path>
              </a:pathLst>
            </a:custGeom>
            <a:solidFill>
              <a:srgbClr val="00347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4" name="Vapaamuotoinen: Muoto 3">
              <a:extLst>
                <a:ext uri="{FF2B5EF4-FFF2-40B4-BE49-F238E27FC236}">
                  <a16:creationId xmlns:a16="http://schemas.microsoft.com/office/drawing/2014/main" id="{23FA5FB5-240D-FA5E-8D58-498F8D692E9D}"/>
                </a:ext>
              </a:extLst>
            </p:cNvPr>
            <p:cNvSpPr/>
            <p:nvPr/>
          </p:nvSpPr>
          <p:spPr>
            <a:xfrm>
              <a:off x="724902" y="1942913"/>
              <a:ext cx="103441" cy="103536"/>
            </a:xfrm>
            <a:custGeom>
              <a:avLst/>
              <a:gdLst>
                <a:gd name="connsiteX0" fmla="*/ 0 w 103441"/>
                <a:gd name="connsiteY0" fmla="*/ 103537 h 103536"/>
                <a:gd name="connsiteX1" fmla="*/ 0 w 103441"/>
                <a:gd name="connsiteY1" fmla="*/ 29623 h 103536"/>
                <a:gd name="connsiteX2" fmla="*/ 29528 w 103441"/>
                <a:gd name="connsiteY2" fmla="*/ 0 h 103536"/>
                <a:gd name="connsiteX3" fmla="*/ 103442 w 103441"/>
                <a:gd name="connsiteY3" fmla="*/ 0 h 103536"/>
                <a:gd name="connsiteX4" fmla="*/ 103442 w 103441"/>
                <a:gd name="connsiteY4" fmla="*/ 103537 h 103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441" h="103536">
                  <a:moveTo>
                    <a:pt x="0" y="103537"/>
                  </a:moveTo>
                  <a:lnTo>
                    <a:pt x="0" y="29623"/>
                  </a:lnTo>
                  <a:cubicBezTo>
                    <a:pt x="0" y="13335"/>
                    <a:pt x="13335" y="0"/>
                    <a:pt x="29528" y="0"/>
                  </a:cubicBezTo>
                  <a:lnTo>
                    <a:pt x="103442" y="0"/>
                  </a:lnTo>
                  <a:lnTo>
                    <a:pt x="103442" y="103537"/>
                  </a:ln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5" name="Vapaamuotoinen: Muoto 4">
              <a:extLst>
                <a:ext uri="{FF2B5EF4-FFF2-40B4-BE49-F238E27FC236}">
                  <a16:creationId xmlns:a16="http://schemas.microsoft.com/office/drawing/2014/main" id="{5F9E9C85-97B7-C384-4569-2E379D795FA7}"/>
                </a:ext>
              </a:extLst>
            </p:cNvPr>
            <p:cNvSpPr/>
            <p:nvPr/>
          </p:nvSpPr>
          <p:spPr>
            <a:xfrm>
              <a:off x="724902" y="2149986"/>
              <a:ext cx="103441" cy="221837"/>
            </a:xfrm>
            <a:custGeom>
              <a:avLst/>
              <a:gdLst>
                <a:gd name="connsiteX0" fmla="*/ 0 w 103441"/>
                <a:gd name="connsiteY0" fmla="*/ 0 h 221837"/>
                <a:gd name="connsiteX1" fmla="*/ 103442 w 103441"/>
                <a:gd name="connsiteY1" fmla="*/ 0 h 221837"/>
                <a:gd name="connsiteX2" fmla="*/ 103442 w 103441"/>
                <a:gd name="connsiteY2" fmla="*/ 207073 h 221837"/>
                <a:gd name="connsiteX3" fmla="*/ 88678 w 103441"/>
                <a:gd name="connsiteY3" fmla="*/ 221837 h 221837"/>
                <a:gd name="connsiteX4" fmla="*/ 14764 w 103441"/>
                <a:gd name="connsiteY4" fmla="*/ 221837 h 221837"/>
                <a:gd name="connsiteX5" fmla="*/ 0 w 103441"/>
                <a:gd name="connsiteY5" fmla="*/ 207073 h 221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441" h="221837">
                  <a:moveTo>
                    <a:pt x="0" y="0"/>
                  </a:moveTo>
                  <a:lnTo>
                    <a:pt x="103442" y="0"/>
                  </a:lnTo>
                  <a:lnTo>
                    <a:pt x="103442" y="207073"/>
                  </a:lnTo>
                  <a:cubicBezTo>
                    <a:pt x="103442" y="215170"/>
                    <a:pt x="96774" y="221837"/>
                    <a:pt x="88678" y="221837"/>
                  </a:cubicBezTo>
                  <a:lnTo>
                    <a:pt x="14764" y="221837"/>
                  </a:lnTo>
                  <a:cubicBezTo>
                    <a:pt x="6668" y="221837"/>
                    <a:pt x="0" y="215170"/>
                    <a:pt x="0" y="207073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8" name="Vapaamuotoinen: Muoto 7">
              <a:extLst>
                <a:ext uri="{FF2B5EF4-FFF2-40B4-BE49-F238E27FC236}">
                  <a16:creationId xmlns:a16="http://schemas.microsoft.com/office/drawing/2014/main" id="{5147B2B1-4CC3-15B7-8DA3-68100CB76DBC}"/>
                </a:ext>
              </a:extLst>
            </p:cNvPr>
            <p:cNvSpPr/>
            <p:nvPr/>
          </p:nvSpPr>
          <p:spPr>
            <a:xfrm>
              <a:off x="931785" y="1942913"/>
              <a:ext cx="206883" cy="103536"/>
            </a:xfrm>
            <a:custGeom>
              <a:avLst/>
              <a:gdLst>
                <a:gd name="connsiteX0" fmla="*/ 0 w 206883"/>
                <a:gd name="connsiteY0" fmla="*/ 0 h 103536"/>
                <a:gd name="connsiteX1" fmla="*/ 192119 w 206883"/>
                <a:gd name="connsiteY1" fmla="*/ 0 h 103536"/>
                <a:gd name="connsiteX2" fmla="*/ 206883 w 206883"/>
                <a:gd name="connsiteY2" fmla="*/ 14764 h 103536"/>
                <a:gd name="connsiteX3" fmla="*/ 206883 w 206883"/>
                <a:gd name="connsiteY3" fmla="*/ 103537 h 103536"/>
                <a:gd name="connsiteX4" fmla="*/ 0 w 206883"/>
                <a:gd name="connsiteY4" fmla="*/ 103537 h 103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6883" h="103536">
                  <a:moveTo>
                    <a:pt x="0" y="0"/>
                  </a:moveTo>
                  <a:lnTo>
                    <a:pt x="192119" y="0"/>
                  </a:lnTo>
                  <a:cubicBezTo>
                    <a:pt x="200216" y="0"/>
                    <a:pt x="206883" y="6667"/>
                    <a:pt x="206883" y="14764"/>
                  </a:cubicBezTo>
                  <a:lnTo>
                    <a:pt x="206883" y="103537"/>
                  </a:lnTo>
                  <a:lnTo>
                    <a:pt x="0" y="103537"/>
                  </a:ln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3CBF1DA0-A0F3-78E4-F106-D16096091ECE}"/>
                </a:ext>
              </a:extLst>
            </p:cNvPr>
            <p:cNvSpPr/>
            <p:nvPr/>
          </p:nvSpPr>
          <p:spPr>
            <a:xfrm>
              <a:off x="931785" y="2149986"/>
              <a:ext cx="206883" cy="103536"/>
            </a:xfrm>
            <a:custGeom>
              <a:avLst/>
              <a:gdLst>
                <a:gd name="connsiteX0" fmla="*/ 192119 w 206883"/>
                <a:gd name="connsiteY0" fmla="*/ 103537 h 103536"/>
                <a:gd name="connsiteX1" fmla="*/ 0 w 206883"/>
                <a:gd name="connsiteY1" fmla="*/ 103537 h 103536"/>
                <a:gd name="connsiteX2" fmla="*/ 0 w 206883"/>
                <a:gd name="connsiteY2" fmla="*/ 0 h 103536"/>
                <a:gd name="connsiteX3" fmla="*/ 206883 w 206883"/>
                <a:gd name="connsiteY3" fmla="*/ 0 h 103536"/>
                <a:gd name="connsiteX4" fmla="*/ 206883 w 206883"/>
                <a:gd name="connsiteY4" fmla="*/ 88773 h 103536"/>
                <a:gd name="connsiteX5" fmla="*/ 192119 w 206883"/>
                <a:gd name="connsiteY5" fmla="*/ 103537 h 103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6883" h="103536">
                  <a:moveTo>
                    <a:pt x="192119" y="103537"/>
                  </a:moveTo>
                  <a:lnTo>
                    <a:pt x="0" y="103537"/>
                  </a:lnTo>
                  <a:lnTo>
                    <a:pt x="0" y="0"/>
                  </a:lnTo>
                  <a:lnTo>
                    <a:pt x="206883" y="0"/>
                  </a:lnTo>
                  <a:lnTo>
                    <a:pt x="206883" y="88773"/>
                  </a:lnTo>
                  <a:cubicBezTo>
                    <a:pt x="206883" y="96965"/>
                    <a:pt x="200216" y="103537"/>
                    <a:pt x="192119" y="103537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221862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xStyles>
    <p:titleStyle>
      <a:lvl1pPr algn="l" defTabSz="609585" rtl="0" eaLnBrk="1" latinLnBrk="0" hangingPunct="1">
        <a:spcBef>
          <a:spcPct val="0"/>
        </a:spcBef>
        <a:buNone/>
        <a:defRPr sz="4800" b="0" i="0" kern="1200">
          <a:solidFill>
            <a:srgbClr val="9F60B5"/>
          </a:solidFill>
          <a:latin typeface="+mj-lt"/>
          <a:ea typeface="+mj-ea"/>
          <a:cs typeface="+mj-cs"/>
        </a:defRPr>
      </a:lvl1pPr>
    </p:titleStyle>
    <p:bodyStyle>
      <a:lvl1pPr marL="248400" marR="0" indent="-248400" algn="l" defTabSz="609585" rtl="0" eaLnBrk="1" fontAlgn="auto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rgbClr val="9F60B5"/>
        </a:buClr>
        <a:buSzPct val="85000"/>
        <a:buFont typeface="Wingdings" panose="05000000000000000000" pitchFamily="2" charset="2"/>
        <a:buChar char="§"/>
        <a:tabLst/>
        <a:defRPr sz="2800" kern="1200">
          <a:solidFill>
            <a:srgbClr val="131413"/>
          </a:solidFill>
          <a:latin typeface="+mn-lt"/>
          <a:ea typeface="+mn-ea"/>
          <a:cs typeface="+mn-cs"/>
        </a:defRPr>
      </a:lvl1pPr>
      <a:lvl2pPr marL="684000" marR="0" indent="-230400" algn="l" defTabSz="609585" rtl="0" eaLnBrk="1" fontAlgn="auto" latinLnBrk="0" hangingPunct="1">
        <a:lnSpc>
          <a:spcPct val="90000"/>
        </a:lnSpc>
        <a:spcBef>
          <a:spcPts val="0"/>
        </a:spcBef>
        <a:spcAft>
          <a:spcPts val="600"/>
        </a:spcAft>
        <a:buClr>
          <a:srgbClr val="9F60B5"/>
        </a:buClr>
        <a:buSzTx/>
        <a:buFont typeface="Arial" panose="020B0604020202020204" pitchFamily="34" charset="0"/>
        <a:buChar char="•"/>
        <a:tabLst/>
        <a:defRPr sz="2400" kern="1200">
          <a:solidFill>
            <a:srgbClr val="131413"/>
          </a:solidFill>
          <a:latin typeface="+mn-lt"/>
          <a:ea typeface="+mn-ea"/>
          <a:cs typeface="+mn-cs"/>
        </a:defRPr>
      </a:lvl2pPr>
      <a:lvl3pPr marL="1152000" marR="0" indent="-252000" algn="l" defTabSz="609585" rtl="0" eaLnBrk="1" fontAlgn="auto" latinLnBrk="0" hangingPunct="1">
        <a:lnSpc>
          <a:spcPct val="90000"/>
        </a:lnSpc>
        <a:spcBef>
          <a:spcPts val="0"/>
        </a:spcBef>
        <a:spcAft>
          <a:spcPts val="600"/>
        </a:spcAft>
        <a:buClr>
          <a:srgbClr val="9F60B5"/>
        </a:buClr>
        <a:buSzPct val="80000"/>
        <a:buFont typeface="Courier New" panose="02070309020205020404" pitchFamily="49" charset="0"/>
        <a:buChar char="o"/>
        <a:tabLst/>
        <a:defRPr sz="2000" kern="1200">
          <a:solidFill>
            <a:srgbClr val="131413"/>
          </a:solidFill>
          <a:latin typeface="+mn-lt"/>
          <a:ea typeface="+mn-ea"/>
          <a:cs typeface="+mn-cs"/>
        </a:defRPr>
      </a:lvl3pPr>
      <a:lvl4pPr marL="1548000" marR="0" indent="-252000" algn="l" defTabSz="609585" rtl="0" eaLnBrk="1" fontAlgn="auto" latinLnBrk="0" hangingPunct="1">
        <a:lnSpc>
          <a:spcPct val="90000"/>
        </a:lnSpc>
        <a:spcBef>
          <a:spcPts val="0"/>
        </a:spcBef>
        <a:spcAft>
          <a:spcPts val="600"/>
        </a:spcAft>
        <a:buClr>
          <a:srgbClr val="9F60B5"/>
        </a:buClr>
        <a:buSzTx/>
        <a:buFont typeface="Arial" panose="020B0604020202020204" pitchFamily="34" charset="0"/>
        <a:buChar char="•"/>
        <a:tabLst/>
        <a:defRPr sz="1800" kern="1200">
          <a:solidFill>
            <a:srgbClr val="131413"/>
          </a:solidFill>
          <a:latin typeface="+mn-lt"/>
          <a:ea typeface="+mn-ea"/>
          <a:cs typeface="+mn-cs"/>
        </a:defRPr>
      </a:lvl4pPr>
      <a:lvl5pPr marL="1980000" marR="0" indent="-252000" algn="l" defTabSz="609585" rtl="0" eaLnBrk="1" fontAlgn="auto" latinLnBrk="0" hangingPunct="1">
        <a:lnSpc>
          <a:spcPct val="90000"/>
        </a:lnSpc>
        <a:spcBef>
          <a:spcPct val="20000"/>
        </a:spcBef>
        <a:spcAft>
          <a:spcPts val="600"/>
        </a:spcAft>
        <a:buClr>
          <a:srgbClr val="9F60B5"/>
        </a:buClr>
        <a:buSzTx/>
        <a:buFont typeface="Arial" panose="020B0604020202020204" pitchFamily="34" charset="0"/>
        <a:buChar char="•"/>
        <a:tabLst/>
        <a:defRPr sz="1800" kern="1200">
          <a:solidFill>
            <a:srgbClr val="131413"/>
          </a:solidFill>
          <a:latin typeface="+mn-lt"/>
          <a:ea typeface="+mn-ea"/>
          <a:cs typeface="+mn-cs"/>
        </a:defRPr>
      </a:lvl5pPr>
      <a:lvl6pPr marL="2412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rgbClr val="9F60B5"/>
        </a:buClr>
        <a:buFont typeface="Arial" panose="020B0604020202020204" pitchFamily="34" charset="0"/>
        <a:buChar char="•"/>
        <a:defRPr sz="1800" kern="1200">
          <a:solidFill>
            <a:srgbClr val="131413"/>
          </a:solidFill>
          <a:latin typeface="+mn-lt"/>
          <a:ea typeface="+mn-ea"/>
          <a:cs typeface="+mn-cs"/>
        </a:defRPr>
      </a:lvl6pPr>
      <a:lvl7pPr marL="2880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rgbClr val="9F60B5"/>
        </a:buClr>
        <a:buFont typeface="Arial" panose="020B0604020202020204" pitchFamily="34" charset="0"/>
        <a:buChar char="•"/>
        <a:defRPr sz="1800" kern="1200">
          <a:solidFill>
            <a:srgbClr val="131413"/>
          </a:solidFill>
          <a:latin typeface="+mn-lt"/>
          <a:ea typeface="+mn-ea"/>
          <a:cs typeface="+mn-cs"/>
        </a:defRPr>
      </a:lvl7pPr>
      <a:lvl8pPr marL="3276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rgbClr val="9F60B5"/>
        </a:buClr>
        <a:buFont typeface="Arial" panose="020B0604020202020204" pitchFamily="34" charset="0"/>
        <a:buChar char="•"/>
        <a:defRPr sz="1800" kern="1200">
          <a:solidFill>
            <a:srgbClr val="131413"/>
          </a:solidFill>
          <a:latin typeface="+mn-lt"/>
          <a:ea typeface="+mn-ea"/>
          <a:cs typeface="+mn-cs"/>
        </a:defRPr>
      </a:lvl8pPr>
      <a:lvl9pPr marL="3744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rgbClr val="9F60B5"/>
        </a:buClr>
        <a:buFont typeface="Arial" panose="020B0604020202020204" pitchFamily="34" charset="0"/>
        <a:buChar char="•"/>
        <a:defRPr sz="1800" kern="1200">
          <a:solidFill>
            <a:srgbClr val="131413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kstiruutu 16"/>
          <p:cNvSpPr txBox="1"/>
          <p:nvPr/>
        </p:nvSpPr>
        <p:spPr>
          <a:xfrm>
            <a:off x="3916800" y="6552000"/>
            <a:ext cx="4344000" cy="24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fi-FI" sz="1067" dirty="0"/>
          </a:p>
        </p:txBody>
      </p:sp>
      <p:sp>
        <p:nvSpPr>
          <p:cNvPr id="6" name="Otsikon paikkamerkki 4"/>
          <p:cNvSpPr>
            <a:spLocks noGrp="1"/>
          </p:cNvSpPr>
          <p:nvPr>
            <p:ph type="title"/>
          </p:nvPr>
        </p:nvSpPr>
        <p:spPr>
          <a:xfrm>
            <a:off x="684000" y="144000"/>
            <a:ext cx="10260000" cy="1224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idx="1"/>
          </p:nvPr>
        </p:nvSpPr>
        <p:spPr>
          <a:xfrm>
            <a:off x="684000" y="1692000"/>
            <a:ext cx="10260000" cy="460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6</a:t>
            </a:r>
          </a:p>
          <a:p>
            <a:pPr lvl="6"/>
            <a:r>
              <a:rPr lang="fi-FI" dirty="0"/>
              <a:t>7</a:t>
            </a:r>
          </a:p>
          <a:p>
            <a:pPr lvl="7"/>
            <a:r>
              <a:rPr lang="fi-FI" dirty="0"/>
              <a:t>8</a:t>
            </a:r>
          </a:p>
          <a:p>
            <a:pPr lvl="8"/>
            <a:r>
              <a:rPr lang="fi-FI" dirty="0"/>
              <a:t>9</a:t>
            </a:r>
          </a:p>
          <a:p>
            <a:pPr lvl="4"/>
            <a:endParaRPr lang="fi-FI" dirty="0"/>
          </a:p>
          <a:p>
            <a:pPr lvl="4"/>
            <a:endParaRPr lang="fi-FI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27EF28C1-F0B5-49B1-A590-2B5B11413B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4000" y="6498590"/>
            <a:ext cx="1512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E55A7-F00A-40A7-8752-70B3A844BB87}" type="datetimeFigureOut">
              <a:rPr lang="fi-FI" smtClean="0"/>
              <a:t>4.12.2025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D8DFCB6-CF61-4A0A-91F5-4F47B13318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90240" y="6498590"/>
            <a:ext cx="581152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6FCED78-FE23-486A-9EC7-493FAC0525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15552" y="6498590"/>
            <a:ext cx="82804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DE504C-0115-4759-83F9-FDDECC2B6CBD}" type="slidenum">
              <a:rPr lang="fi-FI" smtClean="0"/>
              <a:t>‹#›</a:t>
            </a:fld>
            <a:endParaRPr lang="fi-FI"/>
          </a:p>
        </p:txBody>
      </p:sp>
      <p:pic>
        <p:nvPicPr>
          <p:cNvPr id="14" name="Kuva 13" descr="Digi- ja väestötietoviraston tunnus">
            <a:extLst>
              <a:ext uri="{FF2B5EF4-FFF2-40B4-BE49-F238E27FC236}">
                <a16:creationId xmlns:a16="http://schemas.microsoft.com/office/drawing/2014/main" id="{31E5F429-5098-491A-A8AF-BCA7D5F5B735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657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  <p:sldLayoutId id="2147483766" r:id="rId14"/>
    <p:sldLayoutId id="2147483767" r:id="rId15"/>
    <p:sldLayoutId id="2147483768" r:id="rId16"/>
    <p:sldLayoutId id="2147483769" r:id="rId17"/>
    <p:sldLayoutId id="2147483770" r:id="rId18"/>
    <p:sldLayoutId id="2147483771" r:id="rId19"/>
    <p:sldLayoutId id="2147483772" r:id="rId20"/>
    <p:sldLayoutId id="2147483773" r:id="rId21"/>
    <p:sldLayoutId id="2147483774" r:id="rId22"/>
    <p:sldLayoutId id="2147483775" r:id="rId23"/>
    <p:sldLayoutId id="2147483776" r:id="rId24"/>
    <p:sldLayoutId id="2147483777" r:id="rId25"/>
    <p:sldLayoutId id="2147483778" r:id="rId26"/>
    <p:sldLayoutId id="2147483779" r:id="rId27"/>
  </p:sldLayoutIdLst>
  <p:txStyles>
    <p:titleStyle>
      <a:lvl1pPr algn="l" defTabSz="609585" rtl="0" eaLnBrk="1" latinLnBrk="0" hangingPunct="1">
        <a:spcBef>
          <a:spcPct val="0"/>
        </a:spcBef>
        <a:buNone/>
        <a:defRPr sz="4000" b="1" i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000" marR="0" indent="-342000" algn="l" defTabSz="609585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tx2"/>
        </a:buClr>
        <a:buSzPct val="110000"/>
        <a:buFont typeface="Arial" panose="020B0604020202020204" pitchFamily="34" charset="0"/>
        <a:buChar char="•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1pPr>
      <a:lvl2pPr marL="7992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Tx/>
        <a:buFont typeface="Microsoft Sans Serif" panose="020B0604020202020204" pitchFamily="34" charset="0"/>
        <a:buChar char="‒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2pPr>
      <a:lvl3pPr marL="12420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Pct val="100000"/>
        <a:buFont typeface="Wingdings" panose="05000000000000000000" pitchFamily="2" charset="2"/>
        <a:buChar char="§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3pPr>
      <a:lvl4pPr marL="17136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Tx/>
        <a:buFont typeface="Microsoft Sans Serif" panose="020B0604020202020204" pitchFamily="34" charset="0"/>
        <a:buChar char="‒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4pPr>
      <a:lvl5pPr marL="2160000" marR="0" indent="-342000" algn="l" defTabSz="609585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Courier New" panose="02070309020205020404" pitchFamily="49" charset="0"/>
        <a:buChar char="o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5pPr>
      <a:lvl6pPr marL="2520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6pPr>
      <a:lvl7pPr marL="2880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7pPr>
      <a:lvl8pPr marL="3276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8pPr>
      <a:lvl9pPr marL="3744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4" orient="horz" pos="76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kstiruutu 16"/>
          <p:cNvSpPr txBox="1"/>
          <p:nvPr/>
        </p:nvSpPr>
        <p:spPr>
          <a:xfrm>
            <a:off x="3916800" y="6552000"/>
            <a:ext cx="4344000" cy="24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fi-FI" sz="1067" dirty="0"/>
          </a:p>
        </p:txBody>
      </p:sp>
      <p:sp>
        <p:nvSpPr>
          <p:cNvPr id="6" name="Otsikon paikkamerkki 4"/>
          <p:cNvSpPr>
            <a:spLocks noGrp="1"/>
          </p:cNvSpPr>
          <p:nvPr>
            <p:ph type="title"/>
          </p:nvPr>
        </p:nvSpPr>
        <p:spPr>
          <a:xfrm>
            <a:off x="684000" y="144000"/>
            <a:ext cx="10260000" cy="1224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idx="1"/>
          </p:nvPr>
        </p:nvSpPr>
        <p:spPr>
          <a:xfrm>
            <a:off x="684000" y="1692000"/>
            <a:ext cx="10260000" cy="460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6</a:t>
            </a:r>
          </a:p>
          <a:p>
            <a:pPr lvl="6"/>
            <a:r>
              <a:rPr lang="fi-FI" dirty="0"/>
              <a:t>7</a:t>
            </a:r>
          </a:p>
          <a:p>
            <a:pPr lvl="7"/>
            <a:r>
              <a:rPr lang="fi-FI" dirty="0"/>
              <a:t>8</a:t>
            </a:r>
          </a:p>
          <a:p>
            <a:pPr lvl="8"/>
            <a:r>
              <a:rPr lang="fi-FI" dirty="0"/>
              <a:t>9</a:t>
            </a:r>
          </a:p>
          <a:p>
            <a:pPr lvl="4"/>
            <a:endParaRPr lang="fi-FI" dirty="0"/>
          </a:p>
          <a:p>
            <a:pPr lvl="4"/>
            <a:endParaRPr lang="fi-FI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27EF28C1-F0B5-49B1-A590-2B5B11413B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4000" y="6498590"/>
            <a:ext cx="1512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18.7.2025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D8DFCB6-CF61-4A0A-91F5-4F47B13318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90240" y="6498590"/>
            <a:ext cx="581152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6FCED78-FE23-486A-9EC7-493FAC0525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15552" y="6498590"/>
            <a:ext cx="82804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pic>
        <p:nvPicPr>
          <p:cNvPr id="14" name="Kuva 13" descr="Digi- ja väestötietoviraston tunnus">
            <a:extLst>
              <a:ext uri="{FF2B5EF4-FFF2-40B4-BE49-F238E27FC236}">
                <a16:creationId xmlns:a16="http://schemas.microsoft.com/office/drawing/2014/main" id="{31E5F429-5098-491A-A8AF-BCA7D5F5B735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063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  <p:sldLayoutId id="2147483797" r:id="rId17"/>
    <p:sldLayoutId id="2147483798" r:id="rId18"/>
    <p:sldLayoutId id="2147483799" r:id="rId19"/>
    <p:sldLayoutId id="2147483800" r:id="rId20"/>
    <p:sldLayoutId id="2147483801" r:id="rId21"/>
    <p:sldLayoutId id="2147483802" r:id="rId22"/>
    <p:sldLayoutId id="2147483803" r:id="rId23"/>
    <p:sldLayoutId id="2147483804" r:id="rId24"/>
    <p:sldLayoutId id="2147483805" r:id="rId25"/>
    <p:sldLayoutId id="2147483806" r:id="rId26"/>
    <p:sldLayoutId id="2147483807" r:id="rId27"/>
  </p:sldLayoutIdLst>
  <p:hf sldNum="0" hdr="0" ftr="0"/>
  <p:txStyles>
    <p:titleStyle>
      <a:lvl1pPr algn="l" defTabSz="609585" rtl="0" eaLnBrk="1" latinLnBrk="0" hangingPunct="1">
        <a:spcBef>
          <a:spcPct val="0"/>
        </a:spcBef>
        <a:buNone/>
        <a:defRPr sz="4000" b="1" i="0" kern="1200">
          <a:solidFill>
            <a:srgbClr val="007770"/>
          </a:solidFill>
          <a:latin typeface="+mj-lt"/>
          <a:ea typeface="+mj-ea"/>
          <a:cs typeface="+mj-cs"/>
        </a:defRPr>
      </a:lvl1pPr>
    </p:titleStyle>
    <p:bodyStyle>
      <a:lvl1pPr marL="342000" marR="0" indent="-342000" algn="l" defTabSz="609585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tx2"/>
        </a:buClr>
        <a:buSzPct val="110000"/>
        <a:buFont typeface="Arial" panose="020B0604020202020204" pitchFamily="34" charset="0"/>
        <a:buChar char="•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1pPr>
      <a:lvl2pPr marL="7992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Tx/>
        <a:buFont typeface="Microsoft Sans Serif" panose="020B0604020202020204" pitchFamily="34" charset="0"/>
        <a:buChar char="‒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2pPr>
      <a:lvl3pPr marL="12420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Pct val="100000"/>
        <a:buFont typeface="Wingdings" panose="05000000000000000000" pitchFamily="2" charset="2"/>
        <a:buChar char="§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3pPr>
      <a:lvl4pPr marL="17136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Tx/>
        <a:buFont typeface="Microsoft Sans Serif" panose="020B0604020202020204" pitchFamily="34" charset="0"/>
        <a:buChar char="‒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4pPr>
      <a:lvl5pPr marL="2160000" marR="0" indent="-342000" algn="l" defTabSz="609585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Courier New" panose="02070309020205020404" pitchFamily="49" charset="0"/>
        <a:buChar char="o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5pPr>
      <a:lvl6pPr marL="2520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6pPr>
      <a:lvl7pPr marL="2880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7pPr>
      <a:lvl8pPr marL="3276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8pPr>
      <a:lvl9pPr marL="3744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4" orient="horz" pos="760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kstiruutu 16"/>
          <p:cNvSpPr txBox="1"/>
          <p:nvPr/>
        </p:nvSpPr>
        <p:spPr>
          <a:xfrm>
            <a:off x="3916800" y="6552000"/>
            <a:ext cx="4344000" cy="24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fi-FI" sz="1067" dirty="0"/>
          </a:p>
        </p:txBody>
      </p:sp>
      <p:sp>
        <p:nvSpPr>
          <p:cNvPr id="6" name="Otsikon paikkamerkki 4"/>
          <p:cNvSpPr>
            <a:spLocks noGrp="1"/>
          </p:cNvSpPr>
          <p:nvPr>
            <p:ph type="title"/>
          </p:nvPr>
        </p:nvSpPr>
        <p:spPr>
          <a:xfrm>
            <a:off x="684000" y="144000"/>
            <a:ext cx="10260000" cy="1224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idx="1"/>
          </p:nvPr>
        </p:nvSpPr>
        <p:spPr>
          <a:xfrm>
            <a:off x="684000" y="1692000"/>
            <a:ext cx="10260000" cy="460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6</a:t>
            </a:r>
          </a:p>
          <a:p>
            <a:pPr lvl="6"/>
            <a:r>
              <a:rPr lang="fi-FI" dirty="0"/>
              <a:t>7</a:t>
            </a:r>
          </a:p>
          <a:p>
            <a:pPr lvl="7"/>
            <a:r>
              <a:rPr lang="fi-FI" dirty="0"/>
              <a:t>8</a:t>
            </a:r>
          </a:p>
          <a:p>
            <a:pPr lvl="8"/>
            <a:r>
              <a:rPr lang="fi-FI" dirty="0"/>
              <a:t>9</a:t>
            </a:r>
          </a:p>
          <a:p>
            <a:pPr lvl="4"/>
            <a:endParaRPr lang="fi-FI" dirty="0"/>
          </a:p>
          <a:p>
            <a:pPr lvl="4"/>
            <a:endParaRPr lang="fi-FI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27EF28C1-F0B5-49B1-A590-2B5B11413B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4000" y="6498590"/>
            <a:ext cx="1512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BDA0A-C49F-4782-8C4A-CF23B4534BB8}" type="datetime1">
              <a:rPr lang="fi-FI" smtClean="0"/>
              <a:t>4.12.2025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D8DFCB6-CF61-4A0A-91F5-4F47B13318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90240" y="6498590"/>
            <a:ext cx="581152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6FCED78-FE23-486A-9EC7-493FAC0525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15552" y="6498590"/>
            <a:ext cx="82804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pic>
        <p:nvPicPr>
          <p:cNvPr id="14" name="Kuva 13" descr="Digi- ja väestötietoviraston tunnus">
            <a:extLst>
              <a:ext uri="{FF2B5EF4-FFF2-40B4-BE49-F238E27FC236}">
                <a16:creationId xmlns:a16="http://schemas.microsoft.com/office/drawing/2014/main" id="{31E5F429-5098-491A-A8AF-BCA7D5F5B735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184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  <p:sldLayoutId id="2147483821" r:id="rId13"/>
    <p:sldLayoutId id="2147483822" r:id="rId14"/>
    <p:sldLayoutId id="2147483823" r:id="rId15"/>
    <p:sldLayoutId id="2147483824" r:id="rId16"/>
    <p:sldLayoutId id="2147483825" r:id="rId17"/>
    <p:sldLayoutId id="2147483826" r:id="rId18"/>
    <p:sldLayoutId id="2147483827" r:id="rId19"/>
    <p:sldLayoutId id="2147483828" r:id="rId20"/>
    <p:sldLayoutId id="2147483829" r:id="rId21"/>
    <p:sldLayoutId id="2147483830" r:id="rId22"/>
    <p:sldLayoutId id="2147483831" r:id="rId23"/>
    <p:sldLayoutId id="2147483832" r:id="rId24"/>
    <p:sldLayoutId id="2147483833" r:id="rId25"/>
    <p:sldLayoutId id="2147483834" r:id="rId26"/>
    <p:sldLayoutId id="2147483835" r:id="rId27"/>
  </p:sldLayoutIdLst>
  <p:hf hdr="0"/>
  <p:txStyles>
    <p:titleStyle>
      <a:lvl1pPr algn="l" defTabSz="609585" rtl="0" eaLnBrk="1" latinLnBrk="0" hangingPunct="1">
        <a:spcBef>
          <a:spcPct val="0"/>
        </a:spcBef>
        <a:buNone/>
        <a:defRPr sz="4000" b="1" i="0" kern="1200">
          <a:solidFill>
            <a:srgbClr val="007770"/>
          </a:solidFill>
          <a:latin typeface="+mj-lt"/>
          <a:ea typeface="+mj-ea"/>
          <a:cs typeface="+mj-cs"/>
        </a:defRPr>
      </a:lvl1pPr>
    </p:titleStyle>
    <p:bodyStyle>
      <a:lvl1pPr marL="342000" marR="0" indent="-342000" algn="l" defTabSz="609585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tx2"/>
        </a:buClr>
        <a:buSzPct val="110000"/>
        <a:buFont typeface="Arial" panose="020B0604020202020204" pitchFamily="34" charset="0"/>
        <a:buChar char="•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1pPr>
      <a:lvl2pPr marL="7992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Tx/>
        <a:buFont typeface="Microsoft Sans Serif" panose="020B0604020202020204" pitchFamily="34" charset="0"/>
        <a:buChar char="‒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2pPr>
      <a:lvl3pPr marL="12420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Pct val="100000"/>
        <a:buFont typeface="Wingdings" panose="05000000000000000000" pitchFamily="2" charset="2"/>
        <a:buChar char="§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3pPr>
      <a:lvl4pPr marL="17136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Tx/>
        <a:buFont typeface="Microsoft Sans Serif" panose="020B0604020202020204" pitchFamily="34" charset="0"/>
        <a:buChar char="‒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4pPr>
      <a:lvl5pPr marL="2160000" marR="0" indent="-342000" algn="l" defTabSz="609585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Courier New" panose="02070309020205020404" pitchFamily="49" charset="0"/>
        <a:buChar char="o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5pPr>
      <a:lvl6pPr marL="2520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6pPr>
      <a:lvl7pPr marL="2880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7pPr>
      <a:lvl8pPr marL="3276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8pPr>
      <a:lvl9pPr marL="3744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4" orient="horz" pos="760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kstiruutu 16"/>
          <p:cNvSpPr txBox="1"/>
          <p:nvPr/>
        </p:nvSpPr>
        <p:spPr>
          <a:xfrm>
            <a:off x="3916800" y="6552000"/>
            <a:ext cx="4344000" cy="24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fi-FI" sz="1067" dirty="0"/>
          </a:p>
        </p:txBody>
      </p:sp>
      <p:sp>
        <p:nvSpPr>
          <p:cNvPr id="6" name="Otsikon paikkamerkki 4"/>
          <p:cNvSpPr>
            <a:spLocks noGrp="1"/>
          </p:cNvSpPr>
          <p:nvPr>
            <p:ph type="title"/>
          </p:nvPr>
        </p:nvSpPr>
        <p:spPr>
          <a:xfrm>
            <a:off x="684000" y="144000"/>
            <a:ext cx="10260000" cy="1224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idx="1"/>
          </p:nvPr>
        </p:nvSpPr>
        <p:spPr>
          <a:xfrm>
            <a:off x="684000" y="1692000"/>
            <a:ext cx="10260000" cy="460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6</a:t>
            </a:r>
          </a:p>
          <a:p>
            <a:pPr lvl="6"/>
            <a:r>
              <a:rPr lang="fi-FI" dirty="0"/>
              <a:t>7</a:t>
            </a:r>
          </a:p>
          <a:p>
            <a:pPr lvl="7"/>
            <a:r>
              <a:rPr lang="fi-FI" dirty="0"/>
              <a:t>8</a:t>
            </a:r>
          </a:p>
          <a:p>
            <a:pPr lvl="8"/>
            <a:r>
              <a:rPr lang="fi-FI" dirty="0"/>
              <a:t>9</a:t>
            </a:r>
          </a:p>
          <a:p>
            <a:pPr lvl="4"/>
            <a:endParaRPr lang="fi-FI" dirty="0"/>
          </a:p>
          <a:p>
            <a:pPr lvl="4"/>
            <a:endParaRPr lang="fi-FI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27EF28C1-F0B5-49B1-A590-2B5B11413B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4000" y="6498590"/>
            <a:ext cx="1512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FDB73-D50C-4AC0-931D-37E9E3954012}" type="datetime1">
              <a:rPr lang="fi-FI" smtClean="0"/>
              <a:t>4.12.2025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D8DFCB6-CF61-4A0A-91F5-4F47B13318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90240" y="6498590"/>
            <a:ext cx="581152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6FCED78-FE23-486A-9EC7-493FAC0525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15552" y="6498590"/>
            <a:ext cx="82804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pic>
        <p:nvPicPr>
          <p:cNvPr id="14" name="Kuva 13" descr="Digi- ja väestötietoviraston tunnus">
            <a:extLst>
              <a:ext uri="{FF2B5EF4-FFF2-40B4-BE49-F238E27FC236}">
                <a16:creationId xmlns:a16="http://schemas.microsoft.com/office/drawing/2014/main" id="{31E5F429-5098-491A-A8AF-BCA7D5F5B735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35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  <p:sldLayoutId id="2147483848" r:id="rId12"/>
    <p:sldLayoutId id="2147483849" r:id="rId13"/>
    <p:sldLayoutId id="2147483850" r:id="rId14"/>
    <p:sldLayoutId id="2147483851" r:id="rId15"/>
    <p:sldLayoutId id="2147483852" r:id="rId16"/>
    <p:sldLayoutId id="2147483853" r:id="rId17"/>
    <p:sldLayoutId id="2147483854" r:id="rId18"/>
    <p:sldLayoutId id="2147483855" r:id="rId19"/>
    <p:sldLayoutId id="2147483856" r:id="rId20"/>
    <p:sldLayoutId id="2147483857" r:id="rId21"/>
    <p:sldLayoutId id="2147483858" r:id="rId22"/>
    <p:sldLayoutId id="2147483859" r:id="rId23"/>
    <p:sldLayoutId id="2147483860" r:id="rId24"/>
    <p:sldLayoutId id="2147483861" r:id="rId25"/>
    <p:sldLayoutId id="2147483862" r:id="rId26"/>
    <p:sldLayoutId id="2147483863" r:id="rId27"/>
  </p:sldLayoutIdLst>
  <p:hf hdr="0"/>
  <p:txStyles>
    <p:titleStyle>
      <a:lvl1pPr algn="l" defTabSz="609585" rtl="0" eaLnBrk="1" latinLnBrk="0" hangingPunct="1">
        <a:spcBef>
          <a:spcPct val="0"/>
        </a:spcBef>
        <a:buNone/>
        <a:defRPr sz="4000" b="1" i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000" marR="0" indent="-342000" algn="l" defTabSz="609585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tx2"/>
        </a:buClr>
        <a:buSzPct val="110000"/>
        <a:buFont typeface="Arial" panose="020B0604020202020204" pitchFamily="34" charset="0"/>
        <a:buChar char="•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1pPr>
      <a:lvl2pPr marL="7992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Tx/>
        <a:buFont typeface="Microsoft Sans Serif" panose="020B0604020202020204" pitchFamily="34" charset="0"/>
        <a:buChar char="‒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2pPr>
      <a:lvl3pPr marL="12420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Pct val="100000"/>
        <a:buFont typeface="Wingdings" panose="05000000000000000000" pitchFamily="2" charset="2"/>
        <a:buChar char="§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3pPr>
      <a:lvl4pPr marL="17136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Tx/>
        <a:buFont typeface="Microsoft Sans Serif" panose="020B0604020202020204" pitchFamily="34" charset="0"/>
        <a:buChar char="‒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4pPr>
      <a:lvl5pPr marL="2160000" marR="0" indent="-342000" algn="l" defTabSz="609585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Courier New" panose="02070309020205020404" pitchFamily="49" charset="0"/>
        <a:buChar char="o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5pPr>
      <a:lvl6pPr marL="2520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6pPr>
      <a:lvl7pPr marL="2880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7pPr>
      <a:lvl8pPr marL="3276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8pPr>
      <a:lvl9pPr marL="3744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4" orient="horz" pos="7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7.xml"/><Relationship Id="rId5" Type="http://schemas.openxmlformats.org/officeDocument/2006/relationships/image" Target="../media/image28.png"/><Relationship Id="rId4" Type="http://schemas.openxmlformats.org/officeDocument/2006/relationships/hyperlink" Target="../FI-SV_DOC/1301441/02_From%20Vendor/Hy&#246;dynt&#228;k&#228;&#228;%20valmista%20viestint&#228;materiaalia:%20dvv.fi/digi-ensin-hanke/organisaatioille/viestintamateriaalit.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response.questback.com/dvv/digiensin-jakelulistat" TargetMode="External"/><Relationship Id="rId1" Type="http://schemas.openxmlformats.org/officeDocument/2006/relationships/slideLayout" Target="../slideLayouts/slideLayout10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7.xml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490E6045-7DC8-C9EC-0454-D620F3615F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FI" dirty="0"/>
              <a:t>Myndighetsposten blir i första hand digital i 2026</a:t>
            </a:r>
            <a:endParaRPr lang="fi-FI" dirty="0"/>
          </a:p>
        </p:txBody>
      </p:sp>
      <p:sp>
        <p:nvSpPr>
          <p:cNvPr id="8" name="Alaotsikko 7">
            <a:extLst>
              <a:ext uri="{FF2B5EF4-FFF2-40B4-BE49-F238E27FC236}">
                <a16:creationId xmlns:a16="http://schemas.microsoft.com/office/drawing/2014/main" id="{F288A29E-B853-3CB8-5F28-5385D65F25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FI" dirty="0"/>
              <a:t>Vad innebär ändringen?</a:t>
            </a:r>
          </a:p>
          <a:p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EF5C588-9466-4136-8D40-032D52CBA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34A0BE-416C-4810-A0B7-A88BD60BEF9D}" type="datetime1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4.12.2025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B701E64-DCF4-4694-A9D8-337221AA8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6731813-F5F7-4DE3-A4D0-18982DDAA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A216A4-0EFA-4E1D-957F-65BF0187D28B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7094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1">
            <a:extLst>
              <a:ext uri="{FF2B5EF4-FFF2-40B4-BE49-F238E27FC236}">
                <a16:creationId xmlns:a16="http://schemas.microsoft.com/office/drawing/2014/main" id="{D7D0AAA4-5027-5981-E0D8-68A7D6DFA6EF}"/>
              </a:ext>
            </a:extLst>
          </p:cNvPr>
          <p:cNvSpPr txBox="1">
            <a:spLocks/>
          </p:cNvSpPr>
          <p:nvPr/>
        </p:nvSpPr>
        <p:spPr>
          <a:xfrm>
            <a:off x="452234" y="1103947"/>
            <a:ext cx="6693101" cy="4156845"/>
          </a:xfrm>
          <a:prstGeom prst="rect">
            <a:avLst/>
          </a:prstGeom>
        </p:spPr>
        <p:txBody>
          <a:bodyPr>
            <a:noAutofit/>
          </a:bodyPr>
          <a:lstStyle>
            <a:lvl1pPr marL="342000" marR="0" indent="-342000" algn="l" defTabSz="6095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tabLst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1pPr>
            <a:lvl2pPr marL="799200" marR="0" indent="-34200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Microsoft Sans Serif" panose="020B0604020202020204" pitchFamily="34" charset="0"/>
              <a:buChar char="‒"/>
              <a:tabLst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2pPr>
            <a:lvl3pPr marL="1242000" marR="0" indent="-34200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tabLst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3pPr>
            <a:lvl4pPr marL="1713600" marR="0" indent="-34200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Microsoft Sans Serif" panose="020B0604020202020204" pitchFamily="34" charset="0"/>
              <a:buChar char="‒"/>
              <a:tabLst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4pPr>
            <a:lvl5pPr marL="2160000" marR="0" indent="-34200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Courier New" panose="02070309020205020404" pitchFamily="49" charset="0"/>
              <a:buChar char="o"/>
              <a:tabLst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5pPr>
            <a:lvl6pPr marL="2520000" indent="-342000" algn="l" defTabSz="609585" rtl="0" eaLnBrk="1" latinLnBrk="0" hangingPunct="1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tx2"/>
              </a:buClr>
              <a:buFont typeface="Microsoft Sans Serif" panose="020B0604020202020204" pitchFamily="34" charset="0"/>
              <a:buChar char="‒"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6pPr>
            <a:lvl7pPr marL="2880000" indent="-342000" algn="l" defTabSz="609585" rtl="0" eaLnBrk="1" latinLnBrk="0" hangingPunct="1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tx2"/>
              </a:buClr>
              <a:buFont typeface="Microsoft Sans Serif" panose="020B0604020202020204" pitchFamily="34" charset="0"/>
              <a:buChar char="‒"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7pPr>
            <a:lvl8pPr marL="3276000" indent="-342000" algn="l" defTabSz="609585" rtl="0" eaLnBrk="1" latinLnBrk="0" hangingPunct="1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tx2"/>
              </a:buClr>
              <a:buFont typeface="Microsoft Sans Serif" panose="020B0604020202020204" pitchFamily="34" charset="0"/>
              <a:buChar char="‒"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8pPr>
            <a:lvl9pPr marL="3744000" indent="-342000" algn="l" defTabSz="609585" rtl="0" eaLnBrk="1" latinLnBrk="0" hangingPunct="1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tx2"/>
              </a:buClr>
              <a:buFont typeface="Microsoft Sans Serif" panose="020B0604020202020204" pitchFamily="34" charset="0"/>
              <a:buChar char="‒"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800"/>
              </a:spcAft>
              <a:buNone/>
            </a:pPr>
            <a:r>
              <a:rPr lang="sv-FI" sz="1800">
                <a:solidFill>
                  <a:schemeClr val="accent1"/>
                </a:solidFill>
              </a:rPr>
              <a:t>Vi behöver alla organisationers insatser för kommunikationen för att medborgarna ska förstå vad förändringen handlar om.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None/>
            </a:pPr>
            <a:r>
              <a:rPr lang="sv-FI" sz="1800">
                <a:solidFill>
                  <a:schemeClr val="accent1"/>
                </a:solidFill>
              </a:rPr>
              <a:t>Kom ihåg att berätta om övergången till elektronisk kommunikation i alla era servicekanaler</a:t>
            </a:r>
          </a:p>
          <a:p>
            <a:pPr marL="269875" indent="-269875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</a:pPr>
            <a:r>
              <a:rPr lang="sv-FI" sz="1800">
                <a:solidFill>
                  <a:schemeClr val="accent1"/>
                </a:solidFill>
              </a:rPr>
              <a:t>vid kundbesök på servicestället </a:t>
            </a:r>
          </a:p>
          <a:p>
            <a:pPr marL="269875" indent="-269875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</a:pPr>
            <a:r>
              <a:rPr lang="sv-FI" sz="1800">
                <a:solidFill>
                  <a:schemeClr val="accent1"/>
                </a:solidFill>
              </a:rPr>
              <a:t>i chattkanalerna</a:t>
            </a:r>
          </a:p>
          <a:p>
            <a:pPr marL="269875" indent="-269875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</a:pPr>
            <a:r>
              <a:rPr lang="sv-FI" sz="1800">
                <a:solidFill>
                  <a:schemeClr val="accent1"/>
                </a:solidFill>
              </a:rPr>
              <a:t>i telefontjänsten</a:t>
            </a:r>
          </a:p>
          <a:p>
            <a:pPr marL="269875" indent="-269875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</a:pPr>
            <a:r>
              <a:rPr lang="sv-FI" sz="1800">
                <a:solidFill>
                  <a:schemeClr val="accent1"/>
                </a:solidFill>
              </a:rPr>
              <a:t>i ärendehanteringen via e-post</a:t>
            </a:r>
          </a:p>
          <a:p>
            <a:pPr marL="269875" indent="-269875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</a:pPr>
            <a:r>
              <a:rPr lang="sv-FI" sz="1800">
                <a:solidFill>
                  <a:schemeClr val="accent1"/>
                </a:solidFill>
              </a:rPr>
              <a:t>i e-tjänsten</a:t>
            </a:r>
          </a:p>
          <a:p>
            <a:pPr marL="269875" indent="-269875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</a:pPr>
            <a:r>
              <a:rPr lang="sv-FI" sz="1800">
                <a:solidFill>
                  <a:schemeClr val="accent1"/>
                </a:solidFill>
              </a:rPr>
              <a:t>i andra kundservicekanaler.</a:t>
            </a:r>
          </a:p>
          <a:p>
            <a:pPr marL="269875" indent="-269875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</a:pPr>
            <a:endParaRPr lang="fi-FI" sz="1800" dirty="0">
              <a:solidFill>
                <a:schemeClr val="accent1"/>
              </a:solidFill>
            </a:endParaRPr>
          </a:p>
          <a:p>
            <a:pPr marL="269875" indent="-269875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</a:pPr>
            <a:endParaRPr lang="fi-FI" sz="1800" dirty="0">
              <a:solidFill>
                <a:schemeClr val="accent1"/>
              </a:solidFill>
            </a:endParaRPr>
          </a:p>
          <a:p>
            <a:pPr marL="269875" indent="-269875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</a:pPr>
            <a:endParaRPr lang="fi-FI" sz="1800" dirty="0">
              <a:solidFill>
                <a:schemeClr val="accent1"/>
              </a:solidFill>
            </a:endParaRPr>
          </a:p>
          <a:p>
            <a:pPr marL="269875" indent="-269875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</a:pPr>
            <a:endParaRPr lang="fi-FI" sz="1800" dirty="0">
              <a:solidFill>
                <a:schemeClr val="accent1"/>
              </a:solidFill>
            </a:endParaRPr>
          </a:p>
          <a:p>
            <a:pPr marL="0" indent="0">
              <a:spcAft>
                <a:spcPts val="1200"/>
              </a:spcAft>
              <a:buNone/>
            </a:pPr>
            <a:endParaRPr lang="fi-FI" sz="2000" b="1" dirty="0">
              <a:solidFill>
                <a:schemeClr val="accent1"/>
              </a:solidFill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sv-FI" sz="2000">
                <a:solidFill>
                  <a:schemeClr val="accent1"/>
                </a:solidFill>
                <a:ea typeface="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Otsikko 4">
            <a:extLst>
              <a:ext uri="{FF2B5EF4-FFF2-40B4-BE49-F238E27FC236}">
                <a16:creationId xmlns:a16="http://schemas.microsoft.com/office/drawing/2014/main" id="{0C268182-9632-11ED-30E9-2A9066D3D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234" y="227844"/>
            <a:ext cx="10989936" cy="764720"/>
          </a:xfrm>
        </p:spPr>
        <p:txBody>
          <a:bodyPr>
            <a:normAutofit/>
          </a:bodyPr>
          <a:lstStyle/>
          <a:p>
            <a:r>
              <a:rPr lang="sv-FI" sz="3200">
                <a:solidFill>
                  <a:schemeClr val="tx2"/>
                </a:solidFill>
              </a:rPr>
              <a:t>Alla behövs för kommunikationen</a:t>
            </a:r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814B9AD3-A7EF-CDDB-A288-927D3022BC0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7515" r="27300"/>
          <a:stretch/>
        </p:blipFill>
        <p:spPr>
          <a:xfrm>
            <a:off x="7543800" y="0"/>
            <a:ext cx="4648200" cy="6858000"/>
          </a:xfrm>
          <a:prstGeom prst="rect">
            <a:avLst/>
          </a:prstGeom>
        </p:spPr>
      </p:pic>
      <p:sp>
        <p:nvSpPr>
          <p:cNvPr id="4" name="Suorakulmio: Pyöristetyt kulmat 3">
            <a:extLst>
              <a:ext uri="{FF2B5EF4-FFF2-40B4-BE49-F238E27FC236}">
                <a16:creationId xmlns:a16="http://schemas.microsoft.com/office/drawing/2014/main" id="{A5F15C4F-950E-DEBA-49DF-A16A9DEB9A86}"/>
              </a:ext>
            </a:extLst>
          </p:cNvPr>
          <p:cNvSpPr/>
          <p:nvPr/>
        </p:nvSpPr>
        <p:spPr>
          <a:xfrm>
            <a:off x="548476" y="5139813"/>
            <a:ext cx="6335450" cy="1490343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1600" b="1" i="0" u="none" strike="noStrike" cap="none" normalizeH="0" baseline="0" noProof="0">
                <a:ln>
                  <a:noFill/>
                </a:ln>
                <a:solidFill>
                  <a:prstClr val="white"/>
                </a:solidFill>
                <a:uLnTx/>
                <a:uFillTx/>
                <a:latin typeface="Arial" panose="020B0604020202020204"/>
                <a:ea typeface="Arial"/>
                <a:cs typeface="+mn-cs"/>
              </a:rPr>
              <a:t>Använd det färdiga kommunikationsmaterialet:</a:t>
            </a:r>
            <a:r>
              <a:rPr kumimoji="0" lang="sv-FI" sz="1600" b="0" i="0" u="none" strike="noStrike" cap="none" normalizeH="0" baseline="0" noProof="0">
                <a:ln>
                  <a:noFill/>
                </a:ln>
                <a:solidFill>
                  <a:prstClr val="white"/>
                </a:solidFill>
                <a:uLnTx/>
                <a:uFillTx/>
                <a:latin typeface="Arial" panose="020B0604020202020204"/>
                <a:ea typeface="Arial"/>
                <a:cs typeface="+mn-cs"/>
              </a:rPr>
              <a:t> </a:t>
            </a:r>
            <a:br>
              <a:rPr kumimoji="0" lang="sv-FI" sz="1600" b="0" i="0" u="none" strike="noStrike" cap="none" normalizeH="0" baseline="0" noProof="0">
                <a:ln>
                  <a:noFill/>
                </a:ln>
                <a:solidFill>
                  <a:prstClr val="white"/>
                </a:solidFill>
                <a:uLnTx/>
                <a:uFillTx/>
                <a:latin typeface="Arial" panose="020B0604020202020204"/>
                <a:ea typeface="Arial"/>
                <a:cs typeface="+mn-cs"/>
              </a:rPr>
            </a:br>
            <a:r>
              <a:rPr kumimoji="0" lang="sv-FI" sz="1600" b="0" i="0" u="none" strike="noStrike" cap="none" normalizeH="0" baseline="0" noProof="0">
                <a:ln>
                  <a:noFill/>
                </a:ln>
                <a:solidFill>
                  <a:schemeClr val="bg1"/>
                </a:solidFill>
                <a:uLnTx/>
                <a:uFillTx/>
                <a:latin typeface="Arial" panose="020B0604020202020204"/>
                <a:ea typeface="Arial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dvv.fi/sv/prioritera-digitalt-projektet/organisationer/kommunikationsmaterial. 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sv-FI" sz="1600" b="0" i="0" u="none" strike="noStrike" cap="none" normalizeH="0" baseline="0" noProof="0">
                <a:ln>
                  <a:noFill/>
                </a:ln>
                <a:solidFill>
                  <a:prstClr val="white"/>
                </a:solidFill>
                <a:uLnTx/>
                <a:uFillTx/>
                <a:latin typeface="Arial" panose="020B0604020202020204"/>
                <a:ea typeface="Arial"/>
                <a:cs typeface="+mn-cs"/>
              </a:rPr>
            </a:br>
            <a:r>
              <a:rPr kumimoji="0" lang="sv-FI" sz="1600" b="0" i="0" u="none" strike="noStrike" cap="none" normalizeH="0" baseline="0" noProof="0">
                <a:ln>
                  <a:noFill/>
                </a:ln>
                <a:solidFill>
                  <a:prstClr val="white"/>
                </a:solidFill>
                <a:uLnTx/>
                <a:uFillTx/>
                <a:latin typeface="Arial" panose="020B0604020202020204"/>
                <a:ea typeface="Arial"/>
                <a:cs typeface="+mn-cs"/>
              </a:rPr>
              <a:t>Kommunikationsmaterialet för skedet som inleds i början av 2026 publiceras den 8.10.2025. </a:t>
            </a:r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D23BA3E4-5DA2-8585-4B92-CB56E9C55D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96435" y="5805809"/>
            <a:ext cx="681063" cy="94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3894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apaamuotoinen: Muoto 5">
            <a:extLst>
              <a:ext uri="{FF2B5EF4-FFF2-40B4-BE49-F238E27FC236}">
                <a16:creationId xmlns:a16="http://schemas.microsoft.com/office/drawing/2014/main" id="{84865AC1-7EEE-93B6-74A2-B7B99953E571}"/>
              </a:ext>
            </a:extLst>
          </p:cNvPr>
          <p:cNvSpPr>
            <a:spLocks/>
          </p:cNvSpPr>
          <p:nvPr/>
        </p:nvSpPr>
        <p:spPr>
          <a:xfrm rot="11769045">
            <a:off x="6786505" y="-1764497"/>
            <a:ext cx="8306960" cy="7038949"/>
          </a:xfrm>
          <a:custGeom>
            <a:avLst/>
            <a:gdLst>
              <a:gd name="connsiteX0" fmla="*/ 1744341 w 2975315"/>
              <a:gd name="connsiteY0" fmla="*/ 68989 h 2669455"/>
              <a:gd name="connsiteX1" fmla="*/ 29841 w 2975315"/>
              <a:gd name="connsiteY1" fmla="*/ 1392964 h 2669455"/>
              <a:gd name="connsiteX2" fmla="*/ 753741 w 2975315"/>
              <a:gd name="connsiteY2" fmla="*/ 2345464 h 2669455"/>
              <a:gd name="connsiteX3" fmla="*/ 2011041 w 2975315"/>
              <a:gd name="connsiteY3" fmla="*/ 2669314 h 2669455"/>
              <a:gd name="connsiteX4" fmla="*/ 2801616 w 2975315"/>
              <a:gd name="connsiteY4" fmla="*/ 2316889 h 2669455"/>
              <a:gd name="connsiteX5" fmla="*/ 2944491 w 2975315"/>
              <a:gd name="connsiteY5" fmla="*/ 1088164 h 2669455"/>
              <a:gd name="connsiteX6" fmla="*/ 2363466 w 2975315"/>
              <a:gd name="connsiteY6" fmla="*/ 278539 h 2669455"/>
              <a:gd name="connsiteX7" fmla="*/ 1744341 w 2975315"/>
              <a:gd name="connsiteY7" fmla="*/ 68989 h 2669455"/>
              <a:gd name="connsiteX0" fmla="*/ 1396426 w 2960775"/>
              <a:gd name="connsiteY0" fmla="*/ 85053 h 2599794"/>
              <a:gd name="connsiteX1" fmla="*/ 15301 w 2960775"/>
              <a:gd name="connsiteY1" fmla="*/ 1323303 h 2599794"/>
              <a:gd name="connsiteX2" fmla="*/ 739201 w 2960775"/>
              <a:gd name="connsiteY2" fmla="*/ 2275803 h 2599794"/>
              <a:gd name="connsiteX3" fmla="*/ 1996501 w 2960775"/>
              <a:gd name="connsiteY3" fmla="*/ 2599653 h 2599794"/>
              <a:gd name="connsiteX4" fmla="*/ 2787076 w 2960775"/>
              <a:gd name="connsiteY4" fmla="*/ 2247228 h 2599794"/>
              <a:gd name="connsiteX5" fmla="*/ 2929951 w 2960775"/>
              <a:gd name="connsiteY5" fmla="*/ 1018503 h 2599794"/>
              <a:gd name="connsiteX6" fmla="*/ 2348926 w 2960775"/>
              <a:gd name="connsiteY6" fmla="*/ 208878 h 2599794"/>
              <a:gd name="connsiteX7" fmla="*/ 1396426 w 2960775"/>
              <a:gd name="connsiteY7" fmla="*/ 85053 h 2599794"/>
              <a:gd name="connsiteX0" fmla="*/ 1401079 w 2965428"/>
              <a:gd name="connsiteY0" fmla="*/ 85053 h 2599794"/>
              <a:gd name="connsiteX1" fmla="*/ 19954 w 2965428"/>
              <a:gd name="connsiteY1" fmla="*/ 1323303 h 2599794"/>
              <a:gd name="connsiteX2" fmla="*/ 743854 w 2965428"/>
              <a:gd name="connsiteY2" fmla="*/ 2275803 h 2599794"/>
              <a:gd name="connsiteX3" fmla="*/ 2001154 w 2965428"/>
              <a:gd name="connsiteY3" fmla="*/ 2599653 h 2599794"/>
              <a:gd name="connsiteX4" fmla="*/ 2791729 w 2965428"/>
              <a:gd name="connsiteY4" fmla="*/ 2247228 h 2599794"/>
              <a:gd name="connsiteX5" fmla="*/ 2934604 w 2965428"/>
              <a:gd name="connsiteY5" fmla="*/ 1018503 h 2599794"/>
              <a:gd name="connsiteX6" fmla="*/ 2353579 w 2965428"/>
              <a:gd name="connsiteY6" fmla="*/ 208878 h 2599794"/>
              <a:gd name="connsiteX7" fmla="*/ 1401079 w 2965428"/>
              <a:gd name="connsiteY7" fmla="*/ 85053 h 2599794"/>
              <a:gd name="connsiteX0" fmla="*/ 1262819 w 2827168"/>
              <a:gd name="connsiteY0" fmla="*/ 85053 h 2599794"/>
              <a:gd name="connsiteX1" fmla="*/ 24569 w 2827168"/>
              <a:gd name="connsiteY1" fmla="*/ 1323303 h 2599794"/>
              <a:gd name="connsiteX2" fmla="*/ 605594 w 2827168"/>
              <a:gd name="connsiteY2" fmla="*/ 2275803 h 2599794"/>
              <a:gd name="connsiteX3" fmla="*/ 1862894 w 2827168"/>
              <a:gd name="connsiteY3" fmla="*/ 2599653 h 2599794"/>
              <a:gd name="connsiteX4" fmla="*/ 2653469 w 2827168"/>
              <a:gd name="connsiteY4" fmla="*/ 2247228 h 2599794"/>
              <a:gd name="connsiteX5" fmla="*/ 2796344 w 2827168"/>
              <a:gd name="connsiteY5" fmla="*/ 1018503 h 2599794"/>
              <a:gd name="connsiteX6" fmla="*/ 2215319 w 2827168"/>
              <a:gd name="connsiteY6" fmla="*/ 208878 h 2599794"/>
              <a:gd name="connsiteX7" fmla="*/ 1262819 w 2827168"/>
              <a:gd name="connsiteY7" fmla="*/ 85053 h 2599794"/>
              <a:gd name="connsiteX0" fmla="*/ 1238270 w 2802619"/>
              <a:gd name="connsiteY0" fmla="*/ 85053 h 2599794"/>
              <a:gd name="connsiteX1" fmla="*/ 20 w 2802619"/>
              <a:gd name="connsiteY1" fmla="*/ 1323303 h 2599794"/>
              <a:gd name="connsiteX2" fmla="*/ 581045 w 2802619"/>
              <a:gd name="connsiteY2" fmla="*/ 2275803 h 2599794"/>
              <a:gd name="connsiteX3" fmla="*/ 1838345 w 2802619"/>
              <a:gd name="connsiteY3" fmla="*/ 2599653 h 2599794"/>
              <a:gd name="connsiteX4" fmla="*/ 2628920 w 2802619"/>
              <a:gd name="connsiteY4" fmla="*/ 2247228 h 2599794"/>
              <a:gd name="connsiteX5" fmla="*/ 2771795 w 2802619"/>
              <a:gd name="connsiteY5" fmla="*/ 1018503 h 2599794"/>
              <a:gd name="connsiteX6" fmla="*/ 2190770 w 2802619"/>
              <a:gd name="connsiteY6" fmla="*/ 208878 h 2599794"/>
              <a:gd name="connsiteX7" fmla="*/ 1238270 w 2802619"/>
              <a:gd name="connsiteY7" fmla="*/ 85053 h 2599794"/>
              <a:gd name="connsiteX0" fmla="*/ 1238270 w 2802619"/>
              <a:gd name="connsiteY0" fmla="*/ 85053 h 2599856"/>
              <a:gd name="connsiteX1" fmla="*/ 20 w 2802619"/>
              <a:gd name="connsiteY1" fmla="*/ 1323303 h 2599856"/>
              <a:gd name="connsiteX2" fmla="*/ 581045 w 2802619"/>
              <a:gd name="connsiteY2" fmla="*/ 2275803 h 2599856"/>
              <a:gd name="connsiteX3" fmla="*/ 1838345 w 2802619"/>
              <a:gd name="connsiteY3" fmla="*/ 2599653 h 2599856"/>
              <a:gd name="connsiteX4" fmla="*/ 2628920 w 2802619"/>
              <a:gd name="connsiteY4" fmla="*/ 2247228 h 2599856"/>
              <a:gd name="connsiteX5" fmla="*/ 2771795 w 2802619"/>
              <a:gd name="connsiteY5" fmla="*/ 1018503 h 2599856"/>
              <a:gd name="connsiteX6" fmla="*/ 2190770 w 2802619"/>
              <a:gd name="connsiteY6" fmla="*/ 208878 h 2599856"/>
              <a:gd name="connsiteX7" fmla="*/ 1238270 w 2802619"/>
              <a:gd name="connsiteY7" fmla="*/ 85053 h 2599856"/>
              <a:gd name="connsiteX0" fmla="*/ 1238270 w 2802619"/>
              <a:gd name="connsiteY0" fmla="*/ 85053 h 2601138"/>
              <a:gd name="connsiteX1" fmla="*/ 20 w 2802619"/>
              <a:gd name="connsiteY1" fmla="*/ 1323303 h 2601138"/>
              <a:gd name="connsiteX2" fmla="*/ 581045 w 2802619"/>
              <a:gd name="connsiteY2" fmla="*/ 2275803 h 2601138"/>
              <a:gd name="connsiteX3" fmla="*/ 1838345 w 2802619"/>
              <a:gd name="connsiteY3" fmla="*/ 2599653 h 2601138"/>
              <a:gd name="connsiteX4" fmla="*/ 2628920 w 2802619"/>
              <a:gd name="connsiteY4" fmla="*/ 2247228 h 2601138"/>
              <a:gd name="connsiteX5" fmla="*/ 2771795 w 2802619"/>
              <a:gd name="connsiteY5" fmla="*/ 1018503 h 2601138"/>
              <a:gd name="connsiteX6" fmla="*/ 2190770 w 2802619"/>
              <a:gd name="connsiteY6" fmla="*/ 208878 h 2601138"/>
              <a:gd name="connsiteX7" fmla="*/ 1238270 w 2802619"/>
              <a:gd name="connsiteY7" fmla="*/ 85053 h 2601138"/>
              <a:gd name="connsiteX0" fmla="*/ 1238270 w 2822544"/>
              <a:gd name="connsiteY0" fmla="*/ 85053 h 2601138"/>
              <a:gd name="connsiteX1" fmla="*/ 20 w 2822544"/>
              <a:gd name="connsiteY1" fmla="*/ 1323303 h 2601138"/>
              <a:gd name="connsiteX2" fmla="*/ 581045 w 2822544"/>
              <a:gd name="connsiteY2" fmla="*/ 2275803 h 2601138"/>
              <a:gd name="connsiteX3" fmla="*/ 1838345 w 2822544"/>
              <a:gd name="connsiteY3" fmla="*/ 2599653 h 2601138"/>
              <a:gd name="connsiteX4" fmla="*/ 2628920 w 2822544"/>
              <a:gd name="connsiteY4" fmla="*/ 2247228 h 2601138"/>
              <a:gd name="connsiteX5" fmla="*/ 2771795 w 2822544"/>
              <a:gd name="connsiteY5" fmla="*/ 1018503 h 2601138"/>
              <a:gd name="connsiteX6" fmla="*/ 2190770 w 2822544"/>
              <a:gd name="connsiteY6" fmla="*/ 208878 h 2601138"/>
              <a:gd name="connsiteX7" fmla="*/ 1238270 w 2822544"/>
              <a:gd name="connsiteY7" fmla="*/ 85053 h 2601138"/>
              <a:gd name="connsiteX0" fmla="*/ 1238270 w 2822544"/>
              <a:gd name="connsiteY0" fmla="*/ 85053 h 2601138"/>
              <a:gd name="connsiteX1" fmla="*/ 20 w 2822544"/>
              <a:gd name="connsiteY1" fmla="*/ 1323303 h 2601138"/>
              <a:gd name="connsiteX2" fmla="*/ 581045 w 2822544"/>
              <a:gd name="connsiteY2" fmla="*/ 2275803 h 2601138"/>
              <a:gd name="connsiteX3" fmla="*/ 1838345 w 2822544"/>
              <a:gd name="connsiteY3" fmla="*/ 2599653 h 2601138"/>
              <a:gd name="connsiteX4" fmla="*/ 2628920 w 2822544"/>
              <a:gd name="connsiteY4" fmla="*/ 2247228 h 2601138"/>
              <a:gd name="connsiteX5" fmla="*/ 2771795 w 2822544"/>
              <a:gd name="connsiteY5" fmla="*/ 1018503 h 2601138"/>
              <a:gd name="connsiteX6" fmla="*/ 2190770 w 2822544"/>
              <a:gd name="connsiteY6" fmla="*/ 208878 h 2601138"/>
              <a:gd name="connsiteX7" fmla="*/ 1238270 w 2822544"/>
              <a:gd name="connsiteY7" fmla="*/ 85053 h 2601138"/>
              <a:gd name="connsiteX0" fmla="*/ 1182678 w 2766952"/>
              <a:gd name="connsiteY0" fmla="*/ 90662 h 2606276"/>
              <a:gd name="connsiteX1" fmla="*/ 21 w 2766952"/>
              <a:gd name="connsiteY1" fmla="*/ 1404665 h 2606276"/>
              <a:gd name="connsiteX2" fmla="*/ 525453 w 2766952"/>
              <a:gd name="connsiteY2" fmla="*/ 2281412 h 2606276"/>
              <a:gd name="connsiteX3" fmla="*/ 1782753 w 2766952"/>
              <a:gd name="connsiteY3" fmla="*/ 2605262 h 2606276"/>
              <a:gd name="connsiteX4" fmla="*/ 2573328 w 2766952"/>
              <a:gd name="connsiteY4" fmla="*/ 2252837 h 2606276"/>
              <a:gd name="connsiteX5" fmla="*/ 2716203 w 2766952"/>
              <a:gd name="connsiteY5" fmla="*/ 1024112 h 2606276"/>
              <a:gd name="connsiteX6" fmla="*/ 2135178 w 2766952"/>
              <a:gd name="connsiteY6" fmla="*/ 214487 h 2606276"/>
              <a:gd name="connsiteX7" fmla="*/ 1182678 w 2766952"/>
              <a:gd name="connsiteY7" fmla="*/ 90662 h 2606276"/>
              <a:gd name="connsiteX0" fmla="*/ 1305482 w 2889756"/>
              <a:gd name="connsiteY0" fmla="*/ 93301 h 2608878"/>
              <a:gd name="connsiteX1" fmla="*/ 18 w 2889756"/>
              <a:gd name="connsiteY1" fmla="*/ 1442948 h 2608878"/>
              <a:gd name="connsiteX2" fmla="*/ 648257 w 2889756"/>
              <a:gd name="connsiteY2" fmla="*/ 2284051 h 2608878"/>
              <a:gd name="connsiteX3" fmla="*/ 1905557 w 2889756"/>
              <a:gd name="connsiteY3" fmla="*/ 2607901 h 2608878"/>
              <a:gd name="connsiteX4" fmla="*/ 2696132 w 2889756"/>
              <a:gd name="connsiteY4" fmla="*/ 2255476 h 2608878"/>
              <a:gd name="connsiteX5" fmla="*/ 2839007 w 2889756"/>
              <a:gd name="connsiteY5" fmla="*/ 1026751 h 2608878"/>
              <a:gd name="connsiteX6" fmla="*/ 2257982 w 2889756"/>
              <a:gd name="connsiteY6" fmla="*/ 217126 h 2608878"/>
              <a:gd name="connsiteX7" fmla="*/ 1305482 w 2889756"/>
              <a:gd name="connsiteY7" fmla="*/ 93301 h 2608878"/>
              <a:gd name="connsiteX0" fmla="*/ 1324907 w 2909181"/>
              <a:gd name="connsiteY0" fmla="*/ 93301 h 2609098"/>
              <a:gd name="connsiteX1" fmla="*/ 19443 w 2909181"/>
              <a:gd name="connsiteY1" fmla="*/ 1442948 h 2609098"/>
              <a:gd name="connsiteX2" fmla="*/ 637810 w 2909181"/>
              <a:gd name="connsiteY2" fmla="*/ 2333560 h 2609098"/>
              <a:gd name="connsiteX3" fmla="*/ 1924982 w 2909181"/>
              <a:gd name="connsiteY3" fmla="*/ 2607901 h 2609098"/>
              <a:gd name="connsiteX4" fmla="*/ 2715557 w 2909181"/>
              <a:gd name="connsiteY4" fmla="*/ 2255476 h 2609098"/>
              <a:gd name="connsiteX5" fmla="*/ 2858432 w 2909181"/>
              <a:gd name="connsiteY5" fmla="*/ 1026751 h 2609098"/>
              <a:gd name="connsiteX6" fmla="*/ 2277407 w 2909181"/>
              <a:gd name="connsiteY6" fmla="*/ 217126 h 2609098"/>
              <a:gd name="connsiteX7" fmla="*/ 1324907 w 2909181"/>
              <a:gd name="connsiteY7" fmla="*/ 93301 h 2609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09181" h="2609098">
                <a:moveTo>
                  <a:pt x="1324907" y="93301"/>
                </a:moveTo>
                <a:cubicBezTo>
                  <a:pt x="948580" y="297605"/>
                  <a:pt x="133959" y="1069572"/>
                  <a:pt x="19443" y="1442948"/>
                </a:cubicBezTo>
                <a:cubicBezTo>
                  <a:pt x="-95073" y="1816324"/>
                  <a:pt x="320220" y="2139401"/>
                  <a:pt x="637810" y="2333560"/>
                </a:cubicBezTo>
                <a:cubicBezTo>
                  <a:pt x="955400" y="2527719"/>
                  <a:pt x="1578691" y="2620915"/>
                  <a:pt x="1924982" y="2607901"/>
                </a:cubicBezTo>
                <a:cubicBezTo>
                  <a:pt x="2271273" y="2594887"/>
                  <a:pt x="2474257" y="2519001"/>
                  <a:pt x="2715557" y="2255476"/>
                </a:cubicBezTo>
                <a:cubicBezTo>
                  <a:pt x="2956857" y="1991951"/>
                  <a:pt x="2931457" y="1366476"/>
                  <a:pt x="2858432" y="1026751"/>
                </a:cubicBezTo>
                <a:cubicBezTo>
                  <a:pt x="2747307" y="687026"/>
                  <a:pt x="2532995" y="372701"/>
                  <a:pt x="2277407" y="217126"/>
                </a:cubicBezTo>
                <a:cubicBezTo>
                  <a:pt x="2021820" y="61551"/>
                  <a:pt x="1701234" y="-111003"/>
                  <a:pt x="1324907" y="93301"/>
                </a:cubicBezTo>
                <a:close/>
              </a:path>
            </a:pathLst>
          </a:custGeom>
          <a:solidFill>
            <a:srgbClr val="E1F7F7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200" dirty="0"/>
          </a:p>
        </p:txBody>
      </p:sp>
      <p:sp>
        <p:nvSpPr>
          <p:cNvPr id="4" name="Vapaamuotoinen: Muoto 3">
            <a:extLst>
              <a:ext uri="{FF2B5EF4-FFF2-40B4-BE49-F238E27FC236}">
                <a16:creationId xmlns:a16="http://schemas.microsoft.com/office/drawing/2014/main" id="{4D0716E7-B21A-0393-319B-7B3498D1D8DA}"/>
              </a:ext>
            </a:extLst>
          </p:cNvPr>
          <p:cNvSpPr>
            <a:spLocks/>
          </p:cNvSpPr>
          <p:nvPr/>
        </p:nvSpPr>
        <p:spPr>
          <a:xfrm rot="11769045">
            <a:off x="-433425" y="1462253"/>
            <a:ext cx="8306960" cy="7038949"/>
          </a:xfrm>
          <a:custGeom>
            <a:avLst/>
            <a:gdLst>
              <a:gd name="connsiteX0" fmla="*/ 1744341 w 2975315"/>
              <a:gd name="connsiteY0" fmla="*/ 68989 h 2669455"/>
              <a:gd name="connsiteX1" fmla="*/ 29841 w 2975315"/>
              <a:gd name="connsiteY1" fmla="*/ 1392964 h 2669455"/>
              <a:gd name="connsiteX2" fmla="*/ 753741 w 2975315"/>
              <a:gd name="connsiteY2" fmla="*/ 2345464 h 2669455"/>
              <a:gd name="connsiteX3" fmla="*/ 2011041 w 2975315"/>
              <a:gd name="connsiteY3" fmla="*/ 2669314 h 2669455"/>
              <a:gd name="connsiteX4" fmla="*/ 2801616 w 2975315"/>
              <a:gd name="connsiteY4" fmla="*/ 2316889 h 2669455"/>
              <a:gd name="connsiteX5" fmla="*/ 2944491 w 2975315"/>
              <a:gd name="connsiteY5" fmla="*/ 1088164 h 2669455"/>
              <a:gd name="connsiteX6" fmla="*/ 2363466 w 2975315"/>
              <a:gd name="connsiteY6" fmla="*/ 278539 h 2669455"/>
              <a:gd name="connsiteX7" fmla="*/ 1744341 w 2975315"/>
              <a:gd name="connsiteY7" fmla="*/ 68989 h 2669455"/>
              <a:gd name="connsiteX0" fmla="*/ 1396426 w 2960775"/>
              <a:gd name="connsiteY0" fmla="*/ 85053 h 2599794"/>
              <a:gd name="connsiteX1" fmla="*/ 15301 w 2960775"/>
              <a:gd name="connsiteY1" fmla="*/ 1323303 h 2599794"/>
              <a:gd name="connsiteX2" fmla="*/ 739201 w 2960775"/>
              <a:gd name="connsiteY2" fmla="*/ 2275803 h 2599794"/>
              <a:gd name="connsiteX3" fmla="*/ 1996501 w 2960775"/>
              <a:gd name="connsiteY3" fmla="*/ 2599653 h 2599794"/>
              <a:gd name="connsiteX4" fmla="*/ 2787076 w 2960775"/>
              <a:gd name="connsiteY4" fmla="*/ 2247228 h 2599794"/>
              <a:gd name="connsiteX5" fmla="*/ 2929951 w 2960775"/>
              <a:gd name="connsiteY5" fmla="*/ 1018503 h 2599794"/>
              <a:gd name="connsiteX6" fmla="*/ 2348926 w 2960775"/>
              <a:gd name="connsiteY6" fmla="*/ 208878 h 2599794"/>
              <a:gd name="connsiteX7" fmla="*/ 1396426 w 2960775"/>
              <a:gd name="connsiteY7" fmla="*/ 85053 h 2599794"/>
              <a:gd name="connsiteX0" fmla="*/ 1401079 w 2965428"/>
              <a:gd name="connsiteY0" fmla="*/ 85053 h 2599794"/>
              <a:gd name="connsiteX1" fmla="*/ 19954 w 2965428"/>
              <a:gd name="connsiteY1" fmla="*/ 1323303 h 2599794"/>
              <a:gd name="connsiteX2" fmla="*/ 743854 w 2965428"/>
              <a:gd name="connsiteY2" fmla="*/ 2275803 h 2599794"/>
              <a:gd name="connsiteX3" fmla="*/ 2001154 w 2965428"/>
              <a:gd name="connsiteY3" fmla="*/ 2599653 h 2599794"/>
              <a:gd name="connsiteX4" fmla="*/ 2791729 w 2965428"/>
              <a:gd name="connsiteY4" fmla="*/ 2247228 h 2599794"/>
              <a:gd name="connsiteX5" fmla="*/ 2934604 w 2965428"/>
              <a:gd name="connsiteY5" fmla="*/ 1018503 h 2599794"/>
              <a:gd name="connsiteX6" fmla="*/ 2353579 w 2965428"/>
              <a:gd name="connsiteY6" fmla="*/ 208878 h 2599794"/>
              <a:gd name="connsiteX7" fmla="*/ 1401079 w 2965428"/>
              <a:gd name="connsiteY7" fmla="*/ 85053 h 2599794"/>
              <a:gd name="connsiteX0" fmla="*/ 1262819 w 2827168"/>
              <a:gd name="connsiteY0" fmla="*/ 85053 h 2599794"/>
              <a:gd name="connsiteX1" fmla="*/ 24569 w 2827168"/>
              <a:gd name="connsiteY1" fmla="*/ 1323303 h 2599794"/>
              <a:gd name="connsiteX2" fmla="*/ 605594 w 2827168"/>
              <a:gd name="connsiteY2" fmla="*/ 2275803 h 2599794"/>
              <a:gd name="connsiteX3" fmla="*/ 1862894 w 2827168"/>
              <a:gd name="connsiteY3" fmla="*/ 2599653 h 2599794"/>
              <a:gd name="connsiteX4" fmla="*/ 2653469 w 2827168"/>
              <a:gd name="connsiteY4" fmla="*/ 2247228 h 2599794"/>
              <a:gd name="connsiteX5" fmla="*/ 2796344 w 2827168"/>
              <a:gd name="connsiteY5" fmla="*/ 1018503 h 2599794"/>
              <a:gd name="connsiteX6" fmla="*/ 2215319 w 2827168"/>
              <a:gd name="connsiteY6" fmla="*/ 208878 h 2599794"/>
              <a:gd name="connsiteX7" fmla="*/ 1262819 w 2827168"/>
              <a:gd name="connsiteY7" fmla="*/ 85053 h 2599794"/>
              <a:gd name="connsiteX0" fmla="*/ 1238270 w 2802619"/>
              <a:gd name="connsiteY0" fmla="*/ 85053 h 2599794"/>
              <a:gd name="connsiteX1" fmla="*/ 20 w 2802619"/>
              <a:gd name="connsiteY1" fmla="*/ 1323303 h 2599794"/>
              <a:gd name="connsiteX2" fmla="*/ 581045 w 2802619"/>
              <a:gd name="connsiteY2" fmla="*/ 2275803 h 2599794"/>
              <a:gd name="connsiteX3" fmla="*/ 1838345 w 2802619"/>
              <a:gd name="connsiteY3" fmla="*/ 2599653 h 2599794"/>
              <a:gd name="connsiteX4" fmla="*/ 2628920 w 2802619"/>
              <a:gd name="connsiteY4" fmla="*/ 2247228 h 2599794"/>
              <a:gd name="connsiteX5" fmla="*/ 2771795 w 2802619"/>
              <a:gd name="connsiteY5" fmla="*/ 1018503 h 2599794"/>
              <a:gd name="connsiteX6" fmla="*/ 2190770 w 2802619"/>
              <a:gd name="connsiteY6" fmla="*/ 208878 h 2599794"/>
              <a:gd name="connsiteX7" fmla="*/ 1238270 w 2802619"/>
              <a:gd name="connsiteY7" fmla="*/ 85053 h 2599794"/>
              <a:gd name="connsiteX0" fmla="*/ 1238270 w 2802619"/>
              <a:gd name="connsiteY0" fmla="*/ 85053 h 2599856"/>
              <a:gd name="connsiteX1" fmla="*/ 20 w 2802619"/>
              <a:gd name="connsiteY1" fmla="*/ 1323303 h 2599856"/>
              <a:gd name="connsiteX2" fmla="*/ 581045 w 2802619"/>
              <a:gd name="connsiteY2" fmla="*/ 2275803 h 2599856"/>
              <a:gd name="connsiteX3" fmla="*/ 1838345 w 2802619"/>
              <a:gd name="connsiteY3" fmla="*/ 2599653 h 2599856"/>
              <a:gd name="connsiteX4" fmla="*/ 2628920 w 2802619"/>
              <a:gd name="connsiteY4" fmla="*/ 2247228 h 2599856"/>
              <a:gd name="connsiteX5" fmla="*/ 2771795 w 2802619"/>
              <a:gd name="connsiteY5" fmla="*/ 1018503 h 2599856"/>
              <a:gd name="connsiteX6" fmla="*/ 2190770 w 2802619"/>
              <a:gd name="connsiteY6" fmla="*/ 208878 h 2599856"/>
              <a:gd name="connsiteX7" fmla="*/ 1238270 w 2802619"/>
              <a:gd name="connsiteY7" fmla="*/ 85053 h 2599856"/>
              <a:gd name="connsiteX0" fmla="*/ 1238270 w 2802619"/>
              <a:gd name="connsiteY0" fmla="*/ 85053 h 2601138"/>
              <a:gd name="connsiteX1" fmla="*/ 20 w 2802619"/>
              <a:gd name="connsiteY1" fmla="*/ 1323303 h 2601138"/>
              <a:gd name="connsiteX2" fmla="*/ 581045 w 2802619"/>
              <a:gd name="connsiteY2" fmla="*/ 2275803 h 2601138"/>
              <a:gd name="connsiteX3" fmla="*/ 1838345 w 2802619"/>
              <a:gd name="connsiteY3" fmla="*/ 2599653 h 2601138"/>
              <a:gd name="connsiteX4" fmla="*/ 2628920 w 2802619"/>
              <a:gd name="connsiteY4" fmla="*/ 2247228 h 2601138"/>
              <a:gd name="connsiteX5" fmla="*/ 2771795 w 2802619"/>
              <a:gd name="connsiteY5" fmla="*/ 1018503 h 2601138"/>
              <a:gd name="connsiteX6" fmla="*/ 2190770 w 2802619"/>
              <a:gd name="connsiteY6" fmla="*/ 208878 h 2601138"/>
              <a:gd name="connsiteX7" fmla="*/ 1238270 w 2802619"/>
              <a:gd name="connsiteY7" fmla="*/ 85053 h 2601138"/>
              <a:gd name="connsiteX0" fmla="*/ 1238270 w 2822544"/>
              <a:gd name="connsiteY0" fmla="*/ 85053 h 2601138"/>
              <a:gd name="connsiteX1" fmla="*/ 20 w 2822544"/>
              <a:gd name="connsiteY1" fmla="*/ 1323303 h 2601138"/>
              <a:gd name="connsiteX2" fmla="*/ 581045 w 2822544"/>
              <a:gd name="connsiteY2" fmla="*/ 2275803 h 2601138"/>
              <a:gd name="connsiteX3" fmla="*/ 1838345 w 2822544"/>
              <a:gd name="connsiteY3" fmla="*/ 2599653 h 2601138"/>
              <a:gd name="connsiteX4" fmla="*/ 2628920 w 2822544"/>
              <a:gd name="connsiteY4" fmla="*/ 2247228 h 2601138"/>
              <a:gd name="connsiteX5" fmla="*/ 2771795 w 2822544"/>
              <a:gd name="connsiteY5" fmla="*/ 1018503 h 2601138"/>
              <a:gd name="connsiteX6" fmla="*/ 2190770 w 2822544"/>
              <a:gd name="connsiteY6" fmla="*/ 208878 h 2601138"/>
              <a:gd name="connsiteX7" fmla="*/ 1238270 w 2822544"/>
              <a:gd name="connsiteY7" fmla="*/ 85053 h 2601138"/>
              <a:gd name="connsiteX0" fmla="*/ 1238270 w 2822544"/>
              <a:gd name="connsiteY0" fmla="*/ 85053 h 2601138"/>
              <a:gd name="connsiteX1" fmla="*/ 20 w 2822544"/>
              <a:gd name="connsiteY1" fmla="*/ 1323303 h 2601138"/>
              <a:gd name="connsiteX2" fmla="*/ 581045 w 2822544"/>
              <a:gd name="connsiteY2" fmla="*/ 2275803 h 2601138"/>
              <a:gd name="connsiteX3" fmla="*/ 1838345 w 2822544"/>
              <a:gd name="connsiteY3" fmla="*/ 2599653 h 2601138"/>
              <a:gd name="connsiteX4" fmla="*/ 2628920 w 2822544"/>
              <a:gd name="connsiteY4" fmla="*/ 2247228 h 2601138"/>
              <a:gd name="connsiteX5" fmla="*/ 2771795 w 2822544"/>
              <a:gd name="connsiteY5" fmla="*/ 1018503 h 2601138"/>
              <a:gd name="connsiteX6" fmla="*/ 2190770 w 2822544"/>
              <a:gd name="connsiteY6" fmla="*/ 208878 h 2601138"/>
              <a:gd name="connsiteX7" fmla="*/ 1238270 w 2822544"/>
              <a:gd name="connsiteY7" fmla="*/ 85053 h 2601138"/>
              <a:gd name="connsiteX0" fmla="*/ 1182678 w 2766952"/>
              <a:gd name="connsiteY0" fmla="*/ 90662 h 2606276"/>
              <a:gd name="connsiteX1" fmla="*/ 21 w 2766952"/>
              <a:gd name="connsiteY1" fmla="*/ 1404665 h 2606276"/>
              <a:gd name="connsiteX2" fmla="*/ 525453 w 2766952"/>
              <a:gd name="connsiteY2" fmla="*/ 2281412 h 2606276"/>
              <a:gd name="connsiteX3" fmla="*/ 1782753 w 2766952"/>
              <a:gd name="connsiteY3" fmla="*/ 2605262 h 2606276"/>
              <a:gd name="connsiteX4" fmla="*/ 2573328 w 2766952"/>
              <a:gd name="connsiteY4" fmla="*/ 2252837 h 2606276"/>
              <a:gd name="connsiteX5" fmla="*/ 2716203 w 2766952"/>
              <a:gd name="connsiteY5" fmla="*/ 1024112 h 2606276"/>
              <a:gd name="connsiteX6" fmla="*/ 2135178 w 2766952"/>
              <a:gd name="connsiteY6" fmla="*/ 214487 h 2606276"/>
              <a:gd name="connsiteX7" fmla="*/ 1182678 w 2766952"/>
              <a:gd name="connsiteY7" fmla="*/ 90662 h 2606276"/>
              <a:gd name="connsiteX0" fmla="*/ 1305482 w 2889756"/>
              <a:gd name="connsiteY0" fmla="*/ 93301 h 2608878"/>
              <a:gd name="connsiteX1" fmla="*/ 18 w 2889756"/>
              <a:gd name="connsiteY1" fmla="*/ 1442948 h 2608878"/>
              <a:gd name="connsiteX2" fmla="*/ 648257 w 2889756"/>
              <a:gd name="connsiteY2" fmla="*/ 2284051 h 2608878"/>
              <a:gd name="connsiteX3" fmla="*/ 1905557 w 2889756"/>
              <a:gd name="connsiteY3" fmla="*/ 2607901 h 2608878"/>
              <a:gd name="connsiteX4" fmla="*/ 2696132 w 2889756"/>
              <a:gd name="connsiteY4" fmla="*/ 2255476 h 2608878"/>
              <a:gd name="connsiteX5" fmla="*/ 2839007 w 2889756"/>
              <a:gd name="connsiteY5" fmla="*/ 1026751 h 2608878"/>
              <a:gd name="connsiteX6" fmla="*/ 2257982 w 2889756"/>
              <a:gd name="connsiteY6" fmla="*/ 217126 h 2608878"/>
              <a:gd name="connsiteX7" fmla="*/ 1305482 w 2889756"/>
              <a:gd name="connsiteY7" fmla="*/ 93301 h 2608878"/>
              <a:gd name="connsiteX0" fmla="*/ 1324907 w 2909181"/>
              <a:gd name="connsiteY0" fmla="*/ 93301 h 2609098"/>
              <a:gd name="connsiteX1" fmla="*/ 19443 w 2909181"/>
              <a:gd name="connsiteY1" fmla="*/ 1442948 h 2609098"/>
              <a:gd name="connsiteX2" fmla="*/ 637810 w 2909181"/>
              <a:gd name="connsiteY2" fmla="*/ 2333560 h 2609098"/>
              <a:gd name="connsiteX3" fmla="*/ 1924982 w 2909181"/>
              <a:gd name="connsiteY3" fmla="*/ 2607901 h 2609098"/>
              <a:gd name="connsiteX4" fmla="*/ 2715557 w 2909181"/>
              <a:gd name="connsiteY4" fmla="*/ 2255476 h 2609098"/>
              <a:gd name="connsiteX5" fmla="*/ 2858432 w 2909181"/>
              <a:gd name="connsiteY5" fmla="*/ 1026751 h 2609098"/>
              <a:gd name="connsiteX6" fmla="*/ 2277407 w 2909181"/>
              <a:gd name="connsiteY6" fmla="*/ 217126 h 2609098"/>
              <a:gd name="connsiteX7" fmla="*/ 1324907 w 2909181"/>
              <a:gd name="connsiteY7" fmla="*/ 93301 h 2609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09181" h="2609098">
                <a:moveTo>
                  <a:pt x="1324907" y="93301"/>
                </a:moveTo>
                <a:cubicBezTo>
                  <a:pt x="948580" y="297605"/>
                  <a:pt x="133959" y="1069572"/>
                  <a:pt x="19443" y="1442948"/>
                </a:cubicBezTo>
                <a:cubicBezTo>
                  <a:pt x="-95073" y="1816324"/>
                  <a:pt x="320220" y="2139401"/>
                  <a:pt x="637810" y="2333560"/>
                </a:cubicBezTo>
                <a:cubicBezTo>
                  <a:pt x="955400" y="2527719"/>
                  <a:pt x="1578691" y="2620915"/>
                  <a:pt x="1924982" y="2607901"/>
                </a:cubicBezTo>
                <a:cubicBezTo>
                  <a:pt x="2271273" y="2594887"/>
                  <a:pt x="2474257" y="2519001"/>
                  <a:pt x="2715557" y="2255476"/>
                </a:cubicBezTo>
                <a:cubicBezTo>
                  <a:pt x="2956857" y="1991951"/>
                  <a:pt x="2931457" y="1366476"/>
                  <a:pt x="2858432" y="1026751"/>
                </a:cubicBezTo>
                <a:cubicBezTo>
                  <a:pt x="2747307" y="687026"/>
                  <a:pt x="2532995" y="372701"/>
                  <a:pt x="2277407" y="217126"/>
                </a:cubicBezTo>
                <a:cubicBezTo>
                  <a:pt x="2021820" y="61551"/>
                  <a:pt x="1701234" y="-111003"/>
                  <a:pt x="1324907" y="93301"/>
                </a:cubicBezTo>
                <a:close/>
              </a:path>
            </a:pathLst>
          </a:custGeom>
          <a:solidFill>
            <a:srgbClr val="E1F7F7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200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18299A41-6890-53F0-0F1A-9DE82ADF8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400" y="188640"/>
            <a:ext cx="6241428" cy="1224000"/>
          </a:xfrm>
        </p:spPr>
        <p:txBody>
          <a:bodyPr>
            <a:normAutofit fontScale="90000"/>
          </a:bodyPr>
          <a:lstStyle/>
          <a:p>
            <a:r>
              <a:rPr lang="sv-FI">
                <a:solidFill>
                  <a:schemeClr val="tx2"/>
                </a:solidFill>
              </a:rPr>
              <a:t>Var får jag stöd och information?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CC81E3AF-2B34-2CBF-FA09-841FEF502BEA}"/>
              </a:ext>
            </a:extLst>
          </p:cNvPr>
          <p:cNvSpPr txBox="1"/>
          <p:nvPr/>
        </p:nvSpPr>
        <p:spPr>
          <a:xfrm>
            <a:off x="911424" y="1754977"/>
            <a:ext cx="5184576" cy="4585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sv-FI" b="1" dirty="0">
                <a:solidFill>
                  <a:schemeClr val="accent1"/>
                </a:solidFill>
              </a:rPr>
              <a:t>Medborgare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v-FI" dirty="0">
                <a:solidFill>
                  <a:schemeClr val="accent1"/>
                </a:solidFill>
              </a:rPr>
              <a:t>Om frågan gäller pågående ärenden ger den myndighet vars ärende frågan gäller stöd.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v-FI" dirty="0">
                <a:solidFill>
                  <a:schemeClr val="accent1"/>
                </a:solidFill>
              </a:rPr>
              <a:t>Om frågan gäller digital förändring eller användning av meddelanden erbjuds stöd per telefon i MDB:s kundtjänst mån–</a:t>
            </a:r>
            <a:r>
              <a:rPr lang="sv-FI" dirty="0" err="1">
                <a:solidFill>
                  <a:schemeClr val="accent1"/>
                </a:solidFill>
              </a:rPr>
              <a:t>fre</a:t>
            </a:r>
            <a:r>
              <a:rPr lang="sv-FI" dirty="0">
                <a:solidFill>
                  <a:schemeClr val="accent1"/>
                </a:solidFill>
              </a:rPr>
              <a:t> kl. 9–15, telefonnummer 0295 000 (Rådgivning i Suomi.fi-tjänster). Även många som ger allmänt digitalt stöd kan svara på de vanligaste frågorna om Suomi.fi-meddelanden.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v-FI" dirty="0">
                <a:solidFill>
                  <a:schemeClr val="accent1"/>
                </a:solidFill>
              </a:rPr>
              <a:t>Anvisningar för Suomi.fi-meddelanden: suomi.fi/anvisningar-och-stod/meddelanden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fi-FI" dirty="0">
              <a:solidFill>
                <a:schemeClr val="accent1"/>
              </a:solidFill>
            </a:endParaRPr>
          </a:p>
        </p:txBody>
      </p:sp>
      <p:sp>
        <p:nvSpPr>
          <p:cNvPr id="9" name="AutoShape 2" descr="preview">
            <a:extLst>
              <a:ext uri="{FF2B5EF4-FFF2-40B4-BE49-F238E27FC236}">
                <a16:creationId xmlns:a16="http://schemas.microsoft.com/office/drawing/2014/main" id="{FE9B6139-5787-D41F-2AC8-9121D4C50DF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2D0D1699-FA30-5A0B-FCCF-C778235DB4C9}"/>
              </a:ext>
            </a:extLst>
          </p:cNvPr>
          <p:cNvSpPr txBox="1"/>
          <p:nvPr/>
        </p:nvSpPr>
        <p:spPr>
          <a:xfrm>
            <a:off x="6384032" y="1754977"/>
            <a:ext cx="5184576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sv-FI" b="1">
                <a:solidFill>
                  <a:schemeClr val="accent1"/>
                </a:solidFill>
              </a:rPr>
              <a:t>Digitala stödjare och kundservice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v-FI">
                <a:solidFill>
                  <a:schemeClr val="accent1"/>
                </a:solidFill>
              </a:rPr>
              <a:t>Mer information om Suomi.fi-meddelanden: suomi.fi/anvisningar-och-stod/meddelanden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v-FI">
                <a:solidFill>
                  <a:schemeClr val="accent1"/>
                </a:solidFill>
              </a:rPr>
              <a:t>Bekanta dig med evenemang och material för digitala stödjare: https://dvv.fi/sv/evenemang-inom-digitalt-stod</a:t>
            </a:r>
          </a:p>
        </p:txBody>
      </p:sp>
    </p:spTree>
    <p:extLst>
      <p:ext uri="{BB962C8B-B14F-4D97-AF65-F5344CB8AC3E}">
        <p14:creationId xmlns:p14="http://schemas.microsoft.com/office/powerpoint/2010/main" val="15850837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80D449-8EE5-425C-D2BC-AE40435481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39573798-4168-726F-50A2-82EDB564C1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v-FI" dirty="0"/>
              <a:t>Prioritera Digitalt- förändringen fortsätter  </a:t>
            </a:r>
          </a:p>
        </p:txBody>
      </p:sp>
      <p:sp>
        <p:nvSpPr>
          <p:cNvPr id="5" name="Alaotsikko 4">
            <a:extLst>
              <a:ext uri="{FF2B5EF4-FFF2-40B4-BE49-F238E27FC236}">
                <a16:creationId xmlns:a16="http://schemas.microsoft.com/office/drawing/2014/main" id="{FC2CFCCD-8892-4435-EB5E-0A957511C1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60DADF0F-00B6-EC67-AD41-83F54C405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FI"/>
              <a:t>18.7.2025</a:t>
            </a:r>
          </a:p>
        </p:txBody>
      </p:sp>
    </p:spTree>
    <p:extLst>
      <p:ext uri="{BB962C8B-B14F-4D97-AF65-F5344CB8AC3E}">
        <p14:creationId xmlns:p14="http://schemas.microsoft.com/office/powerpoint/2010/main" val="20742553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DDF0A0-DBB2-3B4D-F667-B3FC4115AF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uora yhdysviiva 7">
            <a:extLst>
              <a:ext uri="{FF2B5EF4-FFF2-40B4-BE49-F238E27FC236}">
                <a16:creationId xmlns:a16="http://schemas.microsoft.com/office/drawing/2014/main" id="{937A14C2-5025-6456-FB1D-487D4BB0DEB2}"/>
              </a:ext>
            </a:extLst>
          </p:cNvPr>
          <p:cNvCxnSpPr>
            <a:cxnSpLocks/>
          </p:cNvCxnSpPr>
          <p:nvPr/>
        </p:nvCxnSpPr>
        <p:spPr>
          <a:xfrm>
            <a:off x="412956" y="1405836"/>
            <a:ext cx="11528588" cy="0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kstiruutu 15">
            <a:extLst>
              <a:ext uri="{FF2B5EF4-FFF2-40B4-BE49-F238E27FC236}">
                <a16:creationId xmlns:a16="http://schemas.microsoft.com/office/drawing/2014/main" id="{0C12A26B-9CE5-1A28-E409-774143D11908}"/>
              </a:ext>
            </a:extLst>
          </p:cNvPr>
          <p:cNvSpPr txBox="1"/>
          <p:nvPr/>
        </p:nvSpPr>
        <p:spPr>
          <a:xfrm>
            <a:off x="371391" y="1058631"/>
            <a:ext cx="1773093" cy="33080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1400" b="1" i="0" u="none" strike="noStrike" cap="none" normalizeH="0" baseline="0" noProof="0" dirty="0">
                <a:ln>
                  <a:noFill/>
                </a:ln>
                <a:solidFill>
                  <a:srgbClr val="003479"/>
                </a:solidFill>
                <a:uLnTx/>
                <a:uFillTx/>
                <a:latin typeface="Arial" panose="020B0604020202020204"/>
                <a:ea typeface="Arial"/>
                <a:cs typeface="+mn-cs"/>
              </a:rPr>
              <a:t>5/2025-&gt;</a:t>
            </a:r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160CCFB8-AA23-BA70-AA80-CC42AAA5DCE0}"/>
              </a:ext>
            </a:extLst>
          </p:cNvPr>
          <p:cNvSpPr txBox="1">
            <a:spLocks/>
          </p:cNvSpPr>
          <p:nvPr/>
        </p:nvSpPr>
        <p:spPr>
          <a:xfrm>
            <a:off x="347373" y="199587"/>
            <a:ext cx="8420544" cy="10403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4000" b="1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FI" sz="2400"/>
              <a:t>Faserna i Prioritera Digitalt-förändringen ur avsändarorganisationens synvinkel</a:t>
            </a: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7457E4D7-094E-B411-BD5E-635D162EBD5C}"/>
              </a:ext>
            </a:extLst>
          </p:cNvPr>
          <p:cNvSpPr txBox="1"/>
          <p:nvPr/>
        </p:nvSpPr>
        <p:spPr>
          <a:xfrm>
            <a:off x="3262253" y="1058630"/>
            <a:ext cx="2024499" cy="35585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FI" sz="1400" b="1" dirty="0">
                <a:solidFill>
                  <a:srgbClr val="003479"/>
                </a:solidFill>
                <a:latin typeface="Arial" panose="020B0604020202020204"/>
              </a:rPr>
              <a:t>Första halvåret 2026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30FDD718-8245-A601-3954-3767B0717499}"/>
              </a:ext>
            </a:extLst>
          </p:cNvPr>
          <p:cNvSpPr txBox="1"/>
          <p:nvPr/>
        </p:nvSpPr>
        <p:spPr>
          <a:xfrm>
            <a:off x="8619744" y="1058631"/>
            <a:ext cx="3321800" cy="3308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FI" sz="1400" b="1" dirty="0">
                <a:solidFill>
                  <a:srgbClr val="003479"/>
                </a:solidFill>
                <a:latin typeface="Arial" panose="020B0604020202020204"/>
              </a:rPr>
              <a:t>Slutet av 2026</a:t>
            </a: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E279F4F5-9EC6-9EBA-31CC-E42A61719A95}"/>
              </a:ext>
            </a:extLst>
          </p:cNvPr>
          <p:cNvSpPr/>
          <p:nvPr/>
        </p:nvSpPr>
        <p:spPr>
          <a:xfrm>
            <a:off x="412956" y="1575857"/>
            <a:ext cx="2796490" cy="5160223"/>
          </a:xfrm>
          <a:prstGeom prst="rect">
            <a:avLst/>
          </a:prstGeom>
          <a:solidFill>
            <a:srgbClr val="DEF7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000" tIns="144000" rIns="108000" rtlCol="0" anchor="t"/>
          <a:lstStyle/>
          <a:p>
            <a:r>
              <a:rPr lang="sv-FI" sz="1400" b="1" dirty="0">
                <a:solidFill>
                  <a:schemeClr val="tx2"/>
                </a:solidFill>
              </a:rPr>
              <a:t>STEG 1 </a:t>
            </a:r>
          </a:p>
          <a:p>
            <a:pPr>
              <a:spcAft>
                <a:spcPts val="1200"/>
              </a:spcAft>
            </a:pPr>
            <a:r>
              <a:rPr lang="sv-FI" sz="1400" b="1" dirty="0">
                <a:solidFill>
                  <a:schemeClr val="tx2"/>
                </a:solidFill>
              </a:rPr>
              <a:t>Uppmaning att aktivera Suomi.fi-meddelanden</a:t>
            </a:r>
            <a:br>
              <a:rPr lang="sv-FI" sz="1400" b="1" dirty="0">
                <a:solidFill>
                  <a:schemeClr val="tx2"/>
                </a:solidFill>
              </a:rPr>
            </a:br>
            <a:r>
              <a:rPr lang="sv-FI" sz="1400" b="1" dirty="0">
                <a:solidFill>
                  <a:schemeClr val="tx2"/>
                </a:solidFill>
              </a:rPr>
              <a:t>(pågår 05/2025 -&gt; 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FI" sz="1200" dirty="0">
                <a:solidFill>
                  <a:schemeClr val="tx2"/>
                </a:solidFill>
              </a:rPr>
              <a:t>Man blir erbjuden att aktivera Suomi-fi-meddelanden när man identifierar sig starkt i någon av den offentliga förvaltningens e-tjänster.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FI" sz="1200" dirty="0">
                <a:solidFill>
                  <a:schemeClr val="tx2"/>
                </a:solidFill>
              </a:rPr>
              <a:t>Förslaget kan förbigås.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FI" sz="1200" dirty="0">
                <a:solidFill>
                  <a:schemeClr val="tx2"/>
                </a:solidFill>
              </a:rPr>
              <a:t>Suomi.fi-meddelanden används för närvarande av över 2,1 miljoner användare, medan cirka 4,3 miljoner använder den offentliga förvaltningens tjänster elektroniskt.</a:t>
            </a:r>
          </a:p>
        </p:txBody>
      </p:sp>
      <p:sp>
        <p:nvSpPr>
          <p:cNvPr id="13" name="Suorakulmio 12">
            <a:extLst>
              <a:ext uri="{FF2B5EF4-FFF2-40B4-BE49-F238E27FC236}">
                <a16:creationId xmlns:a16="http://schemas.microsoft.com/office/drawing/2014/main" id="{0EA15300-8B57-9E0F-00DE-F0BFF7E825EE}"/>
              </a:ext>
            </a:extLst>
          </p:cNvPr>
          <p:cNvSpPr/>
          <p:nvPr/>
        </p:nvSpPr>
        <p:spPr>
          <a:xfrm>
            <a:off x="3203854" y="1575857"/>
            <a:ext cx="5404699" cy="5160223"/>
          </a:xfrm>
          <a:prstGeom prst="rect">
            <a:avLst/>
          </a:prstGeom>
          <a:solidFill>
            <a:srgbClr val="CEF3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tIns="144000" rIns="180000" rtlCol="0" anchor="t"/>
          <a:lstStyle/>
          <a:p>
            <a:r>
              <a:rPr lang="sv-FI" sz="1400" b="1" dirty="0">
                <a:solidFill>
                  <a:schemeClr val="tx2"/>
                </a:solidFill>
              </a:rPr>
              <a:t>STEG 2 </a:t>
            </a:r>
          </a:p>
          <a:p>
            <a:pPr>
              <a:spcAft>
                <a:spcPts val="1200"/>
              </a:spcAft>
            </a:pPr>
            <a:r>
              <a:rPr lang="sv-FI" sz="1400" b="1" dirty="0">
                <a:solidFill>
                  <a:schemeClr val="tx2"/>
                </a:solidFill>
              </a:rPr>
              <a:t>Myndighetskommunikation i första hand digitalt</a:t>
            </a:r>
            <a:br>
              <a:rPr lang="sv-FI" sz="1400" b="1" dirty="0">
                <a:solidFill>
                  <a:schemeClr val="tx2"/>
                </a:solidFill>
              </a:rPr>
            </a:br>
            <a:r>
              <a:rPr lang="sv-FI" sz="1400" b="1" dirty="0">
                <a:solidFill>
                  <a:schemeClr val="tx2"/>
                </a:solidFill>
              </a:rPr>
              <a:t>(lagen träder i kraft under första halvåret 2026)</a:t>
            </a:r>
            <a:r>
              <a:rPr lang="sv-FI" sz="1400" dirty="0">
                <a:solidFill>
                  <a:schemeClr val="tx2"/>
                </a:solidFill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FI" sz="1200" dirty="0">
                <a:solidFill>
                  <a:schemeClr val="tx2"/>
                </a:solidFill>
              </a:rPr>
              <a:t>En digital postlåda i Suomi.fi-meddelanden skapas när personen identifierar sig i den offentliga förvaltningens elektroniska tjänst (såsom kommunens, välfärdsområdets eller statens e-tjänst).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FI" sz="1200" dirty="0">
                <a:solidFill>
                  <a:schemeClr val="tx2"/>
                </a:solidFill>
              </a:rPr>
              <a:t>Användaren kan inte neka till att skapa en postlåda, men kan återgå till </a:t>
            </a:r>
            <a:r>
              <a:rPr lang="sv-FI" sz="1200" dirty="0" err="1">
                <a:solidFill>
                  <a:schemeClr val="tx2"/>
                </a:solidFill>
              </a:rPr>
              <a:t>papperspost</a:t>
            </a:r>
            <a:r>
              <a:rPr lang="sv-FI" sz="1200" dirty="0">
                <a:solidFill>
                  <a:schemeClr val="tx2"/>
                </a:solidFill>
              </a:rPr>
              <a:t> om hen så önskar.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FI" sz="1200" dirty="0">
                <a:solidFill>
                  <a:schemeClr val="tx2"/>
                </a:solidFill>
              </a:rPr>
              <a:t>Ändringen gäller endast myndiga personer som uträttar ärenden elektroniskt och som har ett finländskt identifieringsverktyg.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FI" sz="1200" dirty="0">
                <a:solidFill>
                  <a:schemeClr val="tx2"/>
                </a:solidFill>
              </a:rPr>
              <a:t>Postlådan skapas inte för dem som inte har identifieringsverktyg, som inte använder tjänster som kräver stark autentisering, är minderåriga eller står under intressebevakning.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FI" sz="1200" dirty="0">
                <a:solidFill>
                  <a:schemeClr val="tx2"/>
                </a:solidFill>
              </a:rPr>
              <a:t>Man ska komma ihåg att besöka och följa upp posten i den digitala postlådan.</a:t>
            </a:r>
          </a:p>
          <a:p>
            <a:endParaRPr lang="fi-FI" sz="1200" dirty="0">
              <a:solidFill>
                <a:schemeClr val="tx2"/>
              </a:solidFill>
            </a:endParaRPr>
          </a:p>
        </p:txBody>
      </p:sp>
      <p:sp>
        <p:nvSpPr>
          <p:cNvPr id="14" name="Suorakulmio 13">
            <a:extLst>
              <a:ext uri="{FF2B5EF4-FFF2-40B4-BE49-F238E27FC236}">
                <a16:creationId xmlns:a16="http://schemas.microsoft.com/office/drawing/2014/main" id="{593777BA-23B8-17BC-1AB9-08641C6958A2}"/>
              </a:ext>
            </a:extLst>
          </p:cNvPr>
          <p:cNvSpPr/>
          <p:nvPr/>
        </p:nvSpPr>
        <p:spPr>
          <a:xfrm>
            <a:off x="8614148" y="1575856"/>
            <a:ext cx="3352719" cy="516022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000" tIns="144000" rIns="108000" rtlCol="0" anchor="t"/>
          <a:lstStyle/>
          <a:p>
            <a:r>
              <a:rPr lang="sv-FI" sz="1400" b="1" dirty="0">
                <a:solidFill>
                  <a:schemeClr val="tx2"/>
                </a:solidFill>
              </a:rPr>
              <a:t>STEG 3 </a:t>
            </a:r>
          </a:p>
          <a:p>
            <a:pPr>
              <a:spcAft>
                <a:spcPts val="1200"/>
              </a:spcAft>
            </a:pPr>
            <a:r>
              <a:rPr lang="sv-FI" sz="1400" b="1" dirty="0">
                <a:solidFill>
                  <a:schemeClr val="tx2"/>
                </a:solidFill>
              </a:rPr>
              <a:t>Möjlighet att välja digital posttjänst (i slutet av 2026):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sv-FI" sz="1200" dirty="0">
                <a:solidFill>
                  <a:schemeClr val="tx2"/>
                </a:solidFill>
              </a:rPr>
              <a:t>Personen kan välja att ta emot myndighetspost, förutom via Suomi.fi, även på en så kallad privat digital posttjänst som uppfyller informationssäkerhetskraven och andra krav för myndigheternas förmedlande av meddelanden. 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sv-FI" sz="1200" dirty="0">
                <a:solidFill>
                  <a:schemeClr val="tx2"/>
                </a:solidFill>
              </a:rPr>
              <a:t>Valfriheten förutsätter lagstiftning och tekniska framsteg som bara är i startgroparna.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400" b="1" dirty="0">
              <a:solidFill>
                <a:schemeClr val="tx2"/>
              </a:solidFill>
            </a:endParaRPr>
          </a:p>
        </p:txBody>
      </p:sp>
      <p:cxnSp>
        <p:nvCxnSpPr>
          <p:cNvPr id="11" name="Suora yhdysviiva 10">
            <a:extLst>
              <a:ext uri="{FF2B5EF4-FFF2-40B4-BE49-F238E27FC236}">
                <a16:creationId xmlns:a16="http://schemas.microsoft.com/office/drawing/2014/main" id="{9418D6EF-0014-93F0-BE71-BBEDA28A56D2}"/>
              </a:ext>
            </a:extLst>
          </p:cNvPr>
          <p:cNvCxnSpPr>
            <a:cxnSpLocks/>
          </p:cNvCxnSpPr>
          <p:nvPr/>
        </p:nvCxnSpPr>
        <p:spPr>
          <a:xfrm flipV="1">
            <a:off x="3209449" y="1133392"/>
            <a:ext cx="0" cy="5585756"/>
          </a:xfrm>
          <a:prstGeom prst="line">
            <a:avLst/>
          </a:prstGeom>
          <a:ln w="1905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E82C24CF-FF0E-64E6-A242-17E6552DE38A}"/>
              </a:ext>
            </a:extLst>
          </p:cNvPr>
          <p:cNvCxnSpPr>
            <a:cxnSpLocks/>
          </p:cNvCxnSpPr>
          <p:nvPr/>
        </p:nvCxnSpPr>
        <p:spPr>
          <a:xfrm flipV="1">
            <a:off x="8614148" y="1133392"/>
            <a:ext cx="0" cy="5527925"/>
          </a:xfrm>
          <a:prstGeom prst="line">
            <a:avLst/>
          </a:prstGeom>
          <a:ln w="1905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uorakulmio: Pyöristetyt kulmat 4">
            <a:extLst>
              <a:ext uri="{FF2B5EF4-FFF2-40B4-BE49-F238E27FC236}">
                <a16:creationId xmlns:a16="http://schemas.microsoft.com/office/drawing/2014/main" id="{7A0E22B0-F319-63EC-034D-F721AAF52226}"/>
              </a:ext>
            </a:extLst>
          </p:cNvPr>
          <p:cNvSpPr/>
          <p:nvPr/>
        </p:nvSpPr>
        <p:spPr>
          <a:xfrm>
            <a:off x="519260" y="4878220"/>
            <a:ext cx="8062329" cy="178019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190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44000" tIns="72000" rIns="144000" rtlCol="0" anchor="t"/>
          <a:lstStyle/>
          <a:p>
            <a:pPr>
              <a:spcAft>
                <a:spcPts val="600"/>
              </a:spcAft>
            </a:pPr>
            <a:r>
              <a:rPr lang="sv-FI" sz="1400" b="1">
                <a:solidFill>
                  <a:schemeClr val="tx2"/>
                </a:solidFill>
              </a:rPr>
              <a:t>Vad innebär det för avsändarorganisationen?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FI" sz="1200">
                <a:solidFill>
                  <a:schemeClr val="tx2"/>
                </a:solidFill>
              </a:rPr>
              <a:t>Användningen av Suomi.fi-meddelanden bör utvidgas och REST-gränssnittet tas i användning.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FI" sz="1200">
                <a:solidFill>
                  <a:schemeClr val="tx2"/>
                </a:solidFill>
              </a:rPr>
              <a:t>De gamla anslutningstyperna tas ur bruk i slutet av 2026.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FI" sz="1200">
                <a:solidFill>
                  <a:schemeClr val="tx2"/>
                </a:solidFill>
              </a:rPr>
              <a:t>Organisationerna når mer heltäckande och omfattande ut genom Suomi.fi-meddelanden då antalet mottagare av myndighetspost hela tiden ökar – 2026 till och med över 4 miljoner personer. </a:t>
            </a:r>
          </a:p>
        </p:txBody>
      </p:sp>
      <p:sp>
        <p:nvSpPr>
          <p:cNvPr id="10" name="Suorakulmio: Pyöristetyt kulmat 9">
            <a:extLst>
              <a:ext uri="{FF2B5EF4-FFF2-40B4-BE49-F238E27FC236}">
                <a16:creationId xmlns:a16="http://schemas.microsoft.com/office/drawing/2014/main" id="{1207D287-B100-5031-FB9D-E9A7F70A3551}"/>
              </a:ext>
            </a:extLst>
          </p:cNvPr>
          <p:cNvSpPr/>
          <p:nvPr/>
        </p:nvSpPr>
        <p:spPr>
          <a:xfrm>
            <a:off x="8680945" y="4881454"/>
            <a:ext cx="3207933" cy="179002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190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tIns="108000" rtlCol="0" anchor="t"/>
          <a:lstStyle/>
          <a:p>
            <a:pPr>
              <a:spcAft>
                <a:spcPts val="600"/>
              </a:spcAft>
            </a:pPr>
            <a:r>
              <a:rPr lang="sv-FI" sz="1200" b="1">
                <a:solidFill>
                  <a:schemeClr val="tx2"/>
                </a:solidFill>
              </a:rPr>
              <a:t>Vad innebär det för avsändarorganisationen?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sv-FI" sz="1200">
                <a:solidFill>
                  <a:schemeClr val="tx2"/>
                </a:solidFill>
              </a:rPr>
              <a:t>Ändringsbehoven för avsändarna minimeras. 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sv-FI" sz="1200">
                <a:solidFill>
                  <a:schemeClr val="tx2"/>
                </a:solidFill>
              </a:rPr>
              <a:t>MDB informerar närmare om saken när planeringen preciseras och lagberedningen framskrider.</a:t>
            </a:r>
          </a:p>
        </p:txBody>
      </p:sp>
    </p:spTree>
    <p:extLst>
      <p:ext uri="{BB962C8B-B14F-4D97-AF65-F5344CB8AC3E}">
        <p14:creationId xmlns:p14="http://schemas.microsoft.com/office/powerpoint/2010/main" val="12294651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0C268182-9632-11ED-30E9-2A9066D3D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664" y="227844"/>
            <a:ext cx="10989936" cy="764720"/>
          </a:xfrm>
        </p:spPr>
        <p:txBody>
          <a:bodyPr>
            <a:normAutofit/>
          </a:bodyPr>
          <a:lstStyle/>
          <a:p>
            <a:r>
              <a:rPr lang="sv-FI" sz="3200">
                <a:solidFill>
                  <a:schemeClr val="tx2"/>
                </a:solidFill>
              </a:rPr>
              <a:t>Vad lönar det sig att göra nu?</a:t>
            </a:r>
          </a:p>
        </p:txBody>
      </p:sp>
      <p:sp>
        <p:nvSpPr>
          <p:cNvPr id="2" name="Sisällön paikkamerkki 2">
            <a:extLst>
              <a:ext uri="{FF2B5EF4-FFF2-40B4-BE49-F238E27FC236}">
                <a16:creationId xmlns:a16="http://schemas.microsoft.com/office/drawing/2014/main" id="{895920D0-0467-3231-1A00-EA953518C1D0}"/>
              </a:ext>
            </a:extLst>
          </p:cNvPr>
          <p:cNvSpPr txBox="1">
            <a:spLocks/>
          </p:cNvSpPr>
          <p:nvPr/>
        </p:nvSpPr>
        <p:spPr>
          <a:xfrm>
            <a:off x="506664" y="1844824"/>
            <a:ext cx="8496944" cy="764720"/>
          </a:xfrm>
          <a:prstGeom prst="rect">
            <a:avLst/>
          </a:prstGeom>
        </p:spPr>
        <p:txBody>
          <a:bodyPr>
            <a:noAutofit/>
          </a:bodyPr>
          <a:lstStyle>
            <a:lvl1pPr marL="248400" marR="0" indent="-248400" algn="l" defTabSz="609585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§"/>
              <a:tabLst/>
              <a:defRPr sz="2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4000" marR="0" indent="-230400" algn="l" defTabSz="60958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52000" marR="0" indent="-252000" algn="l" defTabSz="60958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80000"/>
              <a:buFont typeface="Courier New" panose="02070309020205020404" pitchFamily="49" charset="0"/>
              <a:buChar char="o"/>
              <a:tabLst/>
              <a:defRPr sz="20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48000" marR="0" indent="-252000" algn="l" defTabSz="60958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80000" marR="0" indent="-252000" algn="l" defTabSz="60958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412000" indent="-252000" algn="l" defTabSz="609585" rtl="0" eaLnBrk="1" latinLnBrk="0" hangingPunct="1">
              <a:lnSpc>
                <a:spcPct val="90000"/>
              </a:lnSpc>
              <a:spcBef>
                <a:spcPts val="373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880000" indent="-252000" algn="l" defTabSz="609585" rtl="0" eaLnBrk="1" latinLnBrk="0" hangingPunct="1">
              <a:lnSpc>
                <a:spcPct val="90000"/>
              </a:lnSpc>
              <a:spcBef>
                <a:spcPts val="373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76000" indent="-252000" algn="l" defTabSz="609585" rtl="0" eaLnBrk="1" latinLnBrk="0" hangingPunct="1">
              <a:lnSpc>
                <a:spcPct val="90000"/>
              </a:lnSpc>
              <a:spcBef>
                <a:spcPts val="373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744000" indent="-252000" algn="l" defTabSz="609585" rtl="0" eaLnBrk="1" latinLnBrk="0" hangingPunct="1">
              <a:lnSpc>
                <a:spcPct val="90000"/>
              </a:lnSpc>
              <a:spcBef>
                <a:spcPts val="373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002E5F"/>
              </a:buClr>
              <a:buSzPct val="85000"/>
              <a:buFont typeface="Wingdings" panose="05000000000000000000" pitchFamily="2" charset="2"/>
              <a:buNone/>
              <a:tabLst/>
              <a:defRPr/>
            </a:pPr>
            <a:r>
              <a:rPr kumimoji="0" lang="sv-FI" sz="2000" b="1" i="0" u="none" strike="noStrike" cap="none" normalizeH="0" baseline="0" noProof="0">
                <a:ln>
                  <a:noFill/>
                </a:ln>
                <a:solidFill>
                  <a:srgbClr val="003479"/>
                </a:solidFill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Främja användningen och utnyttjandet av Suomi.fi-meddelanden </a:t>
            </a:r>
            <a:br>
              <a:rPr kumimoji="0" lang="sv-FI" sz="2000" b="0" i="0" u="none" strike="noStrike" cap="none" normalizeH="0" baseline="0" noProof="0">
                <a:ln>
                  <a:noFill/>
                </a:ln>
                <a:solidFill>
                  <a:srgbClr val="003479"/>
                </a:solidFill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</a:br>
            <a:br>
              <a:rPr kumimoji="0" lang="sv-FI" sz="2000" b="0" i="0" u="none" strike="noStrike" cap="none" normalizeH="0" baseline="0" noProof="0">
                <a:ln>
                  <a:noFill/>
                </a:ln>
                <a:solidFill>
                  <a:srgbClr val="003479"/>
                </a:solidFill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</a:br>
            <a:endParaRPr kumimoji="0" lang="sv-FI" sz="2000" b="0" i="0" u="none" strike="noStrike" cap="none" normalizeH="0" baseline="0" noProof="0">
              <a:ln>
                <a:noFill/>
              </a:ln>
              <a:solidFill>
                <a:srgbClr val="003479"/>
              </a:solidFill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</a:endParaRP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0C5AF3F6-F471-C830-AED1-D0D8AD27E1F2}"/>
              </a:ext>
            </a:extLst>
          </p:cNvPr>
          <p:cNvSpPr txBox="1"/>
          <p:nvPr/>
        </p:nvSpPr>
        <p:spPr>
          <a:xfrm>
            <a:off x="506664" y="2268781"/>
            <a:ext cx="106954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1800" b="0" i="0" u="none" strike="noStrike" cap="none" normalizeH="0" baseline="0" noProof="0">
                <a:ln>
                  <a:noFill/>
                </a:ln>
                <a:solidFill>
                  <a:srgbClr val="003479"/>
                </a:solidFill>
                <a:uLnTx/>
                <a:uFillTx/>
                <a:latin typeface="Arial" panose="020B0604020202020204"/>
                <a:ea typeface="Arial"/>
                <a:cs typeface="+mn-cs"/>
              </a:rPr>
              <a:t>Skyldigheten att använda Suomi.fi-meddelanden förblir oförändrad och i och med prioriteringen är det möjligt att nå över fyra miljoner medborgare. Övergå också till att använda REST-gränssnittet för Suomi.fi-meddelanden. Egenskaperna i gränssnittet utvecklas så att de motsvarar de ändringar som krävs för privata aktörer att delta. Alla organisationer som använder Suomi.fi-meddelanden ska övergå till REST-gränssnittet senast 1.1.2027.</a:t>
            </a:r>
          </a:p>
        </p:txBody>
      </p:sp>
      <p:sp>
        <p:nvSpPr>
          <p:cNvPr id="4" name="Sisällön paikkamerkki 2">
            <a:extLst>
              <a:ext uri="{FF2B5EF4-FFF2-40B4-BE49-F238E27FC236}">
                <a16:creationId xmlns:a16="http://schemas.microsoft.com/office/drawing/2014/main" id="{7A78929F-82BB-2CF0-D7C1-E19A5EADF065}"/>
              </a:ext>
            </a:extLst>
          </p:cNvPr>
          <p:cNvSpPr txBox="1">
            <a:spLocks/>
          </p:cNvSpPr>
          <p:nvPr/>
        </p:nvSpPr>
        <p:spPr>
          <a:xfrm>
            <a:off x="506664" y="3801838"/>
            <a:ext cx="8496944" cy="764720"/>
          </a:xfrm>
          <a:prstGeom prst="rect">
            <a:avLst/>
          </a:prstGeom>
        </p:spPr>
        <p:txBody>
          <a:bodyPr>
            <a:noAutofit/>
          </a:bodyPr>
          <a:lstStyle>
            <a:lvl1pPr marL="248400" marR="0" indent="-248400" algn="l" defTabSz="609585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§"/>
              <a:tabLst/>
              <a:defRPr sz="2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4000" marR="0" indent="-230400" algn="l" defTabSz="60958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52000" marR="0" indent="-252000" algn="l" defTabSz="60958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80000"/>
              <a:buFont typeface="Courier New" panose="02070309020205020404" pitchFamily="49" charset="0"/>
              <a:buChar char="o"/>
              <a:tabLst/>
              <a:defRPr sz="20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48000" marR="0" indent="-252000" algn="l" defTabSz="60958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80000" marR="0" indent="-252000" algn="l" defTabSz="60958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412000" indent="-252000" algn="l" defTabSz="609585" rtl="0" eaLnBrk="1" latinLnBrk="0" hangingPunct="1">
              <a:lnSpc>
                <a:spcPct val="90000"/>
              </a:lnSpc>
              <a:spcBef>
                <a:spcPts val="373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880000" indent="-252000" algn="l" defTabSz="609585" rtl="0" eaLnBrk="1" latinLnBrk="0" hangingPunct="1">
              <a:lnSpc>
                <a:spcPct val="90000"/>
              </a:lnSpc>
              <a:spcBef>
                <a:spcPts val="373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76000" indent="-252000" algn="l" defTabSz="609585" rtl="0" eaLnBrk="1" latinLnBrk="0" hangingPunct="1">
              <a:lnSpc>
                <a:spcPct val="90000"/>
              </a:lnSpc>
              <a:spcBef>
                <a:spcPts val="373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744000" indent="-252000" algn="l" defTabSz="609585" rtl="0" eaLnBrk="1" latinLnBrk="0" hangingPunct="1">
              <a:lnSpc>
                <a:spcPct val="90000"/>
              </a:lnSpc>
              <a:spcBef>
                <a:spcPts val="373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002E5F"/>
              </a:buClr>
              <a:buSzPct val="85000"/>
              <a:buFont typeface="Wingdings" panose="05000000000000000000" pitchFamily="2" charset="2"/>
              <a:buNone/>
              <a:tabLst/>
              <a:defRPr/>
            </a:pPr>
            <a:r>
              <a:rPr kumimoji="0" lang="sv-FI" sz="2000" b="1" i="0" u="none" strike="noStrike" cap="none" normalizeH="0" baseline="0" noProof="0">
                <a:ln>
                  <a:noFill/>
                </a:ln>
                <a:solidFill>
                  <a:srgbClr val="003479"/>
                </a:solidFill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Det lönar sig inte att utföra separata anslutningar till privata digitala posttjänster</a:t>
            </a:r>
            <a:br>
              <a:rPr kumimoji="0" lang="sv-FI" sz="2000" b="0" i="0" u="none" strike="noStrike" cap="none" normalizeH="0" baseline="0" noProof="0">
                <a:ln>
                  <a:noFill/>
                </a:ln>
                <a:solidFill>
                  <a:srgbClr val="003479"/>
                </a:solidFill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</a:br>
            <a:br>
              <a:rPr kumimoji="0" lang="sv-FI" sz="2000" b="0" i="0" u="none" strike="noStrike" cap="none" normalizeH="0" baseline="0" noProof="0">
                <a:ln>
                  <a:noFill/>
                </a:ln>
                <a:solidFill>
                  <a:srgbClr val="003479"/>
                </a:solidFill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</a:br>
            <a:endParaRPr kumimoji="0" lang="sv-FI" sz="2000" b="0" i="0" u="none" strike="noStrike" cap="none" normalizeH="0" baseline="0" noProof="0">
              <a:ln>
                <a:noFill/>
              </a:ln>
              <a:solidFill>
                <a:srgbClr val="003479"/>
              </a:solidFill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</a:endParaRP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69461C3F-EBBD-2247-7895-095C288E9913}"/>
              </a:ext>
            </a:extLst>
          </p:cNvPr>
          <p:cNvSpPr txBox="1"/>
          <p:nvPr/>
        </p:nvSpPr>
        <p:spPr>
          <a:xfrm>
            <a:off x="506664" y="4541482"/>
            <a:ext cx="106954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1800" b="0" i="0" u="none" strike="noStrike" cap="none" normalizeH="0" baseline="0" noProof="0" dirty="0">
                <a:ln>
                  <a:noFill/>
                </a:ln>
                <a:solidFill>
                  <a:srgbClr val="003479"/>
                </a:solidFill>
                <a:uLnTx/>
                <a:uFillTx/>
                <a:latin typeface="Arial" panose="020B0604020202020204"/>
                <a:ea typeface="Arial"/>
                <a:cs typeface="+mn-cs"/>
              </a:rPr>
              <a:t>Även i framtiden går myndighetskommunikationen via en centraliserad bakgrundstjänst som administreras av MDB, där integrationen med privata tjänster äger rum. </a:t>
            </a:r>
            <a:r>
              <a:rPr kumimoji="0" lang="sv-FI" sz="1800" i="0" u="none" strike="noStrike" cap="none" normalizeH="0" baseline="0" noProof="0" dirty="0">
                <a:ln>
                  <a:noFill/>
                </a:ln>
                <a:solidFill>
                  <a:srgbClr val="003479"/>
                </a:solidFill>
                <a:uLnTx/>
                <a:uFillTx/>
                <a:latin typeface="Arial" panose="020B0604020202020204"/>
                <a:ea typeface="Arial"/>
                <a:cs typeface="+mn-cs"/>
              </a:rPr>
              <a:t>Lagstiftningen gör det inte möjligt för organisationer med användningsskyldighet att använda privata aktörer för myndighetsdelgivningar </a:t>
            </a:r>
            <a:r>
              <a:rPr kumimoji="0" lang="sv-FI" sz="1800" b="1" i="0" u="none" strike="noStrike" cap="none" normalizeH="0" baseline="0" noProof="0" dirty="0">
                <a:ln>
                  <a:noFill/>
                </a:ln>
                <a:solidFill>
                  <a:srgbClr val="003479"/>
                </a:solidFill>
                <a:uLnTx/>
                <a:uFillTx/>
                <a:latin typeface="Arial" panose="020B0604020202020204"/>
                <a:ea typeface="Arial"/>
                <a:cs typeface="+mn-cs"/>
              </a:rPr>
              <a:t>nu eller i fortsättningen</a:t>
            </a:r>
            <a:r>
              <a:rPr kumimoji="0" lang="sv-FI" sz="1800" i="0" u="none" strike="noStrike" cap="none" normalizeH="0" baseline="0" noProof="0" dirty="0">
                <a:ln>
                  <a:noFill/>
                </a:ln>
                <a:solidFill>
                  <a:srgbClr val="003479"/>
                </a:solidFill>
                <a:uLnTx/>
                <a:uFillTx/>
                <a:latin typeface="Arial" panose="020B0604020202020204"/>
                <a:ea typeface="Arial"/>
                <a:cs typeface="+mn-cs"/>
              </a:rPr>
              <a:t>, om organisationen inte sökt undantagslov.</a:t>
            </a:r>
            <a:r>
              <a:rPr kumimoji="0" lang="sv-FI" sz="1800" b="0" i="0" u="none" strike="noStrike" cap="none" normalizeH="0" baseline="0" noProof="0" dirty="0">
                <a:ln>
                  <a:noFill/>
                </a:ln>
                <a:solidFill>
                  <a:srgbClr val="003479"/>
                </a:solidFill>
                <a:uLnTx/>
                <a:uFillTx/>
                <a:latin typeface="Arial" panose="020B0604020202020204"/>
                <a:ea typeface="Arial"/>
                <a:cs typeface="+mn-cs"/>
              </a:rPr>
              <a:t> 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dirty="0">
              <a:solidFill>
                <a:srgbClr val="003479"/>
              </a:solidFill>
              <a:latin typeface="Arial" panose="020B0604020202020204"/>
            </a:endParaRP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FI" dirty="0">
                <a:solidFill>
                  <a:srgbClr val="003479"/>
                </a:solidFill>
                <a:latin typeface="Arial" panose="020B0604020202020204"/>
                <a:ea typeface="Arial"/>
                <a:cs typeface="+mn-cs"/>
              </a:rPr>
              <a:t>Organisationer är även i fortsättningen skyldiga att använda Suomi.fi-meddelanden.</a:t>
            </a:r>
            <a:r>
              <a:rPr kumimoji="0" lang="sv-FI" sz="1800" b="0" i="0" u="none" strike="noStrike" cap="none" normalizeH="0" baseline="0" noProof="0" dirty="0">
                <a:ln>
                  <a:noFill/>
                </a:ln>
                <a:solidFill>
                  <a:srgbClr val="003479"/>
                </a:solidFill>
                <a:uLnTx/>
                <a:uFillTx/>
                <a:latin typeface="Arial" panose="020B0604020202020204"/>
                <a:ea typeface="Arial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36902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0C268182-9632-11ED-30E9-2A9066D3D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664" y="227844"/>
            <a:ext cx="10989936" cy="764720"/>
          </a:xfrm>
        </p:spPr>
        <p:txBody>
          <a:bodyPr>
            <a:normAutofit/>
          </a:bodyPr>
          <a:lstStyle/>
          <a:p>
            <a:r>
              <a:rPr lang="sv-FI" sz="3200">
                <a:solidFill>
                  <a:schemeClr val="bg1"/>
                </a:solidFill>
              </a:rPr>
              <a:t>Håll dig uppdaterad med framskridandet</a:t>
            </a:r>
          </a:p>
        </p:txBody>
      </p:sp>
      <p:sp>
        <p:nvSpPr>
          <p:cNvPr id="3" name="Kyynel 2">
            <a:extLst>
              <a:ext uri="{FF2B5EF4-FFF2-40B4-BE49-F238E27FC236}">
                <a16:creationId xmlns:a16="http://schemas.microsoft.com/office/drawing/2014/main" id="{D190FD88-2354-1890-D630-51CAD1838655}"/>
              </a:ext>
            </a:extLst>
          </p:cNvPr>
          <p:cNvSpPr/>
          <p:nvPr/>
        </p:nvSpPr>
        <p:spPr>
          <a:xfrm rot="10800000">
            <a:off x="4655840" y="1628800"/>
            <a:ext cx="4032448" cy="4015224"/>
          </a:xfrm>
          <a:prstGeom prst="teardrop">
            <a:avLst/>
          </a:prstGeom>
          <a:solidFill>
            <a:srgbClr val="D4F5F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2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Kyynel 3">
            <a:extLst>
              <a:ext uri="{FF2B5EF4-FFF2-40B4-BE49-F238E27FC236}">
                <a16:creationId xmlns:a16="http://schemas.microsoft.com/office/drawing/2014/main" id="{6728FA1A-8DEE-9EE8-D5BE-A372717FD7F0}"/>
              </a:ext>
            </a:extLst>
          </p:cNvPr>
          <p:cNvSpPr/>
          <p:nvPr/>
        </p:nvSpPr>
        <p:spPr>
          <a:xfrm rot="5400000">
            <a:off x="632064" y="1945696"/>
            <a:ext cx="3677980" cy="3677980"/>
          </a:xfrm>
          <a:prstGeom prst="teardrop">
            <a:avLst/>
          </a:prstGeom>
          <a:solidFill>
            <a:srgbClr val="D4F5F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2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C47D5A65-4A7C-33DA-6148-0E4F4CF2BB95}"/>
              </a:ext>
            </a:extLst>
          </p:cNvPr>
          <p:cNvSpPr txBox="1"/>
          <p:nvPr/>
        </p:nvSpPr>
        <p:spPr>
          <a:xfrm>
            <a:off x="8998051" y="4050288"/>
            <a:ext cx="2551083" cy="1593736"/>
          </a:xfrm>
          <a:prstGeom prst="rect">
            <a:avLst/>
          </a:prstGeom>
          <a:noFill/>
        </p:spPr>
        <p:txBody>
          <a:bodyPr wrap="square" lIns="36000" tIns="36000" rIns="36000" anchor="ctr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2000" b="1" i="0" u="none" strike="noStrike" cap="none" normalizeH="0" baseline="0" noProof="0">
                <a:ln>
                  <a:noFill/>
                </a:ln>
                <a:solidFill>
                  <a:prstClr val="white"/>
                </a:solidFill>
                <a:uLnTx/>
                <a:uFillTx/>
                <a:latin typeface="Arial" panose="020B0604020202020204"/>
                <a:ea typeface="Arial"/>
                <a:cs typeface="Arial"/>
              </a:rPr>
              <a:t>Anslut dig till distributionslistorna</a:t>
            </a:r>
            <a:br>
              <a:rPr kumimoji="0" lang="sv-FI" sz="2000" b="0" i="0" u="none" strike="noStrike" cap="none" normalizeH="0" baseline="0" noProof="0">
                <a:ln>
                  <a:noFill/>
                </a:ln>
                <a:solidFill>
                  <a:prstClr val="white"/>
                </a:solidFill>
                <a:uLnTx/>
                <a:uFillTx/>
                <a:latin typeface="Arial" panose="020B0604020202020204"/>
                <a:ea typeface="Arial"/>
                <a:cs typeface="Arial"/>
              </a:rPr>
            </a:br>
            <a:r>
              <a:rPr kumimoji="0" lang="sv-FI" sz="2000" b="0" i="0" u="none" strike="noStrike" cap="none" normalizeH="0" baseline="0" noProof="0">
                <a:ln>
                  <a:noFill/>
                </a:ln>
                <a:solidFill>
                  <a:prstClr val="white"/>
                </a:solidFill>
                <a:uLnTx/>
                <a:uFillTx/>
                <a:latin typeface="Arial" panose="020B0604020202020204"/>
                <a:ea typeface="Arial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https://response.questback.com/dvv/digiensin-jakelulistat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FC9E48BD-EF0E-8794-3F30-95004251D85D}"/>
              </a:ext>
            </a:extLst>
          </p:cNvPr>
          <p:cNvSpPr txBox="1"/>
          <p:nvPr/>
        </p:nvSpPr>
        <p:spPr>
          <a:xfrm>
            <a:off x="640906" y="2824749"/>
            <a:ext cx="3677979" cy="667647"/>
          </a:xfrm>
          <a:prstGeom prst="rect">
            <a:avLst/>
          </a:prstGeom>
          <a:noFill/>
        </p:spPr>
        <p:txBody>
          <a:bodyPr wrap="square" lIns="36000" tIns="36000" rIns="36000" anchor="ctr"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2400" b="1" i="0" u="none" strike="noStrike" cap="none" normalizeH="0" baseline="0" noProof="0">
                <a:ln>
                  <a:noFill/>
                </a:ln>
                <a:solidFill>
                  <a:srgbClr val="003479"/>
                </a:solidFill>
                <a:uLnTx/>
                <a:uFillTx/>
                <a:latin typeface="Arial" panose="020B0604020202020204"/>
                <a:ea typeface="Arial"/>
                <a:cs typeface="+mn-cs"/>
              </a:rPr>
              <a:t>Följ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600" b="0" i="0" u="none" strike="noStrike" kern="1200" cap="none" spc="0" normalizeH="0" baseline="0" noProof="0" dirty="0">
              <a:ln>
                <a:noFill/>
              </a:ln>
              <a:solidFill>
                <a:srgbClr val="00347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CC7C930A-61DF-6A40-E58C-22E38058A794}"/>
              </a:ext>
            </a:extLst>
          </p:cNvPr>
          <p:cNvSpPr txBox="1"/>
          <p:nvPr/>
        </p:nvSpPr>
        <p:spPr>
          <a:xfrm>
            <a:off x="4718373" y="2423455"/>
            <a:ext cx="4179129" cy="802587"/>
          </a:xfrm>
          <a:prstGeom prst="rect">
            <a:avLst/>
          </a:prstGeom>
          <a:noFill/>
        </p:spPr>
        <p:txBody>
          <a:bodyPr wrap="square" lIns="36000" tIns="36000" rIns="36000" anchor="ctr"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2400" b="1" i="0" u="none" strike="noStrike" cap="none" normalizeH="0" baseline="0" noProof="0">
                <a:ln>
                  <a:noFill/>
                </a:ln>
                <a:solidFill>
                  <a:srgbClr val="003479"/>
                </a:solidFill>
                <a:uLnTx/>
                <a:uFillTx/>
                <a:latin typeface="Arial" panose="020B0604020202020204"/>
                <a:ea typeface="Arial"/>
                <a:cs typeface="+mn-cs"/>
              </a:rPr>
              <a:t>Delta</a:t>
            </a:r>
          </a:p>
        </p:txBody>
      </p:sp>
      <p:sp>
        <p:nvSpPr>
          <p:cNvPr id="9" name="Kyynel 8">
            <a:extLst>
              <a:ext uri="{FF2B5EF4-FFF2-40B4-BE49-F238E27FC236}">
                <a16:creationId xmlns:a16="http://schemas.microsoft.com/office/drawing/2014/main" id="{7911B8F1-14FC-D7C5-08BE-0D27D89B4240}"/>
              </a:ext>
            </a:extLst>
          </p:cNvPr>
          <p:cNvSpPr/>
          <p:nvPr/>
        </p:nvSpPr>
        <p:spPr>
          <a:xfrm rot="10800000">
            <a:off x="9034084" y="1979656"/>
            <a:ext cx="1690185" cy="1690185"/>
          </a:xfrm>
          <a:prstGeom prst="teardrop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2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0" name="Kuva 9" descr="Kuva, joka sisältää kohteen kuvio, kuvakaappaus, mustavalkoinen, ommel&#10;&#10;Kuvaus luotu automaattisesti">
            <a:extLst>
              <a:ext uri="{FF2B5EF4-FFF2-40B4-BE49-F238E27FC236}">
                <a16:creationId xmlns:a16="http://schemas.microsoft.com/office/drawing/2014/main" id="{FE7D0F64-4952-432D-16D5-58D879AF0D4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048" y="2326601"/>
            <a:ext cx="1121025" cy="1121025"/>
          </a:xfrm>
          <a:prstGeom prst="rect">
            <a:avLst/>
          </a:prstGeom>
        </p:spPr>
      </p:pic>
      <p:sp>
        <p:nvSpPr>
          <p:cNvPr id="12" name="Tekstiruutu 11">
            <a:extLst>
              <a:ext uri="{FF2B5EF4-FFF2-40B4-BE49-F238E27FC236}">
                <a16:creationId xmlns:a16="http://schemas.microsoft.com/office/drawing/2014/main" id="{039AC354-F3A4-F28C-DB95-9AA7C18CCADB}"/>
              </a:ext>
            </a:extLst>
          </p:cNvPr>
          <p:cNvSpPr txBox="1"/>
          <p:nvPr/>
        </p:nvSpPr>
        <p:spPr>
          <a:xfrm>
            <a:off x="856324" y="3492396"/>
            <a:ext cx="3423354" cy="10002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2563" marR="0" lvl="0" indent="-182563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FI" sz="1800" b="0" i="0" u="none" strike="noStrike" cap="none" normalizeH="0" baseline="0" noProof="0">
                <a:ln>
                  <a:noFill/>
                </a:ln>
                <a:solidFill>
                  <a:srgbClr val="003479"/>
                </a:solidFill>
                <a:uLnTx/>
                <a:uFillTx/>
                <a:latin typeface="Arial" panose="020B0604020202020204"/>
                <a:ea typeface="Arial"/>
                <a:cs typeface="+mn-cs"/>
              </a:rPr>
              <a:t>Nyhetsbrev, meddelanden</a:t>
            </a:r>
          </a:p>
          <a:p>
            <a:pPr marL="182563" marR="0" lvl="0" indent="-182563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FI" sz="1800" b="0" i="0" u="none" strike="noStrike" cap="none" normalizeH="0" baseline="0" noProof="0">
                <a:ln>
                  <a:noFill/>
                </a:ln>
                <a:solidFill>
                  <a:srgbClr val="003479"/>
                </a:solidFill>
                <a:uLnTx/>
                <a:uFillTx/>
                <a:latin typeface="Arial" panose="020B0604020202020204"/>
                <a:ea typeface="Arial"/>
                <a:cs typeface="+mn-cs"/>
              </a:rPr>
              <a:t>Projektets webbplats och material</a:t>
            </a:r>
          </a:p>
          <a:p>
            <a:pPr marL="182563" marR="0" lvl="0" indent="-182563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FI" sz="1800" b="0" i="0" u="none" strike="noStrike" cap="none" normalizeH="0" baseline="0" noProof="0">
                <a:ln>
                  <a:noFill/>
                </a:ln>
                <a:solidFill>
                  <a:srgbClr val="003479"/>
                </a:solidFill>
                <a:uLnTx/>
                <a:uFillTx/>
                <a:latin typeface="Arial" panose="020B0604020202020204"/>
                <a:ea typeface="Arial"/>
                <a:cs typeface="+mn-cs"/>
              </a:rPr>
              <a:t>Sociala medier: @dvvfi, #PrioriteraDigitalt</a:t>
            </a: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0C2D5906-1C85-F20C-27AA-96BA500D0621}"/>
              </a:ext>
            </a:extLst>
          </p:cNvPr>
          <p:cNvSpPr txBox="1"/>
          <p:nvPr/>
        </p:nvSpPr>
        <p:spPr>
          <a:xfrm>
            <a:off x="5098039" y="3170937"/>
            <a:ext cx="3900012" cy="1554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2563" marR="0" lvl="0" indent="-182563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FI" sz="1800" b="0" i="0" u="none" strike="noStrike" cap="none" normalizeH="0" baseline="0" noProof="0">
                <a:ln>
                  <a:noFill/>
                </a:ln>
                <a:solidFill>
                  <a:srgbClr val="003479"/>
                </a:solidFill>
                <a:uLnTx/>
                <a:uFillTx/>
                <a:latin typeface="Arial" panose="020B0604020202020204"/>
                <a:ea typeface="Arial"/>
                <a:cs typeface="+mn-cs"/>
              </a:rPr>
              <a:t>Projektpresentationer</a:t>
            </a:r>
          </a:p>
          <a:p>
            <a:pPr marL="182563" marR="0" lvl="0" indent="-182563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FI" sz="1800" b="0" i="0" u="none" strike="noStrike" cap="none" normalizeH="0" baseline="0" noProof="0">
                <a:ln>
                  <a:noFill/>
                </a:ln>
                <a:solidFill>
                  <a:srgbClr val="003479"/>
                </a:solidFill>
                <a:uLnTx/>
                <a:uFillTx/>
                <a:latin typeface="Arial" panose="020B0604020202020204"/>
                <a:ea typeface="Arial"/>
                <a:cs typeface="+mn-cs"/>
              </a:rPr>
              <a:t>Information om Suomi.fi-meddelanden</a:t>
            </a:r>
          </a:p>
          <a:p>
            <a:pPr marL="182563" marR="0" lvl="0" indent="-182563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FI" sz="1800" b="0" i="0" u="none" strike="noStrike" cap="none" normalizeH="0" baseline="0" noProof="0">
                <a:ln>
                  <a:noFill/>
                </a:ln>
                <a:solidFill>
                  <a:srgbClr val="003479"/>
                </a:solidFill>
                <a:uLnTx/>
                <a:uFillTx/>
                <a:latin typeface="Arial" panose="020B0604020202020204"/>
                <a:ea typeface="Arial"/>
                <a:cs typeface="+mn-cs"/>
              </a:rPr>
              <a:t>Samarbete i utvecklingen, kommunikation och ordnandet av digitalt stöd</a:t>
            </a:r>
          </a:p>
        </p:txBody>
      </p:sp>
    </p:spTree>
    <p:extLst>
      <p:ext uri="{BB962C8B-B14F-4D97-AF65-F5344CB8AC3E}">
        <p14:creationId xmlns:p14="http://schemas.microsoft.com/office/powerpoint/2010/main" val="29864113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EF95AA03-E77A-48B7-A760-A6FA47140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5731D7-63D0-4C91-AF44-68EB4D461570}" type="datetime1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4.12.2025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9A46A82-D4BF-4AAA-A55C-B866ABE71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B0D658B6-901E-4DC3-8BE8-B1C22EE8A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A216A4-0EFA-4E1D-957F-65BF0187D28B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189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Vapaamuotoinen: Muoto 14">
            <a:extLst>
              <a:ext uri="{FF2B5EF4-FFF2-40B4-BE49-F238E27FC236}">
                <a16:creationId xmlns:a16="http://schemas.microsoft.com/office/drawing/2014/main" id="{332F3052-8C37-0643-B88B-156E3435596A}"/>
              </a:ext>
            </a:extLst>
          </p:cNvPr>
          <p:cNvSpPr>
            <a:spLocks/>
          </p:cNvSpPr>
          <p:nvPr/>
        </p:nvSpPr>
        <p:spPr>
          <a:xfrm rot="17453783">
            <a:off x="7154408" y="1468210"/>
            <a:ext cx="4352861" cy="4357958"/>
          </a:xfrm>
          <a:custGeom>
            <a:avLst/>
            <a:gdLst>
              <a:gd name="connsiteX0" fmla="*/ 1744341 w 2975315"/>
              <a:gd name="connsiteY0" fmla="*/ 68989 h 2669455"/>
              <a:gd name="connsiteX1" fmla="*/ 29841 w 2975315"/>
              <a:gd name="connsiteY1" fmla="*/ 1392964 h 2669455"/>
              <a:gd name="connsiteX2" fmla="*/ 753741 w 2975315"/>
              <a:gd name="connsiteY2" fmla="*/ 2345464 h 2669455"/>
              <a:gd name="connsiteX3" fmla="*/ 2011041 w 2975315"/>
              <a:gd name="connsiteY3" fmla="*/ 2669314 h 2669455"/>
              <a:gd name="connsiteX4" fmla="*/ 2801616 w 2975315"/>
              <a:gd name="connsiteY4" fmla="*/ 2316889 h 2669455"/>
              <a:gd name="connsiteX5" fmla="*/ 2944491 w 2975315"/>
              <a:gd name="connsiteY5" fmla="*/ 1088164 h 2669455"/>
              <a:gd name="connsiteX6" fmla="*/ 2363466 w 2975315"/>
              <a:gd name="connsiteY6" fmla="*/ 278539 h 2669455"/>
              <a:gd name="connsiteX7" fmla="*/ 1744341 w 2975315"/>
              <a:gd name="connsiteY7" fmla="*/ 68989 h 2669455"/>
              <a:gd name="connsiteX0" fmla="*/ 1396426 w 2960775"/>
              <a:gd name="connsiteY0" fmla="*/ 85053 h 2599794"/>
              <a:gd name="connsiteX1" fmla="*/ 15301 w 2960775"/>
              <a:gd name="connsiteY1" fmla="*/ 1323303 h 2599794"/>
              <a:gd name="connsiteX2" fmla="*/ 739201 w 2960775"/>
              <a:gd name="connsiteY2" fmla="*/ 2275803 h 2599794"/>
              <a:gd name="connsiteX3" fmla="*/ 1996501 w 2960775"/>
              <a:gd name="connsiteY3" fmla="*/ 2599653 h 2599794"/>
              <a:gd name="connsiteX4" fmla="*/ 2787076 w 2960775"/>
              <a:gd name="connsiteY4" fmla="*/ 2247228 h 2599794"/>
              <a:gd name="connsiteX5" fmla="*/ 2929951 w 2960775"/>
              <a:gd name="connsiteY5" fmla="*/ 1018503 h 2599794"/>
              <a:gd name="connsiteX6" fmla="*/ 2348926 w 2960775"/>
              <a:gd name="connsiteY6" fmla="*/ 208878 h 2599794"/>
              <a:gd name="connsiteX7" fmla="*/ 1396426 w 2960775"/>
              <a:gd name="connsiteY7" fmla="*/ 85053 h 2599794"/>
              <a:gd name="connsiteX0" fmla="*/ 1401079 w 2965428"/>
              <a:gd name="connsiteY0" fmla="*/ 85053 h 2599794"/>
              <a:gd name="connsiteX1" fmla="*/ 19954 w 2965428"/>
              <a:gd name="connsiteY1" fmla="*/ 1323303 h 2599794"/>
              <a:gd name="connsiteX2" fmla="*/ 743854 w 2965428"/>
              <a:gd name="connsiteY2" fmla="*/ 2275803 h 2599794"/>
              <a:gd name="connsiteX3" fmla="*/ 2001154 w 2965428"/>
              <a:gd name="connsiteY3" fmla="*/ 2599653 h 2599794"/>
              <a:gd name="connsiteX4" fmla="*/ 2791729 w 2965428"/>
              <a:gd name="connsiteY4" fmla="*/ 2247228 h 2599794"/>
              <a:gd name="connsiteX5" fmla="*/ 2934604 w 2965428"/>
              <a:gd name="connsiteY5" fmla="*/ 1018503 h 2599794"/>
              <a:gd name="connsiteX6" fmla="*/ 2353579 w 2965428"/>
              <a:gd name="connsiteY6" fmla="*/ 208878 h 2599794"/>
              <a:gd name="connsiteX7" fmla="*/ 1401079 w 2965428"/>
              <a:gd name="connsiteY7" fmla="*/ 85053 h 2599794"/>
              <a:gd name="connsiteX0" fmla="*/ 1262819 w 2827168"/>
              <a:gd name="connsiteY0" fmla="*/ 85053 h 2599794"/>
              <a:gd name="connsiteX1" fmla="*/ 24569 w 2827168"/>
              <a:gd name="connsiteY1" fmla="*/ 1323303 h 2599794"/>
              <a:gd name="connsiteX2" fmla="*/ 605594 w 2827168"/>
              <a:gd name="connsiteY2" fmla="*/ 2275803 h 2599794"/>
              <a:gd name="connsiteX3" fmla="*/ 1862894 w 2827168"/>
              <a:gd name="connsiteY3" fmla="*/ 2599653 h 2599794"/>
              <a:gd name="connsiteX4" fmla="*/ 2653469 w 2827168"/>
              <a:gd name="connsiteY4" fmla="*/ 2247228 h 2599794"/>
              <a:gd name="connsiteX5" fmla="*/ 2796344 w 2827168"/>
              <a:gd name="connsiteY5" fmla="*/ 1018503 h 2599794"/>
              <a:gd name="connsiteX6" fmla="*/ 2215319 w 2827168"/>
              <a:gd name="connsiteY6" fmla="*/ 208878 h 2599794"/>
              <a:gd name="connsiteX7" fmla="*/ 1262819 w 2827168"/>
              <a:gd name="connsiteY7" fmla="*/ 85053 h 2599794"/>
              <a:gd name="connsiteX0" fmla="*/ 1238270 w 2802619"/>
              <a:gd name="connsiteY0" fmla="*/ 85053 h 2599794"/>
              <a:gd name="connsiteX1" fmla="*/ 20 w 2802619"/>
              <a:gd name="connsiteY1" fmla="*/ 1323303 h 2599794"/>
              <a:gd name="connsiteX2" fmla="*/ 581045 w 2802619"/>
              <a:gd name="connsiteY2" fmla="*/ 2275803 h 2599794"/>
              <a:gd name="connsiteX3" fmla="*/ 1838345 w 2802619"/>
              <a:gd name="connsiteY3" fmla="*/ 2599653 h 2599794"/>
              <a:gd name="connsiteX4" fmla="*/ 2628920 w 2802619"/>
              <a:gd name="connsiteY4" fmla="*/ 2247228 h 2599794"/>
              <a:gd name="connsiteX5" fmla="*/ 2771795 w 2802619"/>
              <a:gd name="connsiteY5" fmla="*/ 1018503 h 2599794"/>
              <a:gd name="connsiteX6" fmla="*/ 2190770 w 2802619"/>
              <a:gd name="connsiteY6" fmla="*/ 208878 h 2599794"/>
              <a:gd name="connsiteX7" fmla="*/ 1238270 w 2802619"/>
              <a:gd name="connsiteY7" fmla="*/ 85053 h 2599794"/>
              <a:gd name="connsiteX0" fmla="*/ 1238270 w 2802619"/>
              <a:gd name="connsiteY0" fmla="*/ 85053 h 2599856"/>
              <a:gd name="connsiteX1" fmla="*/ 20 w 2802619"/>
              <a:gd name="connsiteY1" fmla="*/ 1323303 h 2599856"/>
              <a:gd name="connsiteX2" fmla="*/ 581045 w 2802619"/>
              <a:gd name="connsiteY2" fmla="*/ 2275803 h 2599856"/>
              <a:gd name="connsiteX3" fmla="*/ 1838345 w 2802619"/>
              <a:gd name="connsiteY3" fmla="*/ 2599653 h 2599856"/>
              <a:gd name="connsiteX4" fmla="*/ 2628920 w 2802619"/>
              <a:gd name="connsiteY4" fmla="*/ 2247228 h 2599856"/>
              <a:gd name="connsiteX5" fmla="*/ 2771795 w 2802619"/>
              <a:gd name="connsiteY5" fmla="*/ 1018503 h 2599856"/>
              <a:gd name="connsiteX6" fmla="*/ 2190770 w 2802619"/>
              <a:gd name="connsiteY6" fmla="*/ 208878 h 2599856"/>
              <a:gd name="connsiteX7" fmla="*/ 1238270 w 2802619"/>
              <a:gd name="connsiteY7" fmla="*/ 85053 h 2599856"/>
              <a:gd name="connsiteX0" fmla="*/ 1238270 w 2802619"/>
              <a:gd name="connsiteY0" fmla="*/ 85053 h 2601138"/>
              <a:gd name="connsiteX1" fmla="*/ 20 w 2802619"/>
              <a:gd name="connsiteY1" fmla="*/ 1323303 h 2601138"/>
              <a:gd name="connsiteX2" fmla="*/ 581045 w 2802619"/>
              <a:gd name="connsiteY2" fmla="*/ 2275803 h 2601138"/>
              <a:gd name="connsiteX3" fmla="*/ 1838345 w 2802619"/>
              <a:gd name="connsiteY3" fmla="*/ 2599653 h 2601138"/>
              <a:gd name="connsiteX4" fmla="*/ 2628920 w 2802619"/>
              <a:gd name="connsiteY4" fmla="*/ 2247228 h 2601138"/>
              <a:gd name="connsiteX5" fmla="*/ 2771795 w 2802619"/>
              <a:gd name="connsiteY5" fmla="*/ 1018503 h 2601138"/>
              <a:gd name="connsiteX6" fmla="*/ 2190770 w 2802619"/>
              <a:gd name="connsiteY6" fmla="*/ 208878 h 2601138"/>
              <a:gd name="connsiteX7" fmla="*/ 1238270 w 2802619"/>
              <a:gd name="connsiteY7" fmla="*/ 85053 h 2601138"/>
              <a:gd name="connsiteX0" fmla="*/ 1238270 w 2822544"/>
              <a:gd name="connsiteY0" fmla="*/ 85053 h 2601138"/>
              <a:gd name="connsiteX1" fmla="*/ 20 w 2822544"/>
              <a:gd name="connsiteY1" fmla="*/ 1323303 h 2601138"/>
              <a:gd name="connsiteX2" fmla="*/ 581045 w 2822544"/>
              <a:gd name="connsiteY2" fmla="*/ 2275803 h 2601138"/>
              <a:gd name="connsiteX3" fmla="*/ 1838345 w 2822544"/>
              <a:gd name="connsiteY3" fmla="*/ 2599653 h 2601138"/>
              <a:gd name="connsiteX4" fmla="*/ 2628920 w 2822544"/>
              <a:gd name="connsiteY4" fmla="*/ 2247228 h 2601138"/>
              <a:gd name="connsiteX5" fmla="*/ 2771795 w 2822544"/>
              <a:gd name="connsiteY5" fmla="*/ 1018503 h 2601138"/>
              <a:gd name="connsiteX6" fmla="*/ 2190770 w 2822544"/>
              <a:gd name="connsiteY6" fmla="*/ 208878 h 2601138"/>
              <a:gd name="connsiteX7" fmla="*/ 1238270 w 2822544"/>
              <a:gd name="connsiteY7" fmla="*/ 85053 h 2601138"/>
              <a:gd name="connsiteX0" fmla="*/ 1238270 w 2822544"/>
              <a:gd name="connsiteY0" fmla="*/ 85053 h 2601138"/>
              <a:gd name="connsiteX1" fmla="*/ 20 w 2822544"/>
              <a:gd name="connsiteY1" fmla="*/ 1323303 h 2601138"/>
              <a:gd name="connsiteX2" fmla="*/ 581045 w 2822544"/>
              <a:gd name="connsiteY2" fmla="*/ 2275803 h 2601138"/>
              <a:gd name="connsiteX3" fmla="*/ 1838345 w 2822544"/>
              <a:gd name="connsiteY3" fmla="*/ 2599653 h 2601138"/>
              <a:gd name="connsiteX4" fmla="*/ 2628920 w 2822544"/>
              <a:gd name="connsiteY4" fmla="*/ 2247228 h 2601138"/>
              <a:gd name="connsiteX5" fmla="*/ 2771795 w 2822544"/>
              <a:gd name="connsiteY5" fmla="*/ 1018503 h 2601138"/>
              <a:gd name="connsiteX6" fmla="*/ 2190770 w 2822544"/>
              <a:gd name="connsiteY6" fmla="*/ 208878 h 2601138"/>
              <a:gd name="connsiteX7" fmla="*/ 1238270 w 2822544"/>
              <a:gd name="connsiteY7" fmla="*/ 85053 h 2601138"/>
              <a:gd name="connsiteX0" fmla="*/ 1182678 w 2766952"/>
              <a:gd name="connsiteY0" fmla="*/ 90662 h 2606276"/>
              <a:gd name="connsiteX1" fmla="*/ 21 w 2766952"/>
              <a:gd name="connsiteY1" fmla="*/ 1404665 h 2606276"/>
              <a:gd name="connsiteX2" fmla="*/ 525453 w 2766952"/>
              <a:gd name="connsiteY2" fmla="*/ 2281412 h 2606276"/>
              <a:gd name="connsiteX3" fmla="*/ 1782753 w 2766952"/>
              <a:gd name="connsiteY3" fmla="*/ 2605262 h 2606276"/>
              <a:gd name="connsiteX4" fmla="*/ 2573328 w 2766952"/>
              <a:gd name="connsiteY4" fmla="*/ 2252837 h 2606276"/>
              <a:gd name="connsiteX5" fmla="*/ 2716203 w 2766952"/>
              <a:gd name="connsiteY5" fmla="*/ 1024112 h 2606276"/>
              <a:gd name="connsiteX6" fmla="*/ 2135178 w 2766952"/>
              <a:gd name="connsiteY6" fmla="*/ 214487 h 2606276"/>
              <a:gd name="connsiteX7" fmla="*/ 1182678 w 2766952"/>
              <a:gd name="connsiteY7" fmla="*/ 90662 h 2606276"/>
              <a:gd name="connsiteX0" fmla="*/ 1305482 w 2889756"/>
              <a:gd name="connsiteY0" fmla="*/ 93301 h 2608878"/>
              <a:gd name="connsiteX1" fmla="*/ 18 w 2889756"/>
              <a:gd name="connsiteY1" fmla="*/ 1442948 h 2608878"/>
              <a:gd name="connsiteX2" fmla="*/ 648257 w 2889756"/>
              <a:gd name="connsiteY2" fmla="*/ 2284051 h 2608878"/>
              <a:gd name="connsiteX3" fmla="*/ 1905557 w 2889756"/>
              <a:gd name="connsiteY3" fmla="*/ 2607901 h 2608878"/>
              <a:gd name="connsiteX4" fmla="*/ 2696132 w 2889756"/>
              <a:gd name="connsiteY4" fmla="*/ 2255476 h 2608878"/>
              <a:gd name="connsiteX5" fmla="*/ 2839007 w 2889756"/>
              <a:gd name="connsiteY5" fmla="*/ 1026751 h 2608878"/>
              <a:gd name="connsiteX6" fmla="*/ 2257982 w 2889756"/>
              <a:gd name="connsiteY6" fmla="*/ 217126 h 2608878"/>
              <a:gd name="connsiteX7" fmla="*/ 1305482 w 2889756"/>
              <a:gd name="connsiteY7" fmla="*/ 93301 h 2608878"/>
              <a:gd name="connsiteX0" fmla="*/ 1324907 w 2909181"/>
              <a:gd name="connsiteY0" fmla="*/ 93301 h 2609098"/>
              <a:gd name="connsiteX1" fmla="*/ 19443 w 2909181"/>
              <a:gd name="connsiteY1" fmla="*/ 1442948 h 2609098"/>
              <a:gd name="connsiteX2" fmla="*/ 637810 w 2909181"/>
              <a:gd name="connsiteY2" fmla="*/ 2333560 h 2609098"/>
              <a:gd name="connsiteX3" fmla="*/ 1924982 w 2909181"/>
              <a:gd name="connsiteY3" fmla="*/ 2607901 h 2609098"/>
              <a:gd name="connsiteX4" fmla="*/ 2715557 w 2909181"/>
              <a:gd name="connsiteY4" fmla="*/ 2255476 h 2609098"/>
              <a:gd name="connsiteX5" fmla="*/ 2858432 w 2909181"/>
              <a:gd name="connsiteY5" fmla="*/ 1026751 h 2609098"/>
              <a:gd name="connsiteX6" fmla="*/ 2277407 w 2909181"/>
              <a:gd name="connsiteY6" fmla="*/ 217126 h 2609098"/>
              <a:gd name="connsiteX7" fmla="*/ 1324907 w 2909181"/>
              <a:gd name="connsiteY7" fmla="*/ 93301 h 2609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09181" h="2609098">
                <a:moveTo>
                  <a:pt x="1324907" y="93301"/>
                </a:moveTo>
                <a:cubicBezTo>
                  <a:pt x="948580" y="297605"/>
                  <a:pt x="133959" y="1069572"/>
                  <a:pt x="19443" y="1442948"/>
                </a:cubicBezTo>
                <a:cubicBezTo>
                  <a:pt x="-95073" y="1816324"/>
                  <a:pt x="320220" y="2139401"/>
                  <a:pt x="637810" y="2333560"/>
                </a:cubicBezTo>
                <a:cubicBezTo>
                  <a:pt x="955400" y="2527719"/>
                  <a:pt x="1578691" y="2620915"/>
                  <a:pt x="1924982" y="2607901"/>
                </a:cubicBezTo>
                <a:cubicBezTo>
                  <a:pt x="2271273" y="2594887"/>
                  <a:pt x="2474257" y="2519001"/>
                  <a:pt x="2715557" y="2255476"/>
                </a:cubicBezTo>
                <a:cubicBezTo>
                  <a:pt x="2956857" y="1991951"/>
                  <a:pt x="2931457" y="1366476"/>
                  <a:pt x="2858432" y="1026751"/>
                </a:cubicBezTo>
                <a:cubicBezTo>
                  <a:pt x="2747307" y="687026"/>
                  <a:pt x="2532995" y="372701"/>
                  <a:pt x="2277407" y="217126"/>
                </a:cubicBezTo>
                <a:cubicBezTo>
                  <a:pt x="2021820" y="61551"/>
                  <a:pt x="1701234" y="-111003"/>
                  <a:pt x="1324907" y="93301"/>
                </a:cubicBezTo>
                <a:close/>
              </a:path>
            </a:pathLst>
          </a:custGeom>
          <a:solidFill>
            <a:srgbClr val="E1F7F7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9F6460E-8BF6-A2F0-885F-14390A05DCCB}"/>
              </a:ext>
            </a:extLst>
          </p:cNvPr>
          <p:cNvSpPr txBox="1">
            <a:spLocks/>
          </p:cNvSpPr>
          <p:nvPr/>
        </p:nvSpPr>
        <p:spPr>
          <a:xfrm>
            <a:off x="567629" y="1514344"/>
            <a:ext cx="6741037" cy="41663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fi-FI"/>
            </a:defPPr>
            <a:lvl1pPr marL="0" algn="l" defTabSz="914377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2200" b="0" i="0" u="none" strike="noStrike" cap="none" normalizeH="0" baseline="0" noProof="0" dirty="0">
                <a:ln>
                  <a:noFill/>
                </a:ln>
                <a:solidFill>
                  <a:srgbClr val="003479"/>
                </a:solidFill>
                <a:uLnTx/>
                <a:uFillTx/>
                <a:latin typeface="Arial" panose="020B0604020202020204"/>
                <a:ea typeface="Arial"/>
                <a:cs typeface="+mn-cs"/>
              </a:rPr>
              <a:t>I enlighet med regeringsprogrammet övergår Finland stegvis till att prioritera digitala tjänster i myndighetsärenden. Lagstiftningen ändras så att den digitala myndighetskommunikationen blir den primära kanalen.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200" b="0" i="0" u="none" strike="noStrike" kern="1200" cap="none" spc="0" normalizeH="0" baseline="0" noProof="0" dirty="0">
              <a:ln>
                <a:noFill/>
              </a:ln>
              <a:solidFill>
                <a:srgbClr val="00347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lvl="0">
              <a:defRPr/>
            </a:pPr>
            <a:r>
              <a:rPr kumimoji="0" lang="sv-FI" sz="2200" i="0" u="none" strike="noStrike" cap="none" normalizeH="0" baseline="0" noProof="0" dirty="0">
                <a:ln>
                  <a:noFill/>
                </a:ln>
                <a:solidFill>
                  <a:srgbClr val="003479"/>
                </a:solidFill>
                <a:uLnTx/>
                <a:uFillTx/>
                <a:latin typeface="Arial" panose="020B0604020202020204"/>
                <a:ea typeface="Arial"/>
                <a:cs typeface="+mn-cs"/>
              </a:rPr>
              <a:t>I 2026</a:t>
            </a:r>
            <a:r>
              <a:rPr lang="sv-FI" sz="2200" dirty="0">
                <a:solidFill>
                  <a:srgbClr val="003479"/>
                </a:solidFill>
                <a:ea typeface="Arial"/>
              </a:rPr>
              <a:t>, när lagstiftningen om digital prioritering av officiell post träder i kraft,</a:t>
            </a:r>
            <a:r>
              <a:rPr kumimoji="0" lang="sv-FI" sz="2200" i="0" u="none" strike="noStrike" cap="none" normalizeH="0" baseline="0" noProof="0" dirty="0">
                <a:ln>
                  <a:noFill/>
                </a:ln>
                <a:solidFill>
                  <a:srgbClr val="003479"/>
                </a:solidFill>
                <a:uLnTx/>
                <a:uFillTx/>
                <a:latin typeface="Arial" panose="020B0604020202020204"/>
                <a:ea typeface="Arial"/>
                <a:cs typeface="+mn-cs"/>
              </a:rPr>
              <a:t> får </a:t>
            </a:r>
            <a:r>
              <a:rPr kumimoji="0" lang="sv-FI" sz="2200" b="1" i="0" u="none" strike="noStrike" cap="none" normalizeH="0" baseline="0" noProof="0" dirty="0">
                <a:ln>
                  <a:noFill/>
                </a:ln>
                <a:solidFill>
                  <a:srgbClr val="003479"/>
                </a:solidFill>
                <a:uLnTx/>
                <a:uFillTx/>
                <a:latin typeface="Arial" panose="020B0604020202020204"/>
                <a:ea typeface="Arial"/>
                <a:cs typeface="+mn-cs"/>
              </a:rPr>
              <a:t>de som uträttar ärenden digitalt i första hand myndighetspost</a:t>
            </a:r>
            <a:r>
              <a:rPr kumimoji="0" lang="sv-FI" sz="2200" i="0" u="none" strike="noStrike" cap="none" normalizeH="0" baseline="0" noProof="0" dirty="0">
                <a:ln>
                  <a:noFill/>
                </a:ln>
                <a:solidFill>
                  <a:srgbClr val="003479"/>
                </a:solidFill>
                <a:uLnTx/>
                <a:uFillTx/>
                <a:latin typeface="Arial" panose="020B0604020202020204"/>
                <a:ea typeface="Arial"/>
                <a:cs typeface="+mn-cs"/>
              </a:rPr>
              <a:t> (t.ex. beslut) </a:t>
            </a:r>
            <a:r>
              <a:rPr kumimoji="0" lang="sv-FI" sz="2200" b="1" i="0" u="none" strike="noStrike" cap="none" normalizeH="0" baseline="0" noProof="0" dirty="0">
                <a:ln>
                  <a:noFill/>
                </a:ln>
                <a:solidFill>
                  <a:srgbClr val="003479"/>
                </a:solidFill>
                <a:uLnTx/>
                <a:uFillTx/>
                <a:latin typeface="Arial" panose="020B0604020202020204"/>
                <a:ea typeface="Arial"/>
                <a:cs typeface="+mn-cs"/>
              </a:rPr>
              <a:t>digitalt</a:t>
            </a:r>
            <a:r>
              <a:rPr kumimoji="0" lang="sv-FI" sz="2200" i="0" u="none" strike="noStrike" cap="none" normalizeH="0" baseline="0" noProof="0" dirty="0">
                <a:ln>
                  <a:noFill/>
                </a:ln>
                <a:solidFill>
                  <a:srgbClr val="003479"/>
                </a:solidFill>
                <a:uLnTx/>
                <a:uFillTx/>
                <a:latin typeface="Arial" panose="020B0604020202020204"/>
                <a:ea typeface="Arial"/>
                <a:cs typeface="+mn-cs"/>
              </a:rPr>
              <a:t> i stället för </a:t>
            </a:r>
            <a:r>
              <a:rPr kumimoji="0" lang="sv-FI" sz="2200" i="0" u="none" strike="noStrike" cap="none" normalizeH="0" baseline="0" noProof="0" dirty="0" err="1">
                <a:ln>
                  <a:noFill/>
                </a:ln>
                <a:solidFill>
                  <a:srgbClr val="003479"/>
                </a:solidFill>
                <a:uLnTx/>
                <a:uFillTx/>
                <a:latin typeface="Arial" panose="020B0604020202020204"/>
                <a:ea typeface="Arial"/>
                <a:cs typeface="+mn-cs"/>
              </a:rPr>
              <a:t>papperspost</a:t>
            </a:r>
            <a:r>
              <a:rPr kumimoji="0" lang="sv-FI" sz="2200" i="0" u="none" strike="noStrike" cap="none" normalizeH="0" baseline="0" noProof="0" dirty="0">
                <a:ln>
                  <a:noFill/>
                </a:ln>
                <a:solidFill>
                  <a:srgbClr val="003479"/>
                </a:solidFill>
                <a:uLnTx/>
                <a:uFillTx/>
                <a:latin typeface="Arial" panose="020B0604020202020204"/>
                <a:ea typeface="Arial"/>
                <a:cs typeface="+mn-cs"/>
              </a:rPr>
              <a:t>.</a:t>
            </a:r>
            <a:r>
              <a:rPr kumimoji="0" lang="sv-FI" sz="2200" b="0" i="0" u="none" strike="noStrike" cap="none" normalizeH="0" baseline="0" noProof="0" dirty="0">
                <a:ln>
                  <a:noFill/>
                </a:ln>
                <a:solidFill>
                  <a:srgbClr val="003479"/>
                </a:solidFill>
                <a:uLnTx/>
                <a:uFillTx/>
                <a:latin typeface="Arial" panose="020B0604020202020204"/>
                <a:ea typeface="Arial"/>
                <a:cs typeface="+mn-cs"/>
              </a:rPr>
              <a:t> 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200" b="0" i="0" u="none" strike="noStrike" kern="1200" cap="none" spc="0" normalizeH="0" baseline="0" noProof="0" dirty="0">
              <a:ln>
                <a:noFill/>
              </a:ln>
              <a:solidFill>
                <a:srgbClr val="00347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2200" b="0" i="0" u="none" strike="noStrike" cap="none" normalizeH="0" baseline="0" noProof="0" dirty="0">
                <a:ln>
                  <a:noFill/>
                </a:ln>
                <a:solidFill>
                  <a:srgbClr val="003479"/>
                </a:solidFill>
                <a:uLnTx/>
                <a:uFillTx/>
                <a:latin typeface="Arial" panose="020B0604020202020204"/>
                <a:ea typeface="Arial"/>
                <a:cs typeface="+mn-cs"/>
              </a:rPr>
              <a:t>För personer som uträttar ärenden digitalt skapas en digital postlåda till Suomi.fi-meddelanden, när personen starkt identifierar sig i någon av den offentliga förvaltningens elektroniska tjänster.</a:t>
            </a:r>
          </a:p>
        </p:txBody>
      </p:sp>
      <p:sp>
        <p:nvSpPr>
          <p:cNvPr id="9" name="Otsikko 4">
            <a:extLst>
              <a:ext uri="{FF2B5EF4-FFF2-40B4-BE49-F238E27FC236}">
                <a16:creationId xmlns:a16="http://schemas.microsoft.com/office/drawing/2014/main" id="{F5202633-44AE-A490-4F27-60F973F296F2}"/>
              </a:ext>
            </a:extLst>
          </p:cNvPr>
          <p:cNvSpPr txBox="1">
            <a:spLocks/>
          </p:cNvSpPr>
          <p:nvPr/>
        </p:nvSpPr>
        <p:spPr>
          <a:xfrm>
            <a:off x="506664" y="227844"/>
            <a:ext cx="10989936" cy="764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4000" b="1" i="0" kern="1200">
                <a:solidFill>
                  <a:srgbClr val="00777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3200" b="1" i="0" u="none" strike="noStrike" cap="none" normalizeH="0" baseline="0" noProof="0">
                <a:ln>
                  <a:noFill/>
                </a:ln>
                <a:solidFill>
                  <a:srgbClr val="003479"/>
                </a:solidFill>
                <a:uLnTx/>
                <a:uFillTx/>
                <a:latin typeface="Arial" panose="020B0604020202020204"/>
                <a:ea typeface="Arial"/>
                <a:cs typeface="+mj-cs"/>
              </a:rPr>
              <a:t>Vad handlar Prioritera Digitalt-förändringen om?</a:t>
            </a:r>
          </a:p>
        </p:txBody>
      </p:sp>
      <p:sp>
        <p:nvSpPr>
          <p:cNvPr id="108" name="Vapaamuotoinen: Muoto 107">
            <a:extLst>
              <a:ext uri="{FF2B5EF4-FFF2-40B4-BE49-F238E27FC236}">
                <a16:creationId xmlns:a16="http://schemas.microsoft.com/office/drawing/2014/main" id="{FE564ED7-3BFA-226F-6BE3-A98F41BF007E}"/>
              </a:ext>
            </a:extLst>
          </p:cNvPr>
          <p:cNvSpPr/>
          <p:nvPr/>
        </p:nvSpPr>
        <p:spPr>
          <a:xfrm rot="19918147">
            <a:off x="8392589" y="2218682"/>
            <a:ext cx="442169" cy="195262"/>
          </a:xfrm>
          <a:custGeom>
            <a:avLst/>
            <a:gdLst>
              <a:gd name="connsiteX0" fmla="*/ 0 w 498157"/>
              <a:gd name="connsiteY0" fmla="*/ 7620 h 202882"/>
              <a:gd name="connsiteX1" fmla="*/ 248603 w 498157"/>
              <a:gd name="connsiteY1" fmla="*/ 202882 h 202882"/>
              <a:gd name="connsiteX2" fmla="*/ 498158 w 498157"/>
              <a:gd name="connsiteY2" fmla="*/ 0 h 202882"/>
              <a:gd name="connsiteX0" fmla="*/ 0 w 442169"/>
              <a:gd name="connsiteY0" fmla="*/ 0 h 195262"/>
              <a:gd name="connsiteX1" fmla="*/ 248603 w 442169"/>
              <a:gd name="connsiteY1" fmla="*/ 195262 h 195262"/>
              <a:gd name="connsiteX2" fmla="*/ 442169 w 442169"/>
              <a:gd name="connsiteY2" fmla="*/ 48899 h 195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2169" h="195262">
                <a:moveTo>
                  <a:pt x="0" y="0"/>
                </a:moveTo>
                <a:lnTo>
                  <a:pt x="248603" y="195262"/>
                </a:lnTo>
                <a:cubicBezTo>
                  <a:pt x="331470" y="127635"/>
                  <a:pt x="358349" y="116526"/>
                  <a:pt x="442169" y="48899"/>
                </a:cubicBezTo>
              </a:path>
            </a:pathLst>
          </a:custGeom>
          <a:noFill/>
          <a:ln w="28575" cap="rnd">
            <a:solidFill>
              <a:schemeClr val="accent2">
                <a:lumMod val="75000"/>
              </a:schemeClr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1" name="Vapaamuotoinen: Muoto 130">
            <a:extLst>
              <a:ext uri="{FF2B5EF4-FFF2-40B4-BE49-F238E27FC236}">
                <a16:creationId xmlns:a16="http://schemas.microsoft.com/office/drawing/2014/main" id="{091FCB87-4E88-509E-311B-FA7D88EC13A0}"/>
              </a:ext>
            </a:extLst>
          </p:cNvPr>
          <p:cNvSpPr/>
          <p:nvPr/>
        </p:nvSpPr>
        <p:spPr>
          <a:xfrm rot="19918147">
            <a:off x="8404845" y="2182124"/>
            <a:ext cx="515303" cy="344805"/>
          </a:xfrm>
          <a:custGeom>
            <a:avLst/>
            <a:gdLst>
              <a:gd name="connsiteX0" fmla="*/ 952 w 515303"/>
              <a:gd name="connsiteY0" fmla="*/ 0 h 344805"/>
              <a:gd name="connsiteX1" fmla="*/ 955 w 515303"/>
              <a:gd name="connsiteY1" fmla="*/ 952 h 344805"/>
              <a:gd name="connsiteX2" fmla="*/ 0 w 515303"/>
              <a:gd name="connsiteY2" fmla="*/ 952 h 344805"/>
              <a:gd name="connsiteX3" fmla="*/ 332806 w 515303"/>
              <a:gd name="connsiteY3" fmla="*/ 952 h 344805"/>
              <a:gd name="connsiteX4" fmla="*/ 515303 w 515303"/>
              <a:gd name="connsiteY4" fmla="*/ 98113 h 344805"/>
              <a:gd name="connsiteX5" fmla="*/ 515303 w 515303"/>
              <a:gd name="connsiteY5" fmla="*/ 344805 h 344805"/>
              <a:gd name="connsiteX6" fmla="*/ 1905 w 515303"/>
              <a:gd name="connsiteY6" fmla="*/ 344805 h 344805"/>
              <a:gd name="connsiteX7" fmla="*/ 955 w 515303"/>
              <a:gd name="connsiteY7" fmla="*/ 952 h 344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5303" h="344805">
                <a:moveTo>
                  <a:pt x="952" y="0"/>
                </a:moveTo>
                <a:lnTo>
                  <a:pt x="955" y="952"/>
                </a:lnTo>
                <a:lnTo>
                  <a:pt x="0" y="952"/>
                </a:lnTo>
                <a:close/>
                <a:moveTo>
                  <a:pt x="332806" y="952"/>
                </a:moveTo>
                <a:lnTo>
                  <a:pt x="515303" y="98113"/>
                </a:lnTo>
                <a:lnTo>
                  <a:pt x="515303" y="344805"/>
                </a:lnTo>
                <a:cubicBezTo>
                  <a:pt x="343853" y="344805"/>
                  <a:pt x="172403" y="344805"/>
                  <a:pt x="1905" y="344805"/>
                </a:cubicBezTo>
                <a:lnTo>
                  <a:pt x="955" y="952"/>
                </a:lnTo>
                <a:close/>
              </a:path>
            </a:pathLst>
          </a:custGeom>
          <a:noFill/>
          <a:ln w="38100" cap="rnd">
            <a:solidFill>
              <a:schemeClr val="accent2">
                <a:lumMod val="75000"/>
              </a:schemeClr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13" name="Kuva 3">
            <a:extLst>
              <a:ext uri="{FF2B5EF4-FFF2-40B4-BE49-F238E27FC236}">
                <a16:creationId xmlns:a16="http://schemas.microsoft.com/office/drawing/2014/main" id="{EC5F60E1-A225-E79E-FE4E-8C13E539F4BF}"/>
              </a:ext>
            </a:extLst>
          </p:cNvPr>
          <p:cNvGrpSpPr/>
          <p:nvPr/>
        </p:nvGrpSpPr>
        <p:grpSpPr>
          <a:xfrm>
            <a:off x="9491058" y="3456125"/>
            <a:ext cx="1218632" cy="2070332"/>
            <a:chOff x="9412842" y="3393477"/>
            <a:chExt cx="1218632" cy="2070332"/>
          </a:xfrm>
          <a:noFill/>
        </p:grpSpPr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F991DE5D-C1A7-B47B-64DB-8AC08F54E2E5}"/>
                </a:ext>
              </a:extLst>
            </p:cNvPr>
            <p:cNvSpPr/>
            <p:nvPr/>
          </p:nvSpPr>
          <p:spPr>
            <a:xfrm>
              <a:off x="9421792" y="3735052"/>
              <a:ext cx="1199241" cy="14915"/>
            </a:xfrm>
            <a:custGeom>
              <a:avLst/>
              <a:gdLst>
                <a:gd name="connsiteX0" fmla="*/ 0 w 1199241"/>
                <a:gd name="connsiteY0" fmla="*/ 0 h 14915"/>
                <a:gd name="connsiteX1" fmla="*/ 1199242 w 1199241"/>
                <a:gd name="connsiteY1" fmla="*/ 0 h 14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99241" h="14915">
                  <a:moveTo>
                    <a:pt x="0" y="0"/>
                  </a:moveTo>
                  <a:lnTo>
                    <a:pt x="1199242" y="0"/>
                  </a:lnTo>
                </a:path>
              </a:pathLst>
            </a:custGeom>
            <a:noFill/>
            <a:ln w="571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17" name="Kuva 3">
              <a:extLst>
                <a:ext uri="{FF2B5EF4-FFF2-40B4-BE49-F238E27FC236}">
                  <a16:creationId xmlns:a16="http://schemas.microsoft.com/office/drawing/2014/main" id="{8DF80E3A-20DB-CFF4-A785-320DCE5040A4}"/>
                </a:ext>
              </a:extLst>
            </p:cNvPr>
            <p:cNvGrpSpPr/>
            <p:nvPr/>
          </p:nvGrpSpPr>
          <p:grpSpPr>
            <a:xfrm>
              <a:off x="9412842" y="3393477"/>
              <a:ext cx="1218632" cy="2070332"/>
              <a:chOff x="9412842" y="3393477"/>
              <a:chExt cx="1218632" cy="2070332"/>
            </a:xfrm>
            <a:noFill/>
          </p:grpSpPr>
          <p:sp>
            <p:nvSpPr>
              <p:cNvPr id="18" name="Vapaamuotoinen: Muoto 17">
                <a:extLst>
                  <a:ext uri="{FF2B5EF4-FFF2-40B4-BE49-F238E27FC236}">
                    <a16:creationId xmlns:a16="http://schemas.microsoft.com/office/drawing/2014/main" id="{93F30C3E-A879-8BAB-31A4-351B8B92BBFE}"/>
                  </a:ext>
                </a:extLst>
              </p:cNvPr>
              <p:cNvSpPr/>
              <p:nvPr/>
            </p:nvSpPr>
            <p:spPr>
              <a:xfrm>
                <a:off x="9412842" y="3393477"/>
                <a:ext cx="1218632" cy="2070332"/>
              </a:xfrm>
              <a:custGeom>
                <a:avLst/>
                <a:gdLst>
                  <a:gd name="connsiteX0" fmla="*/ 1062015 w 1218632"/>
                  <a:gd name="connsiteY0" fmla="*/ 0 h 2070332"/>
                  <a:gd name="connsiteX1" fmla="*/ 1218633 w 1218632"/>
                  <a:gd name="connsiteY1" fmla="*/ 156617 h 2070332"/>
                  <a:gd name="connsiteX2" fmla="*/ 1218633 w 1218632"/>
                  <a:gd name="connsiteY2" fmla="*/ 1913716 h 2070332"/>
                  <a:gd name="connsiteX3" fmla="*/ 1062015 w 1218632"/>
                  <a:gd name="connsiteY3" fmla="*/ 2070333 h 2070332"/>
                  <a:gd name="connsiteX4" fmla="*/ 156617 w 1218632"/>
                  <a:gd name="connsiteY4" fmla="*/ 2070333 h 2070332"/>
                  <a:gd name="connsiteX5" fmla="*/ 0 w 1218632"/>
                  <a:gd name="connsiteY5" fmla="*/ 1913715 h 2070332"/>
                  <a:gd name="connsiteX6" fmla="*/ 0 w 1218632"/>
                  <a:gd name="connsiteY6" fmla="*/ 156617 h 2070332"/>
                  <a:gd name="connsiteX7" fmla="*/ 156617 w 1218632"/>
                  <a:gd name="connsiteY7" fmla="*/ 0 h 2070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18632" h="2070332">
                    <a:moveTo>
                      <a:pt x="1062015" y="0"/>
                    </a:moveTo>
                    <a:cubicBezTo>
                      <a:pt x="1148513" y="0"/>
                      <a:pt x="1218633" y="70120"/>
                      <a:pt x="1218633" y="156617"/>
                    </a:cubicBezTo>
                    <a:lnTo>
                      <a:pt x="1218633" y="1913716"/>
                    </a:lnTo>
                    <a:cubicBezTo>
                      <a:pt x="1218633" y="2000213"/>
                      <a:pt x="1148513" y="2070333"/>
                      <a:pt x="1062015" y="2070333"/>
                    </a:cubicBezTo>
                    <a:lnTo>
                      <a:pt x="156617" y="2070333"/>
                    </a:lnTo>
                    <a:cubicBezTo>
                      <a:pt x="70120" y="2070333"/>
                      <a:pt x="0" y="2000213"/>
                      <a:pt x="0" y="1913715"/>
                    </a:cubicBezTo>
                    <a:lnTo>
                      <a:pt x="0" y="156617"/>
                    </a:lnTo>
                    <a:cubicBezTo>
                      <a:pt x="0" y="70120"/>
                      <a:pt x="70120" y="0"/>
                      <a:pt x="156617" y="0"/>
                    </a:cubicBezTo>
                    <a:close/>
                  </a:path>
                </a:pathLst>
              </a:custGeom>
              <a:noFill/>
              <a:ln w="5715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i-FI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9" name="Vapaamuotoinen: Muoto 18">
                <a:extLst>
                  <a:ext uri="{FF2B5EF4-FFF2-40B4-BE49-F238E27FC236}">
                    <a16:creationId xmlns:a16="http://schemas.microsoft.com/office/drawing/2014/main" id="{EC33CDDB-619C-873E-7BDF-D4544E249A70}"/>
                  </a:ext>
                </a:extLst>
              </p:cNvPr>
              <p:cNvSpPr/>
              <p:nvPr/>
            </p:nvSpPr>
            <p:spPr>
              <a:xfrm>
                <a:off x="9421792" y="5195323"/>
                <a:ext cx="1199241" cy="14915"/>
              </a:xfrm>
              <a:custGeom>
                <a:avLst/>
                <a:gdLst>
                  <a:gd name="connsiteX0" fmla="*/ 0 w 1199241"/>
                  <a:gd name="connsiteY0" fmla="*/ 0 h 14915"/>
                  <a:gd name="connsiteX1" fmla="*/ 1199242 w 1199241"/>
                  <a:gd name="connsiteY1" fmla="*/ 0 h 14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99241" h="14915">
                    <a:moveTo>
                      <a:pt x="0" y="0"/>
                    </a:moveTo>
                    <a:lnTo>
                      <a:pt x="1199242" y="0"/>
                    </a:lnTo>
                  </a:path>
                </a:pathLst>
              </a:custGeom>
              <a:noFill/>
              <a:ln w="5715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i-FI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0" name="Vapaamuotoinen: Muoto 19">
                <a:extLst>
                  <a:ext uri="{FF2B5EF4-FFF2-40B4-BE49-F238E27FC236}">
                    <a16:creationId xmlns:a16="http://schemas.microsoft.com/office/drawing/2014/main" id="{6D70262C-AAC1-5153-6132-47AB9533ABB5}"/>
                  </a:ext>
                </a:extLst>
              </p:cNvPr>
              <p:cNvSpPr/>
              <p:nvPr/>
            </p:nvSpPr>
            <p:spPr>
              <a:xfrm>
                <a:off x="9960257" y="5335532"/>
                <a:ext cx="122310" cy="14915"/>
              </a:xfrm>
              <a:custGeom>
                <a:avLst/>
                <a:gdLst>
                  <a:gd name="connsiteX0" fmla="*/ 0 w 122310"/>
                  <a:gd name="connsiteY0" fmla="*/ 0 h 14915"/>
                  <a:gd name="connsiteX1" fmla="*/ 122311 w 122310"/>
                  <a:gd name="connsiteY1" fmla="*/ 0 h 14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2310" h="14915">
                    <a:moveTo>
                      <a:pt x="0" y="0"/>
                    </a:moveTo>
                    <a:lnTo>
                      <a:pt x="122311" y="0"/>
                    </a:lnTo>
                  </a:path>
                </a:pathLst>
              </a:custGeom>
              <a:noFill/>
              <a:ln w="5715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i-FI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grpSp>
            <p:nvGrpSpPr>
              <p:cNvPr id="21" name="Kuva 3">
                <a:extLst>
                  <a:ext uri="{FF2B5EF4-FFF2-40B4-BE49-F238E27FC236}">
                    <a16:creationId xmlns:a16="http://schemas.microsoft.com/office/drawing/2014/main" id="{6926FA8B-785E-9966-7722-F2C2AE68DD00}"/>
                  </a:ext>
                </a:extLst>
              </p:cNvPr>
              <p:cNvGrpSpPr/>
              <p:nvPr/>
            </p:nvGrpSpPr>
            <p:grpSpPr>
              <a:xfrm>
                <a:off x="9785741" y="3573960"/>
                <a:ext cx="471343" cy="14915"/>
                <a:chOff x="9785741" y="3573960"/>
                <a:chExt cx="471343" cy="14915"/>
              </a:xfrm>
              <a:noFill/>
            </p:grpSpPr>
            <p:sp>
              <p:nvSpPr>
                <p:cNvPr id="22" name="Vapaamuotoinen: Muoto 21">
                  <a:extLst>
                    <a:ext uri="{FF2B5EF4-FFF2-40B4-BE49-F238E27FC236}">
                      <a16:creationId xmlns:a16="http://schemas.microsoft.com/office/drawing/2014/main" id="{3871A2B1-8436-078C-0B24-D590455D5132}"/>
                    </a:ext>
                  </a:extLst>
                </p:cNvPr>
                <p:cNvSpPr/>
                <p:nvPr/>
              </p:nvSpPr>
              <p:spPr>
                <a:xfrm>
                  <a:off x="9930426" y="3573960"/>
                  <a:ext cx="326659" cy="14915"/>
                </a:xfrm>
                <a:custGeom>
                  <a:avLst/>
                  <a:gdLst>
                    <a:gd name="connsiteX0" fmla="*/ 0 w 326659"/>
                    <a:gd name="connsiteY0" fmla="*/ 0 h 14915"/>
                    <a:gd name="connsiteX1" fmla="*/ 326659 w 326659"/>
                    <a:gd name="connsiteY1" fmla="*/ 0 h 14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26659" h="14915">
                      <a:moveTo>
                        <a:pt x="0" y="0"/>
                      </a:moveTo>
                      <a:lnTo>
                        <a:pt x="326659" y="0"/>
                      </a:lnTo>
                    </a:path>
                  </a:pathLst>
                </a:custGeom>
                <a:noFill/>
                <a:ln w="57150" cap="rnd">
                  <a:solidFill>
                    <a:schemeClr val="tx2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 marL="0" marR="0" lvl="0" indent="0" algn="l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i-FI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4" name="Vapaamuotoinen: Muoto 23">
                  <a:extLst>
                    <a:ext uri="{FF2B5EF4-FFF2-40B4-BE49-F238E27FC236}">
                      <a16:creationId xmlns:a16="http://schemas.microsoft.com/office/drawing/2014/main" id="{6EF5F3AE-DE29-DE60-84E4-B4D5412655EB}"/>
                    </a:ext>
                  </a:extLst>
                </p:cNvPr>
                <p:cNvSpPr/>
                <p:nvPr/>
              </p:nvSpPr>
              <p:spPr>
                <a:xfrm>
                  <a:off x="9785741" y="3573960"/>
                  <a:ext cx="14915" cy="14915"/>
                </a:xfrm>
                <a:custGeom>
                  <a:avLst/>
                  <a:gdLst>
                    <a:gd name="connsiteX0" fmla="*/ 0 w 14915"/>
                    <a:gd name="connsiteY0" fmla="*/ 0 h 14915"/>
                    <a:gd name="connsiteX1" fmla="*/ 0 w 14915"/>
                    <a:gd name="connsiteY1" fmla="*/ 0 h 14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4915" h="14915"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57150" cap="rnd">
                  <a:solidFill>
                    <a:schemeClr val="tx2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 marL="0" marR="0" lvl="0" indent="0" algn="l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i-FI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30" name="Kuva 3">
            <a:extLst>
              <a:ext uri="{FF2B5EF4-FFF2-40B4-BE49-F238E27FC236}">
                <a16:creationId xmlns:a16="http://schemas.microsoft.com/office/drawing/2014/main" id="{3969DC55-97C3-E86C-6830-EA8CFDD7AD42}"/>
              </a:ext>
            </a:extLst>
          </p:cNvPr>
          <p:cNvGrpSpPr/>
          <p:nvPr/>
        </p:nvGrpSpPr>
        <p:grpSpPr>
          <a:xfrm>
            <a:off x="10737145" y="3090060"/>
            <a:ext cx="271470" cy="349033"/>
            <a:chOff x="10612084" y="3022070"/>
            <a:chExt cx="271470" cy="349033"/>
          </a:xfrm>
        </p:grpSpPr>
        <p:sp>
          <p:nvSpPr>
            <p:cNvPr id="31" name="Vapaamuotoinen: Muoto 30">
              <a:extLst>
                <a:ext uri="{FF2B5EF4-FFF2-40B4-BE49-F238E27FC236}">
                  <a16:creationId xmlns:a16="http://schemas.microsoft.com/office/drawing/2014/main" id="{C4538C6A-8CCE-B1FA-842C-6CE0D205F35D}"/>
                </a:ext>
              </a:extLst>
            </p:cNvPr>
            <p:cNvSpPr/>
            <p:nvPr/>
          </p:nvSpPr>
          <p:spPr>
            <a:xfrm>
              <a:off x="10752294" y="3327846"/>
              <a:ext cx="131260" cy="43256"/>
            </a:xfrm>
            <a:custGeom>
              <a:avLst/>
              <a:gdLst>
                <a:gd name="connsiteX0" fmla="*/ 0 w 131260"/>
                <a:gd name="connsiteY0" fmla="*/ 43256 h 43256"/>
                <a:gd name="connsiteX1" fmla="*/ 131260 w 131260"/>
                <a:gd name="connsiteY1" fmla="*/ 0 h 43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1260" h="43256">
                  <a:moveTo>
                    <a:pt x="0" y="43256"/>
                  </a:moveTo>
                  <a:lnTo>
                    <a:pt x="131260" y="0"/>
                  </a:lnTo>
                </a:path>
              </a:pathLst>
            </a:custGeom>
            <a:ln w="57150" cap="rnd">
              <a:solidFill>
                <a:schemeClr val="accent2">
                  <a:lumMod val="7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" name="Vapaamuotoinen: Muoto 31">
              <a:extLst>
                <a:ext uri="{FF2B5EF4-FFF2-40B4-BE49-F238E27FC236}">
                  <a16:creationId xmlns:a16="http://schemas.microsoft.com/office/drawing/2014/main" id="{DE2BF0F3-EEAD-FFEB-AA4D-13EA8416ECA6}"/>
                </a:ext>
              </a:extLst>
            </p:cNvPr>
            <p:cNvSpPr/>
            <p:nvPr/>
          </p:nvSpPr>
          <p:spPr>
            <a:xfrm>
              <a:off x="10612084" y="3022070"/>
              <a:ext cx="79054" cy="232688"/>
            </a:xfrm>
            <a:custGeom>
              <a:avLst/>
              <a:gdLst>
                <a:gd name="connsiteX0" fmla="*/ 0 w 79054"/>
                <a:gd name="connsiteY0" fmla="*/ 232689 h 232688"/>
                <a:gd name="connsiteX1" fmla="*/ 79055 w 79054"/>
                <a:gd name="connsiteY1" fmla="*/ 0 h 232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054" h="232688">
                  <a:moveTo>
                    <a:pt x="0" y="232689"/>
                  </a:moveTo>
                  <a:lnTo>
                    <a:pt x="79055" y="0"/>
                  </a:lnTo>
                </a:path>
              </a:pathLst>
            </a:custGeom>
            <a:ln w="57150" cap="rnd">
              <a:solidFill>
                <a:schemeClr val="accent2">
                  <a:lumMod val="7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3" name="Kuva 3">
            <a:extLst>
              <a:ext uri="{FF2B5EF4-FFF2-40B4-BE49-F238E27FC236}">
                <a16:creationId xmlns:a16="http://schemas.microsoft.com/office/drawing/2014/main" id="{B8D22EEE-FAD0-F9FF-74AF-85CCE556E75A}"/>
              </a:ext>
            </a:extLst>
          </p:cNvPr>
          <p:cNvGrpSpPr/>
          <p:nvPr/>
        </p:nvGrpSpPr>
        <p:grpSpPr>
          <a:xfrm>
            <a:off x="8112224" y="1628800"/>
            <a:ext cx="1099014" cy="1847331"/>
            <a:chOff x="7931689" y="3022070"/>
            <a:chExt cx="754746" cy="1390165"/>
          </a:xfrm>
        </p:grpSpPr>
        <p:sp>
          <p:nvSpPr>
            <p:cNvPr id="34" name="Vapaamuotoinen: Muoto 33">
              <a:extLst>
                <a:ext uri="{FF2B5EF4-FFF2-40B4-BE49-F238E27FC236}">
                  <a16:creationId xmlns:a16="http://schemas.microsoft.com/office/drawing/2014/main" id="{E362442A-4849-2D4F-B86A-303076E2FE79}"/>
                </a:ext>
              </a:extLst>
            </p:cNvPr>
            <p:cNvSpPr/>
            <p:nvPr/>
          </p:nvSpPr>
          <p:spPr>
            <a:xfrm>
              <a:off x="7977929" y="3277132"/>
              <a:ext cx="663759" cy="619011"/>
            </a:xfrm>
            <a:custGeom>
              <a:avLst/>
              <a:gdLst>
                <a:gd name="connsiteX0" fmla="*/ 0 w 663759"/>
                <a:gd name="connsiteY0" fmla="*/ 2983 h 619011"/>
                <a:gd name="connsiteX1" fmla="*/ 0 w 663759"/>
                <a:gd name="connsiteY1" fmla="*/ 619012 h 619011"/>
                <a:gd name="connsiteX2" fmla="*/ 663759 w 663759"/>
                <a:gd name="connsiteY2" fmla="*/ 619012 h 619011"/>
                <a:gd name="connsiteX3" fmla="*/ 663759 w 663759"/>
                <a:gd name="connsiteY3" fmla="*/ 0 h 619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3759" h="619011">
                  <a:moveTo>
                    <a:pt x="0" y="2983"/>
                  </a:moveTo>
                  <a:lnTo>
                    <a:pt x="0" y="619012"/>
                  </a:lnTo>
                  <a:lnTo>
                    <a:pt x="663759" y="619012"/>
                  </a:lnTo>
                  <a:lnTo>
                    <a:pt x="663759" y="0"/>
                  </a:lnTo>
                </a:path>
              </a:pathLst>
            </a:custGeom>
            <a:noFill/>
            <a:ln w="571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" name="Vapaamuotoinen: Muoto 34">
              <a:extLst>
                <a:ext uri="{FF2B5EF4-FFF2-40B4-BE49-F238E27FC236}">
                  <a16:creationId xmlns:a16="http://schemas.microsoft.com/office/drawing/2014/main" id="{1E34C27E-B1A5-B07D-2079-DF7D61E71C80}"/>
                </a:ext>
              </a:extLst>
            </p:cNvPr>
            <p:cNvSpPr/>
            <p:nvPr/>
          </p:nvSpPr>
          <p:spPr>
            <a:xfrm>
              <a:off x="8103223" y="3430766"/>
              <a:ext cx="413171" cy="14915"/>
            </a:xfrm>
            <a:custGeom>
              <a:avLst/>
              <a:gdLst>
                <a:gd name="connsiteX0" fmla="*/ 0 w 413171"/>
                <a:gd name="connsiteY0" fmla="*/ 0 h 14915"/>
                <a:gd name="connsiteX1" fmla="*/ 413172 w 413171"/>
                <a:gd name="connsiteY1" fmla="*/ 0 h 14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3171" h="14915">
                  <a:moveTo>
                    <a:pt x="0" y="0"/>
                  </a:moveTo>
                  <a:lnTo>
                    <a:pt x="413172" y="0"/>
                  </a:lnTo>
                </a:path>
              </a:pathLst>
            </a:custGeom>
            <a:noFill/>
            <a:ln w="571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6" name="Vapaamuotoinen: Muoto 35">
              <a:extLst>
                <a:ext uri="{FF2B5EF4-FFF2-40B4-BE49-F238E27FC236}">
                  <a16:creationId xmlns:a16="http://schemas.microsoft.com/office/drawing/2014/main" id="{8BF67181-E9EA-D34F-B18A-0D31CB6975B8}"/>
                </a:ext>
              </a:extLst>
            </p:cNvPr>
            <p:cNvSpPr/>
            <p:nvPr/>
          </p:nvSpPr>
          <p:spPr>
            <a:xfrm>
              <a:off x="7931689" y="3022070"/>
              <a:ext cx="754746" cy="250587"/>
            </a:xfrm>
            <a:custGeom>
              <a:avLst/>
              <a:gdLst>
                <a:gd name="connsiteX0" fmla="*/ 1492 w 754746"/>
                <a:gd name="connsiteY0" fmla="*/ 250588 h 250587"/>
                <a:gd name="connsiteX1" fmla="*/ 754747 w 754746"/>
                <a:gd name="connsiteY1" fmla="*/ 250588 h 250587"/>
                <a:gd name="connsiteX2" fmla="*/ 677184 w 754746"/>
                <a:gd name="connsiteY2" fmla="*/ 0 h 250587"/>
                <a:gd name="connsiteX3" fmla="*/ 77563 w 754746"/>
                <a:gd name="connsiteY3" fmla="*/ 0 h 250587"/>
                <a:gd name="connsiteX4" fmla="*/ 0 w 754746"/>
                <a:gd name="connsiteY4" fmla="*/ 250588 h 250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4746" h="250587">
                  <a:moveTo>
                    <a:pt x="1492" y="250588"/>
                  </a:moveTo>
                  <a:lnTo>
                    <a:pt x="754747" y="250588"/>
                  </a:lnTo>
                  <a:cubicBezTo>
                    <a:pt x="729390" y="167059"/>
                    <a:pt x="702541" y="83529"/>
                    <a:pt x="677184" y="0"/>
                  </a:cubicBezTo>
                  <a:lnTo>
                    <a:pt x="77563" y="0"/>
                  </a:lnTo>
                  <a:cubicBezTo>
                    <a:pt x="52206" y="83529"/>
                    <a:pt x="26849" y="167059"/>
                    <a:pt x="0" y="250588"/>
                  </a:cubicBezTo>
                  <a:close/>
                </a:path>
              </a:pathLst>
            </a:custGeom>
            <a:noFill/>
            <a:ln w="571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7" name="Vapaamuotoinen: Muoto 36">
              <a:extLst>
                <a:ext uri="{FF2B5EF4-FFF2-40B4-BE49-F238E27FC236}">
                  <a16:creationId xmlns:a16="http://schemas.microsoft.com/office/drawing/2014/main" id="{069F23EB-7A7A-1451-9992-F4F38FBBE549}"/>
                </a:ext>
              </a:extLst>
            </p:cNvPr>
            <p:cNvSpPr/>
            <p:nvPr/>
          </p:nvSpPr>
          <p:spPr>
            <a:xfrm>
              <a:off x="8112172" y="4397320"/>
              <a:ext cx="395272" cy="14915"/>
            </a:xfrm>
            <a:custGeom>
              <a:avLst/>
              <a:gdLst>
                <a:gd name="connsiteX0" fmla="*/ 0 w 395272"/>
                <a:gd name="connsiteY0" fmla="*/ 0 h 14915"/>
                <a:gd name="connsiteX1" fmla="*/ 395273 w 395272"/>
                <a:gd name="connsiteY1" fmla="*/ 0 h 14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272" h="14915">
                  <a:moveTo>
                    <a:pt x="0" y="0"/>
                  </a:moveTo>
                  <a:lnTo>
                    <a:pt x="395273" y="0"/>
                  </a:lnTo>
                </a:path>
              </a:pathLst>
            </a:custGeom>
            <a:noFill/>
            <a:ln w="571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8" name="Vapaamuotoinen: Muoto 37">
              <a:extLst>
                <a:ext uri="{FF2B5EF4-FFF2-40B4-BE49-F238E27FC236}">
                  <a16:creationId xmlns:a16="http://schemas.microsoft.com/office/drawing/2014/main" id="{DAAE5578-ED87-BF72-A5AB-889A4EBAFEF0}"/>
                </a:ext>
              </a:extLst>
            </p:cNvPr>
            <p:cNvSpPr/>
            <p:nvPr/>
          </p:nvSpPr>
          <p:spPr>
            <a:xfrm>
              <a:off x="8310554" y="3914043"/>
              <a:ext cx="14915" cy="471343"/>
            </a:xfrm>
            <a:custGeom>
              <a:avLst/>
              <a:gdLst>
                <a:gd name="connsiteX0" fmla="*/ 0 w 14915"/>
                <a:gd name="connsiteY0" fmla="*/ 0 h 471343"/>
                <a:gd name="connsiteX1" fmla="*/ 0 w 14915"/>
                <a:gd name="connsiteY1" fmla="*/ 471344 h 471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915" h="471343">
                  <a:moveTo>
                    <a:pt x="0" y="0"/>
                  </a:moveTo>
                  <a:lnTo>
                    <a:pt x="0" y="471344"/>
                  </a:lnTo>
                </a:path>
              </a:pathLst>
            </a:custGeom>
            <a:solidFill>
              <a:srgbClr val="002E5F"/>
            </a:solidFill>
            <a:ln w="571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75" name="Kuva 66">
            <a:extLst>
              <a:ext uri="{FF2B5EF4-FFF2-40B4-BE49-F238E27FC236}">
                <a16:creationId xmlns:a16="http://schemas.microsoft.com/office/drawing/2014/main" id="{46C04DE3-1EDD-456E-7BB5-DC533EE8EE9E}"/>
              </a:ext>
            </a:extLst>
          </p:cNvPr>
          <p:cNvGrpSpPr/>
          <p:nvPr/>
        </p:nvGrpSpPr>
        <p:grpSpPr>
          <a:xfrm>
            <a:off x="9793628" y="4319293"/>
            <a:ext cx="612000" cy="432000"/>
            <a:chOff x="6735885" y="4959339"/>
            <a:chExt cx="515302" cy="344804"/>
          </a:xfrm>
          <a:noFill/>
        </p:grpSpPr>
        <p:sp>
          <p:nvSpPr>
            <p:cNvPr id="76" name="Vapaamuotoinen: Muoto 75">
              <a:extLst>
                <a:ext uri="{FF2B5EF4-FFF2-40B4-BE49-F238E27FC236}">
                  <a16:creationId xmlns:a16="http://schemas.microsoft.com/office/drawing/2014/main" id="{DB3FCBD1-46E7-11C6-A2E1-1018FFA8E589}"/>
                </a:ext>
              </a:extLst>
            </p:cNvPr>
            <p:cNvSpPr/>
            <p:nvPr/>
          </p:nvSpPr>
          <p:spPr>
            <a:xfrm>
              <a:off x="6735885" y="4959339"/>
              <a:ext cx="515302" cy="344804"/>
            </a:xfrm>
            <a:custGeom>
              <a:avLst/>
              <a:gdLst>
                <a:gd name="connsiteX0" fmla="*/ 0 w 515302"/>
                <a:gd name="connsiteY0" fmla="*/ 952 h 344804"/>
                <a:gd name="connsiteX1" fmla="*/ 515303 w 515302"/>
                <a:gd name="connsiteY1" fmla="*/ 952 h 344804"/>
                <a:gd name="connsiteX2" fmla="*/ 515303 w 515302"/>
                <a:gd name="connsiteY2" fmla="*/ 344805 h 344804"/>
                <a:gd name="connsiteX3" fmla="*/ 1905 w 515302"/>
                <a:gd name="connsiteY3" fmla="*/ 344805 h 344804"/>
                <a:gd name="connsiteX4" fmla="*/ 952 w 515302"/>
                <a:gd name="connsiteY4" fmla="*/ 0 h 344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5302" h="344804">
                  <a:moveTo>
                    <a:pt x="0" y="952"/>
                  </a:moveTo>
                  <a:cubicBezTo>
                    <a:pt x="171450" y="952"/>
                    <a:pt x="343853" y="952"/>
                    <a:pt x="515303" y="952"/>
                  </a:cubicBezTo>
                  <a:cubicBezTo>
                    <a:pt x="515303" y="115253"/>
                    <a:pt x="515303" y="229553"/>
                    <a:pt x="515303" y="344805"/>
                  </a:cubicBezTo>
                  <a:cubicBezTo>
                    <a:pt x="343853" y="344805"/>
                    <a:pt x="172403" y="344805"/>
                    <a:pt x="1905" y="344805"/>
                  </a:cubicBezTo>
                  <a:cubicBezTo>
                    <a:pt x="1905" y="229553"/>
                    <a:pt x="1905" y="115253"/>
                    <a:pt x="952" y="0"/>
                  </a:cubicBezTo>
                  <a:close/>
                </a:path>
              </a:pathLst>
            </a:custGeom>
            <a:noFill/>
            <a:ln w="38100" cap="rnd">
              <a:solidFill>
                <a:schemeClr val="accent2">
                  <a:lumMod val="7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7" name="Vapaamuotoinen: Muoto 76">
              <a:extLst>
                <a:ext uri="{FF2B5EF4-FFF2-40B4-BE49-F238E27FC236}">
                  <a16:creationId xmlns:a16="http://schemas.microsoft.com/office/drawing/2014/main" id="{445A731B-F8AD-A337-D5AF-E4FE83044FFB}"/>
                </a:ext>
              </a:extLst>
            </p:cNvPr>
            <p:cNvSpPr/>
            <p:nvPr/>
          </p:nvSpPr>
          <p:spPr>
            <a:xfrm>
              <a:off x="6747315" y="4969816"/>
              <a:ext cx="498157" cy="202882"/>
            </a:xfrm>
            <a:custGeom>
              <a:avLst/>
              <a:gdLst>
                <a:gd name="connsiteX0" fmla="*/ 0 w 498157"/>
                <a:gd name="connsiteY0" fmla="*/ 7620 h 202882"/>
                <a:gd name="connsiteX1" fmla="*/ 248603 w 498157"/>
                <a:gd name="connsiteY1" fmla="*/ 202882 h 202882"/>
                <a:gd name="connsiteX2" fmla="*/ 498158 w 498157"/>
                <a:gd name="connsiteY2" fmla="*/ 0 h 20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157" h="202882">
                  <a:moveTo>
                    <a:pt x="0" y="7620"/>
                  </a:moveTo>
                  <a:cubicBezTo>
                    <a:pt x="82868" y="72390"/>
                    <a:pt x="165735" y="137160"/>
                    <a:pt x="248603" y="202882"/>
                  </a:cubicBezTo>
                  <a:cubicBezTo>
                    <a:pt x="331470" y="135255"/>
                    <a:pt x="414338" y="67627"/>
                    <a:pt x="498158" y="0"/>
                  </a:cubicBezTo>
                </a:path>
              </a:pathLst>
            </a:custGeom>
            <a:noFill/>
            <a:ln w="38100" cap="rnd">
              <a:solidFill>
                <a:schemeClr val="accent2">
                  <a:lumMod val="7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8" name="Vapaamuotoinen: Muoto 77">
              <a:extLst>
                <a:ext uri="{FF2B5EF4-FFF2-40B4-BE49-F238E27FC236}">
                  <a16:creationId xmlns:a16="http://schemas.microsoft.com/office/drawing/2014/main" id="{F9E377C4-8DE8-D3F5-0FEA-0482224B44A0}"/>
                </a:ext>
              </a:extLst>
            </p:cNvPr>
            <p:cNvSpPr/>
            <p:nvPr/>
          </p:nvSpPr>
          <p:spPr>
            <a:xfrm>
              <a:off x="6740648" y="5124122"/>
              <a:ext cx="186690" cy="106679"/>
            </a:xfrm>
            <a:custGeom>
              <a:avLst/>
              <a:gdLst>
                <a:gd name="connsiteX0" fmla="*/ 0 w 186690"/>
                <a:gd name="connsiteY0" fmla="*/ 106680 h 106679"/>
                <a:gd name="connsiteX1" fmla="*/ 186690 w 186690"/>
                <a:gd name="connsiteY1" fmla="*/ 0 h 106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6690" h="106679">
                  <a:moveTo>
                    <a:pt x="0" y="106680"/>
                  </a:moveTo>
                  <a:cubicBezTo>
                    <a:pt x="61913" y="71438"/>
                    <a:pt x="124777" y="35242"/>
                    <a:pt x="186690" y="0"/>
                  </a:cubicBezTo>
                </a:path>
              </a:pathLst>
            </a:custGeom>
            <a:noFill/>
            <a:ln w="38100" cap="rnd">
              <a:solidFill>
                <a:schemeClr val="accent2">
                  <a:lumMod val="7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9" name="Vapaamuotoinen: Muoto 78">
              <a:extLst>
                <a:ext uri="{FF2B5EF4-FFF2-40B4-BE49-F238E27FC236}">
                  <a16:creationId xmlns:a16="http://schemas.microsoft.com/office/drawing/2014/main" id="{B90C23B8-93E0-7B78-EC2F-CF7074E4DD47}"/>
                </a:ext>
              </a:extLst>
            </p:cNvPr>
            <p:cNvSpPr/>
            <p:nvPr/>
          </p:nvSpPr>
          <p:spPr>
            <a:xfrm>
              <a:off x="7064498" y="5124122"/>
              <a:ext cx="182879" cy="108584"/>
            </a:xfrm>
            <a:custGeom>
              <a:avLst/>
              <a:gdLst>
                <a:gd name="connsiteX0" fmla="*/ 182880 w 182879"/>
                <a:gd name="connsiteY0" fmla="*/ 108585 h 108584"/>
                <a:gd name="connsiteX1" fmla="*/ 0 w 182879"/>
                <a:gd name="connsiteY1" fmla="*/ 0 h 10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879" h="108584">
                  <a:moveTo>
                    <a:pt x="182880" y="108585"/>
                  </a:moveTo>
                  <a:cubicBezTo>
                    <a:pt x="121920" y="72390"/>
                    <a:pt x="60960" y="36195"/>
                    <a:pt x="0" y="0"/>
                  </a:cubicBezTo>
                </a:path>
              </a:pathLst>
            </a:custGeom>
            <a:noFill/>
            <a:ln w="38100" cap="rnd">
              <a:solidFill>
                <a:schemeClr val="accent2">
                  <a:lumMod val="7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109" name="Vapaamuotoinen: Muoto 108">
            <a:extLst>
              <a:ext uri="{FF2B5EF4-FFF2-40B4-BE49-F238E27FC236}">
                <a16:creationId xmlns:a16="http://schemas.microsoft.com/office/drawing/2014/main" id="{60B7A7CA-521A-4883-2958-F87A4F82B1B0}"/>
              </a:ext>
            </a:extLst>
          </p:cNvPr>
          <p:cNvSpPr/>
          <p:nvPr/>
        </p:nvSpPr>
        <p:spPr>
          <a:xfrm rot="19918147">
            <a:off x="8449810" y="2416521"/>
            <a:ext cx="186690" cy="106679"/>
          </a:xfrm>
          <a:custGeom>
            <a:avLst/>
            <a:gdLst>
              <a:gd name="connsiteX0" fmla="*/ 0 w 186690"/>
              <a:gd name="connsiteY0" fmla="*/ 106680 h 106679"/>
              <a:gd name="connsiteX1" fmla="*/ 186690 w 186690"/>
              <a:gd name="connsiteY1" fmla="*/ 0 h 106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6690" h="106679">
                <a:moveTo>
                  <a:pt x="0" y="106680"/>
                </a:moveTo>
                <a:cubicBezTo>
                  <a:pt x="61913" y="71438"/>
                  <a:pt x="124777" y="35242"/>
                  <a:pt x="186690" y="0"/>
                </a:cubicBezTo>
              </a:path>
            </a:pathLst>
          </a:custGeom>
          <a:noFill/>
          <a:ln w="28575" cap="rnd">
            <a:solidFill>
              <a:schemeClr val="accent2">
                <a:lumMod val="75000"/>
              </a:schemeClr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0" name="Vapaamuotoinen: Muoto 109">
            <a:extLst>
              <a:ext uri="{FF2B5EF4-FFF2-40B4-BE49-F238E27FC236}">
                <a16:creationId xmlns:a16="http://schemas.microsoft.com/office/drawing/2014/main" id="{F119A91D-CE5E-428B-7B0E-8E3D5124FEB9}"/>
              </a:ext>
            </a:extLst>
          </p:cNvPr>
          <p:cNvSpPr/>
          <p:nvPr/>
        </p:nvSpPr>
        <p:spPr>
          <a:xfrm rot="19918147">
            <a:off x="8736341" y="2265112"/>
            <a:ext cx="182879" cy="108584"/>
          </a:xfrm>
          <a:custGeom>
            <a:avLst/>
            <a:gdLst>
              <a:gd name="connsiteX0" fmla="*/ 182880 w 182879"/>
              <a:gd name="connsiteY0" fmla="*/ 108585 h 108584"/>
              <a:gd name="connsiteX1" fmla="*/ 0 w 182879"/>
              <a:gd name="connsiteY1" fmla="*/ 0 h 108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2879" h="108584">
                <a:moveTo>
                  <a:pt x="182880" y="108585"/>
                </a:moveTo>
                <a:cubicBezTo>
                  <a:pt x="121920" y="72390"/>
                  <a:pt x="60960" y="36195"/>
                  <a:pt x="0" y="0"/>
                </a:cubicBezTo>
              </a:path>
            </a:pathLst>
          </a:custGeom>
          <a:noFill/>
          <a:ln w="28575" cap="rnd">
            <a:solidFill>
              <a:schemeClr val="accent2">
                <a:lumMod val="75000"/>
              </a:schemeClr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8" name="Vapaamuotoinen: Muoto 137">
            <a:extLst>
              <a:ext uri="{FF2B5EF4-FFF2-40B4-BE49-F238E27FC236}">
                <a16:creationId xmlns:a16="http://schemas.microsoft.com/office/drawing/2014/main" id="{809A320B-03F1-3585-9204-FA5A1CF4E20D}"/>
              </a:ext>
            </a:extLst>
          </p:cNvPr>
          <p:cNvSpPr/>
          <p:nvPr/>
        </p:nvSpPr>
        <p:spPr>
          <a:xfrm flipH="1">
            <a:off x="9341218" y="2135309"/>
            <a:ext cx="1084638" cy="1116142"/>
          </a:xfrm>
          <a:custGeom>
            <a:avLst/>
            <a:gdLst>
              <a:gd name="connsiteX0" fmla="*/ 474506 w 474506"/>
              <a:gd name="connsiteY0" fmla="*/ 0 h 1360714"/>
              <a:gd name="connsiteX1" fmla="*/ 6420 w 474506"/>
              <a:gd name="connsiteY1" fmla="*/ 1360714 h 1360714"/>
              <a:gd name="connsiteX0" fmla="*/ 780173 w 780173"/>
              <a:gd name="connsiteY0" fmla="*/ 0 h 1360714"/>
              <a:gd name="connsiteX1" fmla="*/ 312087 w 780173"/>
              <a:gd name="connsiteY1" fmla="*/ 1360714 h 1360714"/>
              <a:gd name="connsiteX0" fmla="*/ 946651 w 946651"/>
              <a:gd name="connsiteY0" fmla="*/ 0 h 1360714"/>
              <a:gd name="connsiteX1" fmla="*/ 478565 w 946651"/>
              <a:gd name="connsiteY1" fmla="*/ 1360714 h 1360714"/>
              <a:gd name="connsiteX0" fmla="*/ 820076 w 820076"/>
              <a:gd name="connsiteY0" fmla="*/ 0 h 1360714"/>
              <a:gd name="connsiteX1" fmla="*/ 351990 w 820076"/>
              <a:gd name="connsiteY1" fmla="*/ 1360714 h 1360714"/>
              <a:gd name="connsiteX0" fmla="*/ 810631 w 810631"/>
              <a:gd name="connsiteY0" fmla="*/ 0 h 1469571"/>
              <a:gd name="connsiteX1" fmla="*/ 364316 w 810631"/>
              <a:gd name="connsiteY1" fmla="*/ 1469571 h 1469571"/>
              <a:gd name="connsiteX0" fmla="*/ 839565 w 839565"/>
              <a:gd name="connsiteY0" fmla="*/ 0 h 1469571"/>
              <a:gd name="connsiteX1" fmla="*/ 327936 w 839565"/>
              <a:gd name="connsiteY1" fmla="*/ 1469571 h 1469571"/>
              <a:gd name="connsiteX0" fmla="*/ 979862 w 979862"/>
              <a:gd name="connsiteY0" fmla="*/ 0 h 911518"/>
              <a:gd name="connsiteX1" fmla="*/ 199292 w 979862"/>
              <a:gd name="connsiteY1" fmla="*/ 911518 h 911518"/>
              <a:gd name="connsiteX0" fmla="*/ 995986 w 995986"/>
              <a:gd name="connsiteY0" fmla="*/ 0 h 1119947"/>
              <a:gd name="connsiteX1" fmla="*/ 188522 w 995986"/>
              <a:gd name="connsiteY1" fmla="*/ 1119947 h 1119947"/>
              <a:gd name="connsiteX0" fmla="*/ 979862 w 979862"/>
              <a:gd name="connsiteY0" fmla="*/ 0 h 1072882"/>
              <a:gd name="connsiteX1" fmla="*/ 199293 w 979862"/>
              <a:gd name="connsiteY1" fmla="*/ 1072882 h 1072882"/>
              <a:gd name="connsiteX0" fmla="*/ 1044765 w 1044765"/>
              <a:gd name="connsiteY0" fmla="*/ 0 h 1072882"/>
              <a:gd name="connsiteX1" fmla="*/ 264196 w 1044765"/>
              <a:gd name="connsiteY1" fmla="*/ 1072882 h 1072882"/>
              <a:gd name="connsiteX0" fmla="*/ 1078864 w 1078864"/>
              <a:gd name="connsiteY0" fmla="*/ 2 h 1072884"/>
              <a:gd name="connsiteX1" fmla="*/ 298295 w 1078864"/>
              <a:gd name="connsiteY1" fmla="*/ 1072884 h 1072884"/>
              <a:gd name="connsiteX0" fmla="*/ 1082824 w 1082824"/>
              <a:gd name="connsiteY0" fmla="*/ 3 h 992203"/>
              <a:gd name="connsiteX1" fmla="*/ 295531 w 1082824"/>
              <a:gd name="connsiteY1" fmla="*/ 992203 h 992203"/>
              <a:gd name="connsiteX0" fmla="*/ 1080645 w 1080645"/>
              <a:gd name="connsiteY0" fmla="*/ 72780 h 1064980"/>
              <a:gd name="connsiteX1" fmla="*/ 293352 w 1080645"/>
              <a:gd name="connsiteY1" fmla="*/ 1064980 h 1064980"/>
              <a:gd name="connsiteX0" fmla="*/ 1084638 w 1084638"/>
              <a:gd name="connsiteY0" fmla="*/ 70154 h 1116142"/>
              <a:gd name="connsiteX1" fmla="*/ 290622 w 1084638"/>
              <a:gd name="connsiteY1" fmla="*/ 1116142 h 1116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84638" h="1116142">
                <a:moveTo>
                  <a:pt x="1084638" y="70154"/>
                </a:moveTo>
                <a:cubicBezTo>
                  <a:pt x="-396885" y="-301348"/>
                  <a:pt x="-34563" y="913902"/>
                  <a:pt x="290622" y="1116142"/>
                </a:cubicBezTo>
              </a:path>
            </a:pathLst>
          </a:custGeom>
          <a:ln w="38100">
            <a:solidFill>
              <a:schemeClr val="tx2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srgbClr val="00347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639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4">
            <a:extLst>
              <a:ext uri="{FF2B5EF4-FFF2-40B4-BE49-F238E27FC236}">
                <a16:creationId xmlns:a16="http://schemas.microsoft.com/office/drawing/2014/main" id="{5FD09B28-E265-F67D-FA32-BE46019C3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016" y="285773"/>
            <a:ext cx="10989936" cy="764720"/>
          </a:xfrm>
        </p:spPr>
        <p:txBody>
          <a:bodyPr>
            <a:normAutofit fontScale="90000"/>
          </a:bodyPr>
          <a:lstStyle/>
          <a:p>
            <a:r>
              <a:rPr lang="sv-FI" sz="3200" dirty="0">
                <a:solidFill>
                  <a:schemeClr val="tx2"/>
                </a:solidFill>
              </a:rPr>
              <a:t>Upp till 2,1 miljoner nya användare av Suomi.fi-meddelanden</a:t>
            </a:r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D4D9D25E-E60B-8250-8870-CEBEF4CC934D}"/>
              </a:ext>
            </a:extLst>
          </p:cNvPr>
          <p:cNvSpPr/>
          <p:nvPr/>
        </p:nvSpPr>
        <p:spPr>
          <a:xfrm>
            <a:off x="623392" y="2666503"/>
            <a:ext cx="10657184" cy="72008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2600" b="1" i="0" u="none" strike="noStrike" cap="none" normalizeH="0" baseline="0" noProof="0">
                <a:ln>
                  <a:noFill/>
                </a:ln>
                <a:solidFill>
                  <a:prstClr val="white"/>
                </a:solidFill>
                <a:uLnTx/>
                <a:uFillTx/>
                <a:latin typeface="Arial" panose="020B0604020202020204"/>
                <a:ea typeface="Arial"/>
                <a:cs typeface="+mn-cs"/>
              </a:rPr>
              <a:t>4 300 000</a:t>
            </a:r>
            <a:r>
              <a:rPr kumimoji="0" lang="sv-FI" sz="2600" i="0" u="none" strike="noStrike" cap="none" normalizeH="0" baseline="0" noProof="0">
                <a:ln>
                  <a:noFill/>
                </a:ln>
                <a:solidFill>
                  <a:prstClr val="white"/>
                </a:solidFill>
                <a:uLnTx/>
                <a:uFillTx/>
                <a:latin typeface="Arial" panose="020B0604020202020204"/>
                <a:ea typeface="Arial"/>
                <a:cs typeface="+mn-cs"/>
              </a:rPr>
              <a:t> personer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E74D9304-8364-E6B8-5E2F-966A153ACE0F}"/>
              </a:ext>
            </a:extLst>
          </p:cNvPr>
          <p:cNvSpPr txBox="1"/>
          <p:nvPr/>
        </p:nvSpPr>
        <p:spPr>
          <a:xfrm>
            <a:off x="551384" y="2266393"/>
            <a:ext cx="24336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2000" b="1" i="0" u="none" strike="noStrike" cap="none" normalizeH="0" baseline="0" noProof="0">
                <a:ln>
                  <a:noFill/>
                </a:ln>
                <a:solidFill>
                  <a:srgbClr val="003479"/>
                </a:solidFill>
                <a:uLnTx/>
                <a:uFillTx/>
                <a:latin typeface="Arial" panose="020B0604020202020204"/>
                <a:ea typeface="Arial"/>
                <a:cs typeface="+mn-cs"/>
              </a:rPr>
              <a:t>Suomi.fi-identifikation</a:t>
            </a:r>
          </a:p>
        </p:txBody>
      </p:sp>
      <p:sp>
        <p:nvSpPr>
          <p:cNvPr id="14" name="Suorakulmio 13">
            <a:extLst>
              <a:ext uri="{FF2B5EF4-FFF2-40B4-BE49-F238E27FC236}">
                <a16:creationId xmlns:a16="http://schemas.microsoft.com/office/drawing/2014/main" id="{7A141438-CD75-2E64-30D9-2F2106ADEA8D}"/>
              </a:ext>
            </a:extLst>
          </p:cNvPr>
          <p:cNvSpPr/>
          <p:nvPr/>
        </p:nvSpPr>
        <p:spPr>
          <a:xfrm>
            <a:off x="5627392" y="4005144"/>
            <a:ext cx="5653184" cy="720000"/>
          </a:xfrm>
          <a:prstGeom prst="rect">
            <a:avLst/>
          </a:prstGeom>
          <a:solidFill>
            <a:srgbClr val="D4F5F4"/>
          </a:solidFill>
          <a:ln w="19050">
            <a:solidFill>
              <a:schemeClr val="accent2">
                <a:lumMod val="75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2600" b="1" i="0" u="none" strike="noStrike" cap="none" normalizeH="0" baseline="0" noProof="0" dirty="0">
                <a:ln>
                  <a:noFill/>
                </a:ln>
                <a:solidFill>
                  <a:srgbClr val="003479"/>
                </a:solidFill>
                <a:uLnTx/>
                <a:uFillTx/>
                <a:latin typeface="Arial" panose="020B0604020202020204"/>
                <a:ea typeface="Arial"/>
                <a:cs typeface="+mn-cs"/>
              </a:rPr>
              <a:t>2 100 000</a:t>
            </a:r>
            <a:r>
              <a:rPr kumimoji="0" lang="sv-FI" sz="2600" i="0" u="none" strike="noStrike" cap="none" normalizeH="0" baseline="0" noProof="0" dirty="0">
                <a:ln>
                  <a:noFill/>
                </a:ln>
                <a:solidFill>
                  <a:srgbClr val="003479"/>
                </a:solidFill>
                <a:uLnTx/>
                <a:uFillTx/>
                <a:latin typeface="Arial" panose="020B0604020202020204"/>
                <a:ea typeface="Arial"/>
                <a:cs typeface="+mn-cs"/>
              </a:rPr>
              <a:t> personer</a:t>
            </a:r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EF587F3E-7BBD-186C-BB6C-291C96368434}"/>
              </a:ext>
            </a:extLst>
          </p:cNvPr>
          <p:cNvSpPr txBox="1"/>
          <p:nvPr/>
        </p:nvSpPr>
        <p:spPr>
          <a:xfrm>
            <a:off x="551384" y="3602607"/>
            <a:ext cx="20185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2000" b="1" i="0" u="none" strike="noStrike" cap="none" normalizeH="0" baseline="0" noProof="0">
                <a:ln>
                  <a:noFill/>
                </a:ln>
                <a:solidFill>
                  <a:srgbClr val="69D8D7">
                    <a:lumMod val="75000"/>
                  </a:srgbClr>
                </a:solidFill>
                <a:uLnTx/>
                <a:uFillTx/>
                <a:latin typeface="Arial" panose="020B0604020202020204"/>
                <a:ea typeface="Arial"/>
                <a:cs typeface="+mn-cs"/>
              </a:rPr>
              <a:t>Suomi.fi-meddelanden</a:t>
            </a:r>
          </a:p>
        </p:txBody>
      </p:sp>
      <p:sp>
        <p:nvSpPr>
          <p:cNvPr id="16" name="Suorakulmio 15">
            <a:extLst>
              <a:ext uri="{FF2B5EF4-FFF2-40B4-BE49-F238E27FC236}">
                <a16:creationId xmlns:a16="http://schemas.microsoft.com/office/drawing/2014/main" id="{CC0B684D-19D5-C779-E7DE-CE226E628B6D}"/>
              </a:ext>
            </a:extLst>
          </p:cNvPr>
          <p:cNvSpPr/>
          <p:nvPr/>
        </p:nvSpPr>
        <p:spPr>
          <a:xfrm>
            <a:off x="623392" y="4005144"/>
            <a:ext cx="5004000" cy="720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9050">
            <a:solidFill>
              <a:schemeClr val="accent2">
                <a:lumMod val="7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2600" b="1" i="0" u="none" strike="noStrike" cap="none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Arial" panose="020B0604020202020204"/>
                <a:ea typeface="Arial"/>
                <a:cs typeface="+mn-cs"/>
              </a:rPr>
              <a:t>2 200 000</a:t>
            </a:r>
            <a:r>
              <a:rPr kumimoji="0" lang="sv-FI" sz="2600" i="0" u="none" strike="noStrike" cap="none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Arial" panose="020B0604020202020204"/>
                <a:ea typeface="Arial"/>
                <a:cs typeface="+mn-cs"/>
              </a:rPr>
              <a:t> personer</a:t>
            </a:r>
          </a:p>
        </p:txBody>
      </p:sp>
      <p:cxnSp>
        <p:nvCxnSpPr>
          <p:cNvPr id="28" name="Yhdistin: Kaareva 27">
            <a:extLst>
              <a:ext uri="{FF2B5EF4-FFF2-40B4-BE49-F238E27FC236}">
                <a16:creationId xmlns:a16="http://schemas.microsoft.com/office/drawing/2014/main" id="{905A6210-DEFF-442F-AE38-CA24C82676C3}"/>
              </a:ext>
            </a:extLst>
          </p:cNvPr>
          <p:cNvCxnSpPr>
            <a:cxnSpLocks/>
            <a:stCxn id="31" idx="1"/>
            <a:endCxn id="11" idx="0"/>
          </p:cNvCxnSpPr>
          <p:nvPr/>
        </p:nvCxnSpPr>
        <p:spPr>
          <a:xfrm rot="10800000" flipV="1">
            <a:off x="5951984" y="1900905"/>
            <a:ext cx="864096" cy="765598"/>
          </a:xfrm>
          <a:prstGeom prst="curvedConnector2">
            <a:avLst/>
          </a:prstGeom>
          <a:ln w="19050"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kstiruutu 30">
            <a:extLst>
              <a:ext uri="{FF2B5EF4-FFF2-40B4-BE49-F238E27FC236}">
                <a16:creationId xmlns:a16="http://schemas.microsoft.com/office/drawing/2014/main" id="{AE4D45E9-7B65-081A-6CD4-BCEBCA391F11}"/>
              </a:ext>
            </a:extLst>
          </p:cNvPr>
          <p:cNvSpPr txBox="1"/>
          <p:nvPr/>
        </p:nvSpPr>
        <p:spPr>
          <a:xfrm>
            <a:off x="6816080" y="1393073"/>
            <a:ext cx="41764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2000" b="0" i="0" u="none" strike="noStrike" cap="none" normalizeH="0" baseline="0" noProof="0">
                <a:ln>
                  <a:noFill/>
                </a:ln>
                <a:solidFill>
                  <a:srgbClr val="003479"/>
                </a:solidFill>
                <a:uLnTx/>
                <a:uFillTx/>
                <a:latin typeface="Arial" panose="020B0604020202020204"/>
                <a:ea typeface="Arial"/>
                <a:cs typeface="+mn-cs"/>
              </a:rPr>
              <a:t>använder Suomi.fi-identifikation för elektronisk ärendehantering med myndigheter</a:t>
            </a:r>
          </a:p>
        </p:txBody>
      </p:sp>
      <p:sp>
        <p:nvSpPr>
          <p:cNvPr id="33" name="Tekstiruutu 32">
            <a:extLst>
              <a:ext uri="{FF2B5EF4-FFF2-40B4-BE49-F238E27FC236}">
                <a16:creationId xmlns:a16="http://schemas.microsoft.com/office/drawing/2014/main" id="{22A0D925-5F4D-BEB9-B309-29890C87FA78}"/>
              </a:ext>
            </a:extLst>
          </p:cNvPr>
          <p:cNvSpPr txBox="1"/>
          <p:nvPr/>
        </p:nvSpPr>
        <p:spPr>
          <a:xfrm>
            <a:off x="8112224" y="5087009"/>
            <a:ext cx="36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2000" b="0" i="0" u="none" strike="noStrike" cap="none" normalizeH="0" baseline="0" noProof="0">
                <a:ln>
                  <a:noFill/>
                </a:ln>
                <a:solidFill>
                  <a:srgbClr val="003479"/>
                </a:solidFill>
                <a:uLnTx/>
                <a:uFillTx/>
                <a:latin typeface="Arial" panose="020B0604020202020204"/>
                <a:ea typeface="Arial"/>
                <a:cs typeface="+mn-cs"/>
              </a:rPr>
              <a:t>blir nya användare senast under 2026</a:t>
            </a:r>
          </a:p>
        </p:txBody>
      </p:sp>
      <p:sp>
        <p:nvSpPr>
          <p:cNvPr id="34" name="Tekstiruutu 33">
            <a:extLst>
              <a:ext uri="{FF2B5EF4-FFF2-40B4-BE49-F238E27FC236}">
                <a16:creationId xmlns:a16="http://schemas.microsoft.com/office/drawing/2014/main" id="{947AE753-A065-44D4-F655-5EEB7457B12A}"/>
              </a:ext>
            </a:extLst>
          </p:cNvPr>
          <p:cNvSpPr txBox="1"/>
          <p:nvPr/>
        </p:nvSpPr>
        <p:spPr>
          <a:xfrm>
            <a:off x="3359696" y="5085184"/>
            <a:ext cx="38164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FI" sz="2000" dirty="0">
                <a:solidFill>
                  <a:srgbClr val="003479"/>
                </a:solidFill>
                <a:latin typeface="Arial" panose="020B0604020202020204"/>
                <a:ea typeface="Arial"/>
                <a:cs typeface="+mn-cs"/>
              </a:rPr>
              <a:t>tar för närvarande emot myndighetsmeddelanden elektroniskt med Suomi.fi-meddelanden </a:t>
            </a:r>
            <a:r>
              <a:rPr lang="sv-FI" sz="2000" i="1" dirty="0">
                <a:solidFill>
                  <a:srgbClr val="003479"/>
                </a:solidFill>
                <a:latin typeface="Arial" panose="020B0604020202020204"/>
                <a:ea typeface="Arial"/>
                <a:cs typeface="+mn-cs"/>
              </a:rPr>
              <a:t>(läge i september 2025)</a:t>
            </a:r>
          </a:p>
        </p:txBody>
      </p:sp>
      <p:cxnSp>
        <p:nvCxnSpPr>
          <p:cNvPr id="46" name="Yhdistin: Kaareva 45">
            <a:extLst>
              <a:ext uri="{FF2B5EF4-FFF2-40B4-BE49-F238E27FC236}">
                <a16:creationId xmlns:a16="http://schemas.microsoft.com/office/drawing/2014/main" id="{35D9111B-68E1-A35C-8039-6750AF5B7F33}"/>
              </a:ext>
            </a:extLst>
          </p:cNvPr>
          <p:cNvCxnSpPr>
            <a:cxnSpLocks/>
          </p:cNvCxnSpPr>
          <p:nvPr/>
        </p:nvCxnSpPr>
        <p:spPr>
          <a:xfrm rot="5400000" flipV="1">
            <a:off x="2553016" y="4779993"/>
            <a:ext cx="864096" cy="765598"/>
          </a:xfrm>
          <a:prstGeom prst="curvedConnector2">
            <a:avLst/>
          </a:prstGeom>
          <a:ln w="19050">
            <a:solidFill>
              <a:schemeClr val="accent2">
                <a:lumMod val="75000"/>
              </a:schemeClr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Yhdistin: Kaareva 46">
            <a:extLst>
              <a:ext uri="{FF2B5EF4-FFF2-40B4-BE49-F238E27FC236}">
                <a16:creationId xmlns:a16="http://schemas.microsoft.com/office/drawing/2014/main" id="{A2710A46-7219-A007-CD3C-D36D265E7978}"/>
              </a:ext>
            </a:extLst>
          </p:cNvPr>
          <p:cNvCxnSpPr>
            <a:cxnSpLocks/>
          </p:cNvCxnSpPr>
          <p:nvPr/>
        </p:nvCxnSpPr>
        <p:spPr>
          <a:xfrm rot="5400000" flipV="1">
            <a:off x="7299204" y="4774393"/>
            <a:ext cx="864096" cy="765598"/>
          </a:xfrm>
          <a:prstGeom prst="curvedConnector2">
            <a:avLst/>
          </a:prstGeom>
          <a:ln w="19050">
            <a:solidFill>
              <a:schemeClr val="accent2">
                <a:lumMod val="75000"/>
              </a:schemeClr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5657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039ABEA-4B4E-A36E-91E5-BA2767750C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1EFA4E8E-F676-B118-878A-EEC225593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664" y="227844"/>
            <a:ext cx="11277968" cy="764720"/>
          </a:xfrm>
        </p:spPr>
        <p:txBody>
          <a:bodyPr>
            <a:normAutofit/>
          </a:bodyPr>
          <a:lstStyle/>
          <a:p>
            <a:r>
              <a:rPr lang="sv-FI" sz="3200" dirty="0">
                <a:solidFill>
                  <a:schemeClr val="tx2"/>
                </a:solidFill>
              </a:rPr>
              <a:t>Genomförande av ändringen i 2026</a:t>
            </a:r>
          </a:p>
        </p:txBody>
      </p:sp>
      <p:sp>
        <p:nvSpPr>
          <p:cNvPr id="45" name="Vapaamuotoinen: Muoto 44">
            <a:extLst>
              <a:ext uri="{FF2B5EF4-FFF2-40B4-BE49-F238E27FC236}">
                <a16:creationId xmlns:a16="http://schemas.microsoft.com/office/drawing/2014/main" id="{0F72BCAF-A6FB-AB12-19B8-3527BC3FCC79}"/>
              </a:ext>
            </a:extLst>
          </p:cNvPr>
          <p:cNvSpPr/>
          <p:nvPr/>
        </p:nvSpPr>
        <p:spPr>
          <a:xfrm>
            <a:off x="6168008" y="1340768"/>
            <a:ext cx="468000" cy="468000"/>
          </a:xfrm>
          <a:custGeom>
            <a:avLst/>
            <a:gdLst>
              <a:gd name="connsiteX0" fmla="*/ 180975 w 361950"/>
              <a:gd name="connsiteY0" fmla="*/ 0 h 371475"/>
              <a:gd name="connsiteX1" fmla="*/ 361950 w 361950"/>
              <a:gd name="connsiteY1" fmla="*/ 185738 h 371475"/>
              <a:gd name="connsiteX2" fmla="*/ 180975 w 361950"/>
              <a:gd name="connsiteY2" fmla="*/ 371475 h 371475"/>
              <a:gd name="connsiteX3" fmla="*/ 0 w 361950"/>
              <a:gd name="connsiteY3" fmla="*/ 185738 h 371475"/>
              <a:gd name="connsiteX4" fmla="*/ 180975 w 361950"/>
              <a:gd name="connsiteY4" fmla="*/ 0 h 371475"/>
              <a:gd name="connsiteX5" fmla="*/ 266196 w 361950"/>
              <a:gd name="connsiteY5" fmla="*/ 127551 h 371475"/>
              <a:gd name="connsiteX6" fmla="*/ 244931 w 361950"/>
              <a:gd name="connsiteY6" fmla="*/ 129231 h 371475"/>
              <a:gd name="connsiteX7" fmla="*/ 165042 w 361950"/>
              <a:gd name="connsiteY7" fmla="*/ 224886 h 371475"/>
              <a:gd name="connsiteX8" fmla="*/ 131314 w 361950"/>
              <a:gd name="connsiteY8" fmla="*/ 190271 h 371475"/>
              <a:gd name="connsiteX9" fmla="*/ 109986 w 361950"/>
              <a:gd name="connsiteY9" fmla="*/ 190271 h 371475"/>
              <a:gd name="connsiteX10" fmla="*/ 109986 w 361950"/>
              <a:gd name="connsiteY10" fmla="*/ 212160 h 371475"/>
              <a:gd name="connsiteX11" fmla="*/ 155230 w 361950"/>
              <a:gd name="connsiteY11" fmla="*/ 258594 h 371475"/>
              <a:gd name="connsiteX12" fmla="*/ 177344 w 361950"/>
              <a:gd name="connsiteY12" fmla="*/ 257723 h 371475"/>
              <a:gd name="connsiteX13" fmla="*/ 267832 w 361950"/>
              <a:gd name="connsiteY13" fmla="*/ 149376 h 371475"/>
              <a:gd name="connsiteX14" fmla="*/ 266196 w 361950"/>
              <a:gd name="connsiteY14" fmla="*/ 127551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61950" h="371475">
                <a:moveTo>
                  <a:pt x="180975" y="0"/>
                </a:moveTo>
                <a:cubicBezTo>
                  <a:pt x="280768" y="0"/>
                  <a:pt x="361950" y="83319"/>
                  <a:pt x="361950" y="185738"/>
                </a:cubicBezTo>
                <a:cubicBezTo>
                  <a:pt x="361950" y="288156"/>
                  <a:pt x="280768" y="371475"/>
                  <a:pt x="180975" y="371475"/>
                </a:cubicBezTo>
                <a:cubicBezTo>
                  <a:pt x="81182" y="371475"/>
                  <a:pt x="0" y="288156"/>
                  <a:pt x="0" y="185738"/>
                </a:cubicBezTo>
                <a:cubicBezTo>
                  <a:pt x="0" y="83319"/>
                  <a:pt x="81182" y="0"/>
                  <a:pt x="180975" y="0"/>
                </a:cubicBezTo>
                <a:close/>
                <a:moveTo>
                  <a:pt x="266196" y="127551"/>
                </a:moveTo>
                <a:cubicBezTo>
                  <a:pt x="259872" y="121988"/>
                  <a:pt x="250352" y="122739"/>
                  <a:pt x="244931" y="129231"/>
                </a:cubicBezTo>
                <a:lnTo>
                  <a:pt x="165042" y="224886"/>
                </a:lnTo>
                <a:lnTo>
                  <a:pt x="131314" y="190271"/>
                </a:lnTo>
                <a:cubicBezTo>
                  <a:pt x="125425" y="184226"/>
                  <a:pt x="115876" y="184226"/>
                  <a:pt x="109986" y="190271"/>
                </a:cubicBezTo>
                <a:cubicBezTo>
                  <a:pt x="104096" y="196315"/>
                  <a:pt x="104096" y="206115"/>
                  <a:pt x="109986" y="212160"/>
                </a:cubicBezTo>
                <a:lnTo>
                  <a:pt x="155230" y="258594"/>
                </a:lnTo>
                <a:cubicBezTo>
                  <a:pt x="161441" y="264970"/>
                  <a:pt x="171627" y="264568"/>
                  <a:pt x="177344" y="257723"/>
                </a:cubicBezTo>
                <a:lnTo>
                  <a:pt x="267832" y="149376"/>
                </a:lnTo>
                <a:cubicBezTo>
                  <a:pt x="273253" y="142886"/>
                  <a:pt x="272520" y="133115"/>
                  <a:pt x="266196" y="127551"/>
                </a:cubicBezTo>
                <a:close/>
              </a:path>
            </a:pathLst>
          </a:custGeom>
          <a:solidFill>
            <a:srgbClr val="00C0B7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2C12CC38-1BE1-A186-DBDE-7C59040CA9C9}"/>
              </a:ext>
            </a:extLst>
          </p:cNvPr>
          <p:cNvSpPr txBox="1"/>
          <p:nvPr/>
        </p:nvSpPr>
        <p:spPr>
          <a:xfrm>
            <a:off x="6766108" y="1374713"/>
            <a:ext cx="3312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2000" b="1" i="0" u="none" strike="noStrike" cap="none" normalizeH="0" baseline="0" noProof="0">
                <a:ln>
                  <a:noFill/>
                </a:ln>
                <a:solidFill>
                  <a:srgbClr val="003479"/>
                </a:solidFill>
                <a:uLnTx/>
                <a:uFillTx/>
                <a:latin typeface="Arial" panose="020B0604020202020204"/>
                <a:ea typeface="Arial"/>
                <a:cs typeface="+mn-cs"/>
              </a:rPr>
              <a:t>Ändringen gäller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DE850949-B82B-CB00-2BE5-EE506B20F7B0}"/>
              </a:ext>
            </a:extLst>
          </p:cNvPr>
          <p:cNvSpPr txBox="1"/>
          <p:nvPr/>
        </p:nvSpPr>
        <p:spPr>
          <a:xfrm>
            <a:off x="6769392" y="3046286"/>
            <a:ext cx="37330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2000" b="1" i="0" u="none" strike="noStrike" cap="none" normalizeH="0" baseline="0" noProof="0">
                <a:ln>
                  <a:noFill/>
                </a:ln>
                <a:solidFill>
                  <a:srgbClr val="003479"/>
                </a:solidFill>
                <a:uLnTx/>
                <a:uFillTx/>
                <a:latin typeface="Arial" panose="020B0604020202020204"/>
                <a:ea typeface="Arial"/>
                <a:cs typeface="+mn-cs"/>
              </a:rPr>
              <a:t>Ändringen gäller inte</a:t>
            </a:r>
          </a:p>
        </p:txBody>
      </p:sp>
      <p:grpSp>
        <p:nvGrpSpPr>
          <p:cNvPr id="25" name="Ryhmä 24">
            <a:extLst>
              <a:ext uri="{FF2B5EF4-FFF2-40B4-BE49-F238E27FC236}">
                <a16:creationId xmlns:a16="http://schemas.microsoft.com/office/drawing/2014/main" id="{2471CC60-775A-37B6-7ABE-D8F293BCB3BF}"/>
              </a:ext>
            </a:extLst>
          </p:cNvPr>
          <p:cNvGrpSpPr/>
          <p:nvPr/>
        </p:nvGrpSpPr>
        <p:grpSpPr>
          <a:xfrm>
            <a:off x="6177320" y="2996952"/>
            <a:ext cx="468000" cy="468000"/>
            <a:chOff x="6735408" y="4319405"/>
            <a:chExt cx="468000" cy="468000"/>
          </a:xfrm>
        </p:grpSpPr>
        <p:sp>
          <p:nvSpPr>
            <p:cNvPr id="7" name="Vapaamuotoinen: Muoto 6">
              <a:extLst>
                <a:ext uri="{FF2B5EF4-FFF2-40B4-BE49-F238E27FC236}">
                  <a16:creationId xmlns:a16="http://schemas.microsoft.com/office/drawing/2014/main" id="{052DB43E-CF27-EC65-6F2A-F46AFFBB76B5}"/>
                </a:ext>
              </a:extLst>
            </p:cNvPr>
            <p:cNvSpPr/>
            <p:nvPr/>
          </p:nvSpPr>
          <p:spPr>
            <a:xfrm>
              <a:off x="6735408" y="4319405"/>
              <a:ext cx="468000" cy="468000"/>
            </a:xfrm>
            <a:custGeom>
              <a:avLst/>
              <a:gdLst>
                <a:gd name="connsiteX0" fmla="*/ 180975 w 361950"/>
                <a:gd name="connsiteY0" fmla="*/ 0 h 371475"/>
                <a:gd name="connsiteX1" fmla="*/ 361950 w 361950"/>
                <a:gd name="connsiteY1" fmla="*/ 185738 h 371475"/>
                <a:gd name="connsiteX2" fmla="*/ 180975 w 361950"/>
                <a:gd name="connsiteY2" fmla="*/ 371475 h 371475"/>
                <a:gd name="connsiteX3" fmla="*/ 0 w 361950"/>
                <a:gd name="connsiteY3" fmla="*/ 185738 h 371475"/>
                <a:gd name="connsiteX4" fmla="*/ 180975 w 361950"/>
                <a:gd name="connsiteY4" fmla="*/ 0 h 371475"/>
                <a:gd name="connsiteX5" fmla="*/ 266196 w 361950"/>
                <a:gd name="connsiteY5" fmla="*/ 127551 h 371475"/>
                <a:gd name="connsiteX6" fmla="*/ 244931 w 361950"/>
                <a:gd name="connsiteY6" fmla="*/ 129231 h 371475"/>
                <a:gd name="connsiteX7" fmla="*/ 165042 w 361950"/>
                <a:gd name="connsiteY7" fmla="*/ 224886 h 371475"/>
                <a:gd name="connsiteX8" fmla="*/ 131314 w 361950"/>
                <a:gd name="connsiteY8" fmla="*/ 190271 h 371475"/>
                <a:gd name="connsiteX9" fmla="*/ 109986 w 361950"/>
                <a:gd name="connsiteY9" fmla="*/ 190271 h 371475"/>
                <a:gd name="connsiteX10" fmla="*/ 109986 w 361950"/>
                <a:gd name="connsiteY10" fmla="*/ 212160 h 371475"/>
                <a:gd name="connsiteX11" fmla="*/ 155230 w 361950"/>
                <a:gd name="connsiteY11" fmla="*/ 258594 h 371475"/>
                <a:gd name="connsiteX12" fmla="*/ 177344 w 361950"/>
                <a:gd name="connsiteY12" fmla="*/ 257723 h 371475"/>
                <a:gd name="connsiteX13" fmla="*/ 267832 w 361950"/>
                <a:gd name="connsiteY13" fmla="*/ 149376 h 371475"/>
                <a:gd name="connsiteX14" fmla="*/ 266196 w 361950"/>
                <a:gd name="connsiteY14" fmla="*/ 127551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61950" h="371475">
                  <a:moveTo>
                    <a:pt x="180975" y="0"/>
                  </a:moveTo>
                  <a:cubicBezTo>
                    <a:pt x="280768" y="0"/>
                    <a:pt x="361950" y="83319"/>
                    <a:pt x="361950" y="185738"/>
                  </a:cubicBezTo>
                  <a:cubicBezTo>
                    <a:pt x="361950" y="288156"/>
                    <a:pt x="280768" y="371475"/>
                    <a:pt x="180975" y="371475"/>
                  </a:cubicBezTo>
                  <a:cubicBezTo>
                    <a:pt x="81182" y="371475"/>
                    <a:pt x="0" y="288156"/>
                    <a:pt x="0" y="185738"/>
                  </a:cubicBezTo>
                  <a:cubicBezTo>
                    <a:pt x="0" y="83319"/>
                    <a:pt x="81182" y="0"/>
                    <a:pt x="180975" y="0"/>
                  </a:cubicBezTo>
                  <a:close/>
                  <a:moveTo>
                    <a:pt x="266196" y="127551"/>
                  </a:moveTo>
                  <a:cubicBezTo>
                    <a:pt x="259872" y="121988"/>
                    <a:pt x="250352" y="122739"/>
                    <a:pt x="244931" y="129231"/>
                  </a:cubicBezTo>
                  <a:lnTo>
                    <a:pt x="165042" y="224886"/>
                  </a:lnTo>
                  <a:lnTo>
                    <a:pt x="131314" y="190271"/>
                  </a:lnTo>
                  <a:cubicBezTo>
                    <a:pt x="125425" y="184226"/>
                    <a:pt x="115876" y="184226"/>
                    <a:pt x="109986" y="190271"/>
                  </a:cubicBezTo>
                  <a:cubicBezTo>
                    <a:pt x="104096" y="196315"/>
                    <a:pt x="104096" y="206115"/>
                    <a:pt x="109986" y="212160"/>
                  </a:cubicBezTo>
                  <a:lnTo>
                    <a:pt x="155230" y="258594"/>
                  </a:lnTo>
                  <a:cubicBezTo>
                    <a:pt x="161441" y="264970"/>
                    <a:pt x="171627" y="264568"/>
                    <a:pt x="177344" y="257723"/>
                  </a:cubicBezTo>
                  <a:lnTo>
                    <a:pt x="267832" y="149376"/>
                  </a:lnTo>
                  <a:cubicBezTo>
                    <a:pt x="273253" y="142886"/>
                    <a:pt x="272520" y="133115"/>
                    <a:pt x="266196" y="127551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" name="Ellipsi 12">
              <a:extLst>
                <a:ext uri="{FF2B5EF4-FFF2-40B4-BE49-F238E27FC236}">
                  <a16:creationId xmlns:a16="http://schemas.microsoft.com/office/drawing/2014/main" id="{6E6AAE21-3C97-E4CB-6EF3-A8A36B6F1180}"/>
                </a:ext>
              </a:extLst>
            </p:cNvPr>
            <p:cNvSpPr/>
            <p:nvPr/>
          </p:nvSpPr>
          <p:spPr>
            <a:xfrm>
              <a:off x="6816080" y="4365104"/>
              <a:ext cx="288032" cy="36004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24" name="Ryhmä 23">
              <a:extLst>
                <a:ext uri="{FF2B5EF4-FFF2-40B4-BE49-F238E27FC236}">
                  <a16:creationId xmlns:a16="http://schemas.microsoft.com/office/drawing/2014/main" id="{FF8ACEB8-8116-51E8-7DA0-280FD697B880}"/>
                </a:ext>
              </a:extLst>
            </p:cNvPr>
            <p:cNvGrpSpPr/>
            <p:nvPr/>
          </p:nvGrpSpPr>
          <p:grpSpPr>
            <a:xfrm>
              <a:off x="6897400" y="4469136"/>
              <a:ext cx="144016" cy="168538"/>
              <a:chOff x="5699956" y="3452742"/>
              <a:chExt cx="144016" cy="168538"/>
            </a:xfrm>
          </p:grpSpPr>
          <p:cxnSp>
            <p:nvCxnSpPr>
              <p:cNvPr id="15" name="Suora yhdysviiva 14">
                <a:extLst>
                  <a:ext uri="{FF2B5EF4-FFF2-40B4-BE49-F238E27FC236}">
                    <a16:creationId xmlns:a16="http://schemas.microsoft.com/office/drawing/2014/main" id="{C639D015-BD7F-8BBF-F7CD-79AB7DC1115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699956" y="3452743"/>
                <a:ext cx="144016" cy="168537"/>
              </a:xfrm>
              <a:prstGeom prst="line">
                <a:avLst/>
              </a:prstGeom>
              <a:ln w="31750" cap="rnd">
                <a:solidFill>
                  <a:srgbClr val="F7F7F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uora yhdysviiva 22">
                <a:extLst>
                  <a:ext uri="{FF2B5EF4-FFF2-40B4-BE49-F238E27FC236}">
                    <a16:creationId xmlns:a16="http://schemas.microsoft.com/office/drawing/2014/main" id="{415F4698-8A05-DA36-5F56-687ABE814DC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699956" y="3452742"/>
                <a:ext cx="144016" cy="168537"/>
              </a:xfrm>
              <a:prstGeom prst="line">
                <a:avLst/>
              </a:prstGeom>
              <a:ln w="31750" cap="rnd">
                <a:solidFill>
                  <a:srgbClr val="F7F7F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8" name="Tekstiruutu 27">
            <a:extLst>
              <a:ext uri="{FF2B5EF4-FFF2-40B4-BE49-F238E27FC236}">
                <a16:creationId xmlns:a16="http://schemas.microsoft.com/office/drawing/2014/main" id="{291C125E-57A4-5469-4AC5-D5CAF937E140}"/>
              </a:ext>
            </a:extLst>
          </p:cNvPr>
          <p:cNvSpPr txBox="1"/>
          <p:nvPr/>
        </p:nvSpPr>
        <p:spPr>
          <a:xfrm>
            <a:off x="6483328" y="3516321"/>
            <a:ext cx="5301304" cy="1908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E30450">
                  <a:lumMod val="60000"/>
                  <a:lumOff val="40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FI" sz="1800" b="0" i="0" u="none" strike="noStrike" cap="none" normalizeH="0" baseline="0" noProof="0">
                <a:ln>
                  <a:noFill/>
                </a:ln>
                <a:solidFill>
                  <a:srgbClr val="003479"/>
                </a:solidFill>
                <a:uLnTx/>
                <a:uFillTx/>
                <a:latin typeface="Arial" panose="020B0604020202020204"/>
                <a:ea typeface="Arial"/>
                <a:cs typeface="+mn-cs"/>
              </a:rPr>
              <a:t>personer som redan använder elektroniska meddelanden</a:t>
            </a:r>
          </a:p>
          <a:p>
            <a:pPr marL="285750" marR="0" lvl="0" indent="-28575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E30450">
                  <a:lumMod val="60000"/>
                  <a:lumOff val="40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FI" sz="1800" b="0" i="0" u="none" strike="noStrike" cap="none" normalizeH="0" baseline="0" noProof="0">
                <a:ln>
                  <a:noFill/>
                </a:ln>
                <a:solidFill>
                  <a:srgbClr val="003479"/>
                </a:solidFill>
                <a:uLnTx/>
                <a:uFillTx/>
                <a:latin typeface="Arial" panose="020B0604020202020204"/>
                <a:ea typeface="Arial"/>
                <a:cs typeface="+mn-cs"/>
              </a:rPr>
              <a:t>personer som inte uträttar ärenden digitalt</a:t>
            </a:r>
          </a:p>
          <a:p>
            <a:pPr marL="285750" marR="0" lvl="0" indent="-28575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E30450">
                  <a:lumMod val="60000"/>
                  <a:lumOff val="40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FI" sz="1800" b="0" i="0" u="none" strike="noStrike" cap="none" normalizeH="0" baseline="0" noProof="0">
                <a:ln>
                  <a:noFill/>
                </a:ln>
                <a:solidFill>
                  <a:srgbClr val="003479"/>
                </a:solidFill>
                <a:uLnTx/>
                <a:uFillTx/>
                <a:latin typeface="Arial" panose="020B0604020202020204"/>
                <a:ea typeface="Arial"/>
                <a:cs typeface="+mn-cs"/>
              </a:rPr>
              <a:t>personer som står under intressebevakning eller som har en gällande intressebevakningsfullmakt</a:t>
            </a:r>
          </a:p>
          <a:p>
            <a:pPr marL="285750" marR="0" lvl="0" indent="-28575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E30450">
                  <a:lumMod val="60000"/>
                  <a:lumOff val="40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FI" sz="1800" b="0" i="0" u="none" strike="noStrike" cap="none" normalizeH="0" baseline="0" noProof="0">
                <a:ln>
                  <a:noFill/>
                </a:ln>
                <a:solidFill>
                  <a:srgbClr val="003479"/>
                </a:solidFill>
                <a:uLnTx/>
                <a:uFillTx/>
                <a:latin typeface="Arial" panose="020B0604020202020204"/>
                <a:ea typeface="Arial"/>
                <a:cs typeface="+mn-cs"/>
              </a:rPr>
              <a:t>minderåriga</a:t>
            </a:r>
          </a:p>
          <a:p>
            <a:pPr marL="285750" marR="0" lvl="0" indent="-28575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E30450">
                  <a:lumMod val="60000"/>
                  <a:lumOff val="40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FI" sz="1800" b="0" i="0" u="none" strike="noStrike" cap="none" normalizeH="0" baseline="0" noProof="0">
                <a:ln>
                  <a:noFill/>
                </a:ln>
                <a:solidFill>
                  <a:srgbClr val="003479"/>
                </a:solidFill>
                <a:uLnTx/>
                <a:uFillTx/>
                <a:latin typeface="Arial" panose="020B0604020202020204"/>
                <a:ea typeface="Arial"/>
                <a:cs typeface="+mn-cs"/>
              </a:rPr>
              <a:t>företag.</a:t>
            </a:r>
          </a:p>
        </p:txBody>
      </p:sp>
      <p:sp>
        <p:nvSpPr>
          <p:cNvPr id="29" name="Tekstiruutu 28">
            <a:extLst>
              <a:ext uri="{FF2B5EF4-FFF2-40B4-BE49-F238E27FC236}">
                <a16:creationId xmlns:a16="http://schemas.microsoft.com/office/drawing/2014/main" id="{C32213BF-32D4-F375-73A8-50368D7BE43C}"/>
              </a:ext>
            </a:extLst>
          </p:cNvPr>
          <p:cNvSpPr txBox="1"/>
          <p:nvPr/>
        </p:nvSpPr>
        <p:spPr>
          <a:xfrm>
            <a:off x="6483328" y="1856524"/>
            <a:ext cx="467646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69D8D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FI" sz="1800" b="0" i="0" u="none" strike="noStrike" cap="none" normalizeH="0" baseline="0" noProof="0">
                <a:ln>
                  <a:noFill/>
                </a:ln>
                <a:solidFill>
                  <a:srgbClr val="003479"/>
                </a:solidFill>
                <a:uLnTx/>
                <a:uFillTx/>
                <a:latin typeface="Arial" panose="020B0604020202020204"/>
                <a:ea typeface="Arial"/>
                <a:cs typeface="+mn-cs"/>
              </a:rPr>
              <a:t>myndiga personer som identifierar sig i myndigheternas webbtjänster.</a:t>
            </a:r>
          </a:p>
        </p:txBody>
      </p:sp>
      <p:sp>
        <p:nvSpPr>
          <p:cNvPr id="38" name="Tekstiruutu 37">
            <a:extLst>
              <a:ext uri="{FF2B5EF4-FFF2-40B4-BE49-F238E27FC236}">
                <a16:creationId xmlns:a16="http://schemas.microsoft.com/office/drawing/2014/main" id="{FDB668EC-4EA5-20E6-23B4-9DDAE1BF7CA3}"/>
              </a:ext>
            </a:extLst>
          </p:cNvPr>
          <p:cNvSpPr txBox="1"/>
          <p:nvPr/>
        </p:nvSpPr>
        <p:spPr>
          <a:xfrm>
            <a:off x="407368" y="2212850"/>
            <a:ext cx="5397576" cy="1323439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lvl="0">
              <a:spcBef>
                <a:spcPts val="600"/>
              </a:spcBef>
              <a:spcAft>
                <a:spcPts val="1200"/>
              </a:spcAft>
              <a:defRPr/>
            </a:pPr>
            <a:r>
              <a:rPr kumimoji="0" lang="sv-FI" sz="2000" b="1" i="0" u="none" strike="noStrike" cap="none" normalizeH="0" baseline="0" noProof="0" dirty="0">
                <a:ln>
                  <a:noFill/>
                </a:ln>
                <a:solidFill>
                  <a:srgbClr val="003479"/>
                </a:solidFill>
                <a:uLnTx/>
                <a:uFillTx/>
                <a:latin typeface="Arial" panose="020B0604020202020204"/>
                <a:ea typeface="Arial"/>
                <a:cs typeface="+mn-cs"/>
              </a:rPr>
              <a:t>För personer som uträttar ärenden digitalt skapas en </a:t>
            </a:r>
            <a:r>
              <a:rPr lang="sv-FI" sz="2000" b="1" dirty="0">
                <a:solidFill>
                  <a:srgbClr val="003479"/>
                </a:solidFill>
                <a:ea typeface="Arial"/>
              </a:rPr>
              <a:t>digital postlåda i</a:t>
            </a:r>
            <a:r>
              <a:rPr kumimoji="0" lang="sv-FI" sz="2000" b="1" i="0" u="none" strike="noStrike" cap="none" normalizeH="0" baseline="0" noProof="0" dirty="0">
                <a:ln>
                  <a:noFill/>
                </a:ln>
                <a:solidFill>
                  <a:srgbClr val="003479"/>
                </a:solidFill>
                <a:uLnTx/>
                <a:uFillTx/>
                <a:latin typeface="Arial" panose="020B0604020202020204"/>
                <a:ea typeface="Arial"/>
                <a:cs typeface="+mn-cs"/>
              </a:rPr>
              <a:t> Suomi.fi-meddelanden när personen starkt identifierar sig myndighetens e-tjänst.</a:t>
            </a:r>
          </a:p>
        </p:txBody>
      </p:sp>
      <p:sp>
        <p:nvSpPr>
          <p:cNvPr id="42" name="Tekstiruutu 41">
            <a:extLst>
              <a:ext uri="{FF2B5EF4-FFF2-40B4-BE49-F238E27FC236}">
                <a16:creationId xmlns:a16="http://schemas.microsoft.com/office/drawing/2014/main" id="{253AA954-2888-C288-82A9-9951E17B66EF}"/>
              </a:ext>
            </a:extLst>
          </p:cNvPr>
          <p:cNvSpPr txBox="1"/>
          <p:nvPr/>
        </p:nvSpPr>
        <p:spPr>
          <a:xfrm>
            <a:off x="413073" y="3801143"/>
            <a:ext cx="575493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Clr>
                <a:srgbClr val="69D8D7"/>
              </a:buClr>
            </a:pPr>
            <a:r>
              <a:rPr lang="sv-FI">
                <a:solidFill>
                  <a:srgbClr val="003479"/>
                </a:solidFill>
              </a:rPr>
              <a:t>Personen kan gå tillbaka till papperspost genom att anmäla det i sina inställningar för Suomi.fi-meddelanden eller via Suomi.fi-tjänsternas kundtjänst.</a:t>
            </a:r>
          </a:p>
        </p:txBody>
      </p:sp>
    </p:spTree>
    <p:extLst>
      <p:ext uri="{BB962C8B-B14F-4D97-AF65-F5344CB8AC3E}">
        <p14:creationId xmlns:p14="http://schemas.microsoft.com/office/powerpoint/2010/main" val="1595263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0C268182-9632-11ED-30E9-2A9066D3D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664" y="-66074"/>
            <a:ext cx="10989936" cy="764720"/>
          </a:xfrm>
        </p:spPr>
        <p:txBody>
          <a:bodyPr>
            <a:normAutofit/>
          </a:bodyPr>
          <a:lstStyle/>
          <a:p>
            <a:r>
              <a:rPr lang="sv-FI" sz="3200" dirty="0">
                <a:solidFill>
                  <a:schemeClr val="tx2"/>
                </a:solidFill>
              </a:rPr>
              <a:t>Ändringen görs stegvis</a:t>
            </a:r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1B2F39AF-C407-60EC-B039-8043429A7BE7}"/>
              </a:ext>
            </a:extLst>
          </p:cNvPr>
          <p:cNvSpPr txBox="1"/>
          <p:nvPr/>
        </p:nvSpPr>
        <p:spPr>
          <a:xfrm>
            <a:off x="623392" y="6162203"/>
            <a:ext cx="84249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D8D7"/>
              </a:buClr>
              <a:buSzTx/>
              <a:buFontTx/>
              <a:buNone/>
              <a:tabLst/>
              <a:defRPr/>
            </a:pPr>
            <a:r>
              <a:rPr kumimoji="0" lang="sv-FI" sz="1800" b="0" i="0" u="none" strike="noStrike" cap="none" normalizeH="0" baseline="0" noProof="0" dirty="0">
                <a:ln>
                  <a:noFill/>
                </a:ln>
                <a:solidFill>
                  <a:srgbClr val="003479"/>
                </a:solidFill>
                <a:uLnTx/>
                <a:uFillTx/>
                <a:latin typeface="Arial" panose="020B0604020202020204"/>
                <a:ea typeface="Arial"/>
                <a:cs typeface="+mn-cs"/>
              </a:rPr>
              <a:t>Bägge faser gäller endast myndiga personer som uträttar ärenden elektroniskt. </a:t>
            </a:r>
          </a:p>
        </p:txBody>
      </p:sp>
      <p:graphicFrame>
        <p:nvGraphicFramePr>
          <p:cNvPr id="2" name="Taulukko 1">
            <a:extLst>
              <a:ext uri="{FF2B5EF4-FFF2-40B4-BE49-F238E27FC236}">
                <a16:creationId xmlns:a16="http://schemas.microsoft.com/office/drawing/2014/main" id="{6F175E64-B126-2D54-B312-5809FBD5F4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1450190"/>
              </p:ext>
            </p:extLst>
          </p:nvPr>
        </p:nvGraphicFramePr>
        <p:xfrm>
          <a:off x="623392" y="1188259"/>
          <a:ext cx="10873208" cy="43924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36604">
                  <a:extLst>
                    <a:ext uri="{9D8B030D-6E8A-4147-A177-3AD203B41FA5}">
                      <a16:colId xmlns:a16="http://schemas.microsoft.com/office/drawing/2014/main" val="3204308731"/>
                    </a:ext>
                  </a:extLst>
                </a:gridCol>
                <a:gridCol w="5436604">
                  <a:extLst>
                    <a:ext uri="{9D8B030D-6E8A-4147-A177-3AD203B41FA5}">
                      <a16:colId xmlns:a16="http://schemas.microsoft.com/office/drawing/2014/main" val="1238520402"/>
                    </a:ext>
                  </a:extLst>
                </a:gridCol>
              </a:tblGrid>
              <a:tr h="4392488"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lnL w="28575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lnL w="28575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7717629"/>
                  </a:ext>
                </a:extLst>
              </a:tr>
            </a:tbl>
          </a:graphicData>
        </a:graphic>
      </p:graphicFrame>
      <p:sp>
        <p:nvSpPr>
          <p:cNvPr id="3" name="Tekstiruutu 2">
            <a:extLst>
              <a:ext uri="{FF2B5EF4-FFF2-40B4-BE49-F238E27FC236}">
                <a16:creationId xmlns:a16="http://schemas.microsoft.com/office/drawing/2014/main" id="{9A58F001-22F1-839E-30F2-E8324854E6C1}"/>
              </a:ext>
            </a:extLst>
          </p:cNvPr>
          <p:cNvSpPr txBox="1"/>
          <p:nvPr/>
        </p:nvSpPr>
        <p:spPr>
          <a:xfrm>
            <a:off x="746236" y="992221"/>
            <a:ext cx="33345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2400" b="1" i="0" u="none" strike="noStrike" cap="none" normalizeH="0" baseline="0" noProof="0">
                <a:ln>
                  <a:noFill/>
                </a:ln>
                <a:solidFill>
                  <a:srgbClr val="2AB4B1"/>
                </a:solidFill>
                <a:uLnTx/>
                <a:uFillTx/>
                <a:latin typeface="Arial" panose="020B0604020202020204"/>
                <a:ea typeface="Arial"/>
                <a:cs typeface="+mn-cs"/>
              </a:rPr>
              <a:t>12.5.2025 (pågår)</a:t>
            </a:r>
          </a:p>
        </p:txBody>
      </p:sp>
      <p:sp>
        <p:nvSpPr>
          <p:cNvPr id="4" name="Sisällön paikkamerkki 2">
            <a:extLst>
              <a:ext uri="{FF2B5EF4-FFF2-40B4-BE49-F238E27FC236}">
                <a16:creationId xmlns:a16="http://schemas.microsoft.com/office/drawing/2014/main" id="{B003A7AD-3F9F-28EE-76A4-E937A7481994}"/>
              </a:ext>
            </a:extLst>
          </p:cNvPr>
          <p:cNvSpPr txBox="1">
            <a:spLocks/>
          </p:cNvSpPr>
          <p:nvPr/>
        </p:nvSpPr>
        <p:spPr>
          <a:xfrm>
            <a:off x="746236" y="1378317"/>
            <a:ext cx="5327992" cy="367822"/>
          </a:xfrm>
          <a:prstGeom prst="rect">
            <a:avLst/>
          </a:prstGeom>
        </p:spPr>
        <p:txBody>
          <a:bodyPr>
            <a:noAutofit/>
          </a:bodyPr>
          <a:lstStyle>
            <a:lvl1pPr marL="248400" marR="0" indent="-248400" algn="l" defTabSz="609585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§"/>
              <a:tabLst/>
              <a:defRPr sz="2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4000" marR="0" indent="-230400" algn="l" defTabSz="60958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52000" marR="0" indent="-252000" algn="l" defTabSz="60958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80000"/>
              <a:buFont typeface="Courier New" panose="02070309020205020404" pitchFamily="49" charset="0"/>
              <a:buChar char="o"/>
              <a:tabLst/>
              <a:defRPr sz="20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48000" marR="0" indent="-252000" algn="l" defTabSz="60958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80000" marR="0" indent="-252000" algn="l" defTabSz="60958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412000" indent="-252000" algn="l" defTabSz="609585" rtl="0" eaLnBrk="1" latinLnBrk="0" hangingPunct="1">
              <a:lnSpc>
                <a:spcPct val="90000"/>
              </a:lnSpc>
              <a:spcBef>
                <a:spcPts val="373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880000" indent="-252000" algn="l" defTabSz="609585" rtl="0" eaLnBrk="1" latinLnBrk="0" hangingPunct="1">
              <a:lnSpc>
                <a:spcPct val="90000"/>
              </a:lnSpc>
              <a:spcBef>
                <a:spcPts val="373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76000" indent="-252000" algn="l" defTabSz="609585" rtl="0" eaLnBrk="1" latinLnBrk="0" hangingPunct="1">
              <a:lnSpc>
                <a:spcPct val="90000"/>
              </a:lnSpc>
              <a:spcBef>
                <a:spcPts val="373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744000" indent="-252000" algn="l" defTabSz="609585" rtl="0" eaLnBrk="1" latinLnBrk="0" hangingPunct="1">
              <a:lnSpc>
                <a:spcPct val="90000"/>
              </a:lnSpc>
              <a:spcBef>
                <a:spcPts val="373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003479"/>
              </a:buClr>
              <a:buSzPct val="85000"/>
              <a:buFont typeface="Wingdings" panose="05000000000000000000" pitchFamily="2" charset="2"/>
              <a:buNone/>
              <a:tabLst/>
              <a:defRPr/>
            </a:pPr>
            <a:r>
              <a:rPr kumimoji="0" lang="sv-FI" sz="2000" b="1" i="0" u="none" strike="noStrike" cap="none" normalizeH="0" baseline="0" noProof="0" dirty="0">
                <a:ln>
                  <a:noFill/>
                </a:ln>
                <a:solidFill>
                  <a:srgbClr val="003479"/>
                </a:solidFill>
                <a:uLnTx/>
                <a:uFillTx/>
                <a:latin typeface="Arial" panose="020B0604020202020204"/>
                <a:ea typeface="Arial"/>
                <a:cs typeface="+mn-cs"/>
              </a:rPr>
              <a:t>Förslag att aktivera Suomi.fi-meddelanden</a:t>
            </a: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003479"/>
              </a:buClr>
              <a:buSzPct val="85000"/>
              <a:buFont typeface="Wingdings" panose="05000000000000000000" pitchFamily="2" charset="2"/>
              <a:buNone/>
              <a:tabLst/>
              <a:defRPr/>
            </a:pPr>
            <a:endParaRPr kumimoji="0" lang="fi-FI" sz="2000" b="1" i="0" u="none" strike="noStrike" kern="1200" cap="none" spc="0" normalizeH="0" baseline="0" noProof="0" dirty="0">
              <a:ln>
                <a:noFill/>
              </a:ln>
              <a:solidFill>
                <a:srgbClr val="00347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Sisällön paikkamerkki 1">
            <a:extLst>
              <a:ext uri="{FF2B5EF4-FFF2-40B4-BE49-F238E27FC236}">
                <a16:creationId xmlns:a16="http://schemas.microsoft.com/office/drawing/2014/main" id="{8460FD44-1504-739E-AFC5-9CE67DE077DD}"/>
              </a:ext>
            </a:extLst>
          </p:cNvPr>
          <p:cNvSpPr txBox="1">
            <a:spLocks/>
          </p:cNvSpPr>
          <p:nvPr/>
        </p:nvSpPr>
        <p:spPr>
          <a:xfrm>
            <a:off x="769653" y="1946246"/>
            <a:ext cx="5111968" cy="32403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000" marR="0" indent="-342000" algn="l" defTabSz="6095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tabLst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1pPr>
            <a:lvl2pPr marL="799200" marR="0" indent="-34200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Microsoft Sans Serif" panose="020B0604020202020204" pitchFamily="34" charset="0"/>
              <a:buChar char="‒"/>
              <a:tabLst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2pPr>
            <a:lvl3pPr marL="1242000" marR="0" indent="-34200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tabLst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3pPr>
            <a:lvl4pPr marL="1713600" marR="0" indent="-34200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Microsoft Sans Serif" panose="020B0604020202020204" pitchFamily="34" charset="0"/>
              <a:buChar char="‒"/>
              <a:tabLst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4pPr>
            <a:lvl5pPr marL="2160000" marR="0" indent="-34200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Courier New" panose="02070309020205020404" pitchFamily="49" charset="0"/>
              <a:buChar char="o"/>
              <a:tabLst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5pPr>
            <a:lvl6pPr marL="2520000" indent="-342000" algn="l" defTabSz="609585" rtl="0" eaLnBrk="1" latinLnBrk="0" hangingPunct="1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tx2"/>
              </a:buClr>
              <a:buFont typeface="Microsoft Sans Serif" panose="020B0604020202020204" pitchFamily="34" charset="0"/>
              <a:buChar char="‒"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6pPr>
            <a:lvl7pPr marL="2880000" indent="-342000" algn="l" defTabSz="609585" rtl="0" eaLnBrk="1" latinLnBrk="0" hangingPunct="1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tx2"/>
              </a:buClr>
              <a:buFont typeface="Microsoft Sans Serif" panose="020B0604020202020204" pitchFamily="34" charset="0"/>
              <a:buChar char="‒"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7pPr>
            <a:lvl8pPr marL="3276000" indent="-342000" algn="l" defTabSz="609585" rtl="0" eaLnBrk="1" latinLnBrk="0" hangingPunct="1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tx2"/>
              </a:buClr>
              <a:buFont typeface="Microsoft Sans Serif" panose="020B0604020202020204" pitchFamily="34" charset="0"/>
              <a:buChar char="‒"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8pPr>
            <a:lvl9pPr marL="3744000" indent="-342000" algn="l" defTabSz="609585" rtl="0" eaLnBrk="1" latinLnBrk="0" hangingPunct="1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tx2"/>
              </a:buClr>
              <a:buFont typeface="Microsoft Sans Serif" panose="020B0604020202020204" pitchFamily="34" charset="0"/>
              <a:buChar char="‒"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003479"/>
              </a:buClr>
              <a:buSzPct val="110000"/>
              <a:buFont typeface="Arial" panose="020B0604020202020204" pitchFamily="34" charset="0"/>
              <a:buNone/>
              <a:tabLst/>
              <a:defRPr/>
            </a:pPr>
            <a:r>
              <a:rPr kumimoji="0" lang="sv-FI" sz="1800" b="0" i="0" u="none" strike="noStrike" cap="none" normalizeH="0" baseline="0" noProof="0" dirty="0">
                <a:ln>
                  <a:noFill/>
                </a:ln>
                <a:solidFill>
                  <a:srgbClr val="003479"/>
                </a:solidFill>
                <a:uLnTx/>
                <a:uFillTx/>
                <a:latin typeface="Arial" panose="020B0604020202020204"/>
                <a:ea typeface="Arial"/>
                <a:cs typeface="Times New Roman" panose="02020603050405020304" pitchFamily="18" charset="0"/>
              </a:rPr>
              <a:t>När personen identifierar sig i myndighetens elektroniska e-tjänster får hen förslaget om att ta i bruk Suomi.fi-meddelanden. </a:t>
            </a: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003479"/>
              </a:buClr>
              <a:buSzPct val="110000"/>
              <a:buFont typeface="Arial" panose="020B0604020202020204" pitchFamily="34" charset="0"/>
              <a:buNone/>
              <a:tabLst/>
              <a:defRPr/>
            </a:pPr>
            <a:r>
              <a:rPr kumimoji="0" lang="sv-FI" sz="1800" i="0" u="none" strike="noStrike" cap="none" normalizeH="0" baseline="0" noProof="0" dirty="0">
                <a:ln>
                  <a:noFill/>
                </a:ln>
                <a:solidFill>
                  <a:srgbClr val="003479"/>
                </a:solidFill>
                <a:uLnTx/>
                <a:uFillTx/>
                <a:latin typeface="Arial" panose="020B0604020202020204"/>
                <a:ea typeface="Arial"/>
                <a:cs typeface="Times New Roman" panose="02020603050405020304" pitchFamily="18" charset="0"/>
              </a:rPr>
              <a:t>Personen </a:t>
            </a:r>
            <a:r>
              <a:rPr kumimoji="0" lang="sv-FI" sz="1800" b="1" i="0" u="none" strike="noStrike" cap="none" normalizeH="0" baseline="0" noProof="0" dirty="0">
                <a:ln>
                  <a:noFill/>
                </a:ln>
                <a:solidFill>
                  <a:srgbClr val="003479"/>
                </a:solidFill>
                <a:uLnTx/>
                <a:uFillTx/>
                <a:latin typeface="Arial" panose="020B0604020202020204"/>
                <a:ea typeface="Arial"/>
                <a:cs typeface="Times New Roman" panose="02020603050405020304" pitchFamily="18" charset="0"/>
              </a:rPr>
              <a:t>kan själv besluta om</a:t>
            </a:r>
            <a:r>
              <a:rPr kumimoji="0" lang="sv-FI" sz="1800" i="0" u="none" strike="noStrike" cap="none" normalizeH="0" baseline="0" noProof="0" dirty="0">
                <a:ln>
                  <a:noFill/>
                </a:ln>
                <a:solidFill>
                  <a:srgbClr val="003479"/>
                </a:solidFill>
                <a:uLnTx/>
                <a:uFillTx/>
                <a:latin typeface="Arial" panose="020B0604020202020204"/>
                <a:ea typeface="Arial"/>
                <a:cs typeface="Times New Roman" panose="02020603050405020304" pitchFamily="18" charset="0"/>
              </a:rPr>
              <a:t> aktiveringen:</a:t>
            </a:r>
            <a:r>
              <a:rPr kumimoji="0" lang="sv-FI" sz="1800" b="0" i="0" u="none" strike="noStrike" cap="none" normalizeH="0" baseline="0" noProof="0" dirty="0">
                <a:ln>
                  <a:noFill/>
                </a:ln>
                <a:solidFill>
                  <a:srgbClr val="003479"/>
                </a:solidFill>
                <a:uLnTx/>
                <a:uFillTx/>
                <a:latin typeface="Arial" panose="020B0604020202020204"/>
                <a:ea typeface="Arial"/>
                <a:cs typeface="Times New Roman" panose="02020603050405020304" pitchFamily="18" charset="0"/>
              </a:rPr>
              <a:t> Suomi.fi-meddelanden aktiveras inte automatiskt. Du kan hoppa över aktiveringen om du vill.</a:t>
            </a: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003479"/>
              </a:buClr>
              <a:buSzPct val="110000"/>
              <a:buFont typeface="Arial" panose="020B0604020202020204" pitchFamily="34" charset="0"/>
              <a:buNone/>
              <a:tabLst/>
              <a:defRPr/>
            </a:pPr>
            <a:r>
              <a:rPr kumimoji="0" lang="sv-FI" sz="1800" b="0" i="0" u="none" strike="noStrike" cap="none" normalizeH="0" baseline="0" noProof="0" dirty="0">
                <a:ln>
                  <a:noFill/>
                </a:ln>
                <a:solidFill>
                  <a:srgbClr val="003479"/>
                </a:solidFill>
                <a:uLnTx/>
                <a:uFillTx/>
                <a:latin typeface="Arial" panose="020B0604020202020204"/>
                <a:ea typeface="Arial"/>
                <a:cs typeface="Times New Roman" panose="02020603050405020304" pitchFamily="18" charset="0"/>
              </a:rPr>
              <a:t>Personen måste ange sin e-postadress och</a:t>
            </a:r>
            <a:br>
              <a:rPr kumimoji="0" lang="sv-FI" sz="1800" b="0" i="0" u="none" strike="noStrike" cap="none" normalizeH="0" baseline="0" noProof="0" dirty="0">
                <a:ln>
                  <a:noFill/>
                </a:ln>
                <a:solidFill>
                  <a:srgbClr val="003479"/>
                </a:solidFill>
                <a:uLnTx/>
                <a:uFillTx/>
                <a:latin typeface="Arial" panose="020B0604020202020204"/>
                <a:ea typeface="Arial"/>
                <a:cs typeface="Times New Roman" panose="02020603050405020304" pitchFamily="18" charset="0"/>
              </a:rPr>
            </a:br>
            <a:r>
              <a:rPr kumimoji="0" lang="sv-FI" sz="1800" b="0" i="0" u="none" strike="noStrike" cap="none" normalizeH="0" baseline="0" noProof="0" dirty="0">
                <a:ln>
                  <a:noFill/>
                </a:ln>
                <a:solidFill>
                  <a:srgbClr val="003479"/>
                </a:solidFill>
                <a:uLnTx/>
                <a:uFillTx/>
                <a:latin typeface="Arial" panose="020B0604020202020204"/>
                <a:ea typeface="Arial"/>
                <a:cs typeface="Times New Roman" panose="02020603050405020304" pitchFamily="18" charset="0"/>
              </a:rPr>
              <a:t>fastställa den för att Suomi.fi-meddelanden ska aktiveras.</a:t>
            </a: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003479"/>
              </a:buClr>
              <a:buSzPct val="110000"/>
              <a:buFont typeface="Arial" panose="020B0604020202020204" pitchFamily="34" charset="0"/>
              <a:buNone/>
              <a:tabLst/>
              <a:defRPr/>
            </a:pPr>
            <a:r>
              <a:rPr kumimoji="0" lang="sv-FI" sz="1800" b="0" i="0" u="none" strike="noStrike" cap="none" normalizeH="0" baseline="0" noProof="0" dirty="0">
                <a:ln>
                  <a:noFill/>
                </a:ln>
                <a:solidFill>
                  <a:srgbClr val="003479"/>
                </a:solidFill>
                <a:uLnTx/>
                <a:uFillTx/>
                <a:latin typeface="Arial" panose="020B0604020202020204"/>
                <a:ea typeface="Arial"/>
                <a:cs typeface="Times New Roman" panose="02020603050405020304" pitchFamily="18" charset="0"/>
              </a:rPr>
              <a:t>Personen kan återvända till att ta emot meddelanden som </a:t>
            </a:r>
            <a:r>
              <a:rPr kumimoji="0" lang="sv-FI" sz="1800" b="0" i="0" u="none" strike="noStrike" cap="none" normalizeH="0" baseline="0" noProof="0" dirty="0" err="1">
                <a:ln>
                  <a:noFill/>
                </a:ln>
                <a:solidFill>
                  <a:srgbClr val="003479"/>
                </a:solidFill>
                <a:uLnTx/>
                <a:uFillTx/>
                <a:latin typeface="Arial" panose="020B0604020202020204"/>
                <a:ea typeface="Arial"/>
                <a:cs typeface="Times New Roman" panose="02020603050405020304" pitchFamily="18" charset="0"/>
              </a:rPr>
              <a:t>papperspost</a:t>
            </a:r>
            <a:r>
              <a:rPr kumimoji="0" lang="sv-FI" sz="1800" b="0" i="0" u="none" strike="noStrike" cap="none" normalizeH="0" baseline="0" noProof="0" dirty="0">
                <a:ln>
                  <a:noFill/>
                </a:ln>
                <a:solidFill>
                  <a:srgbClr val="003479"/>
                </a:solidFill>
                <a:uLnTx/>
                <a:uFillTx/>
                <a:latin typeface="Arial" panose="020B0604020202020204"/>
                <a:ea typeface="Arial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D8FE37D0-A92E-7148-2D08-B78A5342FF20}"/>
              </a:ext>
            </a:extLst>
          </p:cNvPr>
          <p:cNvSpPr txBox="1"/>
          <p:nvPr/>
        </p:nvSpPr>
        <p:spPr>
          <a:xfrm>
            <a:off x="6201519" y="1006200"/>
            <a:ext cx="4626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2400" b="1" i="0" u="none" strike="noStrike" cap="none" normalizeH="0" baseline="0" noProof="0" dirty="0">
                <a:ln>
                  <a:noFill/>
                </a:ln>
                <a:solidFill>
                  <a:srgbClr val="FFC658">
                    <a:lumMod val="75000"/>
                  </a:srgbClr>
                </a:solidFill>
                <a:uLnTx/>
                <a:uFillTx/>
                <a:latin typeface="Arial" panose="020B0604020202020204"/>
                <a:ea typeface="Arial"/>
                <a:cs typeface="+mn-cs"/>
              </a:rPr>
              <a:t>I 2026 </a:t>
            </a:r>
            <a:r>
              <a:rPr kumimoji="0" lang="sv-FI" b="1" i="0" u="none" strike="noStrike" cap="none" normalizeH="0" baseline="0" noProof="0" dirty="0">
                <a:ln>
                  <a:noFill/>
                </a:ln>
                <a:solidFill>
                  <a:srgbClr val="FFC658">
                    <a:lumMod val="75000"/>
                  </a:srgbClr>
                </a:solidFill>
                <a:uLnTx/>
                <a:uFillTx/>
                <a:latin typeface="Arial" panose="020B0604020202020204"/>
                <a:ea typeface="Arial"/>
                <a:cs typeface="+mn-cs"/>
              </a:rPr>
              <a:t>(när lagstiftningen träder i kraft)</a:t>
            </a:r>
          </a:p>
        </p:txBody>
      </p:sp>
      <p:sp>
        <p:nvSpPr>
          <p:cNvPr id="9" name="Sisällön paikkamerkki 2">
            <a:extLst>
              <a:ext uri="{FF2B5EF4-FFF2-40B4-BE49-F238E27FC236}">
                <a16:creationId xmlns:a16="http://schemas.microsoft.com/office/drawing/2014/main" id="{5A11AE3C-A60B-F9A7-5B8F-0C4CD7A57934}"/>
              </a:ext>
            </a:extLst>
          </p:cNvPr>
          <p:cNvSpPr txBox="1">
            <a:spLocks/>
          </p:cNvSpPr>
          <p:nvPr/>
        </p:nvSpPr>
        <p:spPr>
          <a:xfrm>
            <a:off x="6201519" y="1392296"/>
            <a:ext cx="4967952" cy="353843"/>
          </a:xfrm>
          <a:prstGeom prst="rect">
            <a:avLst/>
          </a:prstGeom>
        </p:spPr>
        <p:txBody>
          <a:bodyPr>
            <a:noAutofit/>
          </a:bodyPr>
          <a:lstStyle>
            <a:lvl1pPr marL="248400" marR="0" indent="-248400" algn="l" defTabSz="609585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§"/>
              <a:tabLst/>
              <a:defRPr sz="2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4000" marR="0" indent="-230400" algn="l" defTabSz="60958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52000" marR="0" indent="-252000" algn="l" defTabSz="60958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80000"/>
              <a:buFont typeface="Courier New" panose="02070309020205020404" pitchFamily="49" charset="0"/>
              <a:buChar char="o"/>
              <a:tabLst/>
              <a:defRPr sz="20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48000" marR="0" indent="-252000" algn="l" defTabSz="60958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80000" marR="0" indent="-252000" algn="l" defTabSz="60958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412000" indent="-252000" algn="l" defTabSz="609585" rtl="0" eaLnBrk="1" latinLnBrk="0" hangingPunct="1">
              <a:lnSpc>
                <a:spcPct val="90000"/>
              </a:lnSpc>
              <a:spcBef>
                <a:spcPts val="373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880000" indent="-252000" algn="l" defTabSz="609585" rtl="0" eaLnBrk="1" latinLnBrk="0" hangingPunct="1">
              <a:lnSpc>
                <a:spcPct val="90000"/>
              </a:lnSpc>
              <a:spcBef>
                <a:spcPts val="373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76000" indent="-252000" algn="l" defTabSz="609585" rtl="0" eaLnBrk="1" latinLnBrk="0" hangingPunct="1">
              <a:lnSpc>
                <a:spcPct val="90000"/>
              </a:lnSpc>
              <a:spcBef>
                <a:spcPts val="373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744000" indent="-252000" algn="l" defTabSz="609585" rtl="0" eaLnBrk="1" latinLnBrk="0" hangingPunct="1">
              <a:lnSpc>
                <a:spcPct val="90000"/>
              </a:lnSpc>
              <a:spcBef>
                <a:spcPts val="373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003479"/>
              </a:buClr>
              <a:buSzPct val="85000"/>
              <a:buFont typeface="Wingdings" panose="05000000000000000000" pitchFamily="2" charset="2"/>
              <a:buNone/>
              <a:tabLst/>
              <a:defRPr/>
            </a:pPr>
            <a:r>
              <a:rPr kumimoji="0" lang="sv-FI" sz="2000" b="1" i="0" u="none" strike="noStrike" cap="none" normalizeH="0" baseline="0" noProof="0">
                <a:ln>
                  <a:noFill/>
                </a:ln>
                <a:solidFill>
                  <a:srgbClr val="003479"/>
                </a:solidFill>
                <a:uLnTx/>
                <a:uFillTx/>
                <a:latin typeface="Arial" panose="020B0604020202020204"/>
                <a:ea typeface="Arial"/>
                <a:cs typeface="+mn-cs"/>
              </a:rPr>
              <a:t>Suomi.fi-meddelanden tas i bruk</a:t>
            </a: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003479"/>
              </a:buClr>
              <a:buSzPct val="85000"/>
              <a:buFont typeface="Wingdings" panose="05000000000000000000" pitchFamily="2" charset="2"/>
              <a:buNone/>
              <a:tabLst/>
              <a:defRPr/>
            </a:pPr>
            <a:endParaRPr kumimoji="0" lang="fi-FI" sz="2000" b="1" i="0" u="none" strike="noStrike" kern="1200" cap="none" spc="0" normalizeH="0" baseline="0" noProof="0" dirty="0">
              <a:ln>
                <a:noFill/>
              </a:ln>
              <a:solidFill>
                <a:srgbClr val="00347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Sisällön paikkamerkki 1">
            <a:extLst>
              <a:ext uri="{FF2B5EF4-FFF2-40B4-BE49-F238E27FC236}">
                <a16:creationId xmlns:a16="http://schemas.microsoft.com/office/drawing/2014/main" id="{A5FF156F-BB2C-E42E-AFA1-788660517B8E}"/>
              </a:ext>
            </a:extLst>
          </p:cNvPr>
          <p:cNvSpPr txBox="1">
            <a:spLocks/>
          </p:cNvSpPr>
          <p:nvPr/>
        </p:nvSpPr>
        <p:spPr>
          <a:xfrm>
            <a:off x="6201519" y="1954381"/>
            <a:ext cx="5222473" cy="32403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000" marR="0" indent="-342000" algn="l" defTabSz="6095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tabLst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1pPr>
            <a:lvl2pPr marL="799200" marR="0" indent="-34200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Microsoft Sans Serif" panose="020B0604020202020204" pitchFamily="34" charset="0"/>
              <a:buChar char="‒"/>
              <a:tabLst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2pPr>
            <a:lvl3pPr marL="1242000" marR="0" indent="-34200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tabLst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3pPr>
            <a:lvl4pPr marL="1713600" marR="0" indent="-34200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Microsoft Sans Serif" panose="020B0604020202020204" pitchFamily="34" charset="0"/>
              <a:buChar char="‒"/>
              <a:tabLst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4pPr>
            <a:lvl5pPr marL="2160000" marR="0" indent="-34200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Courier New" panose="02070309020205020404" pitchFamily="49" charset="0"/>
              <a:buChar char="o"/>
              <a:tabLst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5pPr>
            <a:lvl6pPr marL="2520000" indent="-342000" algn="l" defTabSz="609585" rtl="0" eaLnBrk="1" latinLnBrk="0" hangingPunct="1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tx2"/>
              </a:buClr>
              <a:buFont typeface="Microsoft Sans Serif" panose="020B0604020202020204" pitchFamily="34" charset="0"/>
              <a:buChar char="‒"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6pPr>
            <a:lvl7pPr marL="2880000" indent="-342000" algn="l" defTabSz="609585" rtl="0" eaLnBrk="1" latinLnBrk="0" hangingPunct="1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tx2"/>
              </a:buClr>
              <a:buFont typeface="Microsoft Sans Serif" panose="020B0604020202020204" pitchFamily="34" charset="0"/>
              <a:buChar char="‒"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7pPr>
            <a:lvl8pPr marL="3276000" indent="-342000" algn="l" defTabSz="609585" rtl="0" eaLnBrk="1" latinLnBrk="0" hangingPunct="1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tx2"/>
              </a:buClr>
              <a:buFont typeface="Microsoft Sans Serif" panose="020B0604020202020204" pitchFamily="34" charset="0"/>
              <a:buChar char="‒"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8pPr>
            <a:lvl9pPr marL="3744000" indent="-342000" algn="l" defTabSz="609585" rtl="0" eaLnBrk="1" latinLnBrk="0" hangingPunct="1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tx2"/>
              </a:buClr>
              <a:buFont typeface="Microsoft Sans Serif" panose="020B0604020202020204" pitchFamily="34" charset="0"/>
              <a:buChar char="‒"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003479"/>
              </a:buClr>
              <a:buSzPct val="110000"/>
              <a:buFont typeface="Arial" panose="020B0604020202020204" pitchFamily="34" charset="0"/>
              <a:buNone/>
              <a:tabLst/>
              <a:defRPr/>
            </a:pPr>
            <a:r>
              <a:rPr kumimoji="0" lang="sv-FI" sz="1800" i="0" u="none" strike="noStrike" cap="none" normalizeH="0" baseline="0" noProof="0">
                <a:ln>
                  <a:noFill/>
                </a:ln>
                <a:solidFill>
                  <a:srgbClr val="003479"/>
                </a:solidFill>
                <a:uLnTx/>
                <a:uFillTx/>
                <a:latin typeface="Arial" panose="020B0604020202020204"/>
                <a:ea typeface="Arial"/>
                <a:cs typeface="Times New Roman" panose="02020603050405020304" pitchFamily="18" charset="0"/>
              </a:rPr>
              <a:t>Personerna får tillgång till Suomi.fi-meddelanden i samband med identifieringen </a:t>
            </a:r>
            <a:r>
              <a:rPr kumimoji="0" lang="sv-FI" sz="1800" b="1" i="0" u="none" strike="noStrike" cap="none" normalizeH="0" baseline="0" noProof="0">
                <a:ln>
                  <a:noFill/>
                </a:ln>
                <a:solidFill>
                  <a:srgbClr val="003479"/>
                </a:solidFill>
                <a:uLnTx/>
                <a:uFillTx/>
                <a:latin typeface="Arial" panose="020B0604020202020204"/>
                <a:ea typeface="Arial"/>
                <a:cs typeface="Times New Roman" panose="02020603050405020304" pitchFamily="18" charset="0"/>
              </a:rPr>
              <a:t>utan separat samtycke</a:t>
            </a:r>
            <a:r>
              <a:rPr kumimoji="0" lang="sv-FI" sz="1800" i="0" u="none" strike="noStrike" cap="none" normalizeH="0" baseline="0" noProof="0">
                <a:ln>
                  <a:noFill/>
                </a:ln>
                <a:solidFill>
                  <a:srgbClr val="003479"/>
                </a:solidFill>
                <a:uLnTx/>
                <a:uFillTx/>
                <a:latin typeface="Arial" panose="020B0604020202020204"/>
                <a:ea typeface="Arial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003479"/>
              </a:buClr>
              <a:buSzPct val="110000"/>
              <a:buFont typeface="Arial" panose="020B0604020202020204" pitchFamily="34" charset="0"/>
              <a:buNone/>
              <a:tabLst/>
              <a:defRPr/>
            </a:pPr>
            <a:r>
              <a:rPr kumimoji="0" lang="sv-FI" sz="1800" b="0" i="0" u="none" strike="noStrike" cap="none" normalizeH="0" baseline="0" noProof="0">
                <a:ln>
                  <a:noFill/>
                </a:ln>
                <a:solidFill>
                  <a:srgbClr val="003479"/>
                </a:solidFill>
                <a:uLnTx/>
                <a:uFillTx/>
                <a:latin typeface="Arial" panose="020B0604020202020204"/>
                <a:ea typeface="Arial"/>
                <a:cs typeface="Times New Roman" panose="02020603050405020304" pitchFamily="18" charset="0"/>
              </a:rPr>
              <a:t>I samband med aktiveringen kan personen</a:t>
            </a:r>
            <a:br>
              <a:rPr kumimoji="0" lang="sv-FI" sz="1800" b="0" i="0" u="none" strike="noStrike" cap="none" normalizeH="0" baseline="0" noProof="0">
                <a:ln>
                  <a:noFill/>
                </a:ln>
                <a:solidFill>
                  <a:srgbClr val="003479"/>
                </a:solidFill>
                <a:uLnTx/>
                <a:uFillTx/>
                <a:latin typeface="Arial" panose="020B0604020202020204"/>
                <a:ea typeface="Arial"/>
                <a:cs typeface="Times New Roman" panose="02020603050405020304" pitchFamily="18" charset="0"/>
              </a:rPr>
            </a:br>
            <a:r>
              <a:rPr kumimoji="0" lang="sv-FI" sz="1800" b="0" i="0" u="none" strike="noStrike" cap="none" normalizeH="0" baseline="0" noProof="0">
                <a:ln>
                  <a:noFill/>
                </a:ln>
                <a:solidFill>
                  <a:srgbClr val="003479"/>
                </a:solidFill>
                <a:uLnTx/>
                <a:uFillTx/>
                <a:latin typeface="Arial" panose="020B0604020202020204"/>
                <a:ea typeface="Arial"/>
                <a:cs typeface="Times New Roman" panose="02020603050405020304" pitchFamily="18" charset="0"/>
              </a:rPr>
              <a:t>ange den e-postadress dit Suomi.fi-meddelanden skickar notifikationer om inkomna meddelanden. </a:t>
            </a: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003479"/>
              </a:buClr>
              <a:buSzPct val="110000"/>
              <a:buFont typeface="Arial" panose="020B0604020202020204" pitchFamily="34" charset="0"/>
              <a:buNone/>
              <a:tabLst/>
              <a:defRPr/>
            </a:pPr>
            <a:r>
              <a:rPr kumimoji="0" lang="sv-FI" sz="1800" b="0" i="0" u="none" strike="noStrike" cap="none" normalizeH="0" baseline="0" noProof="0">
                <a:ln>
                  <a:noFill/>
                </a:ln>
                <a:solidFill>
                  <a:srgbClr val="003479"/>
                </a:solidFill>
                <a:uLnTx/>
                <a:uFillTx/>
                <a:latin typeface="Arial" panose="020B0604020202020204"/>
                <a:ea typeface="Arial"/>
                <a:cs typeface="Times New Roman" panose="02020603050405020304" pitchFamily="18" charset="0"/>
              </a:rPr>
              <a:t>Personen kan återgå till att ta emot papperspost genom att meddela detta. </a:t>
            </a:r>
            <a:r>
              <a:rPr lang="sv-FI" sz="1800">
                <a:solidFill>
                  <a:srgbClr val="003479"/>
                </a:solidFill>
                <a:latin typeface="Arial" panose="020B0604020202020204"/>
                <a:ea typeface="Arial"/>
                <a:cs typeface="Times New Roman" panose="02020603050405020304" pitchFamily="18" charset="0"/>
              </a:rPr>
              <a:t>Personen erbjuds på nytt aktivering av Suomi.fi-meddelanden om 6 månader om hen identifierar sig i myndigheternas e-tjänster.</a:t>
            </a:r>
          </a:p>
        </p:txBody>
      </p:sp>
    </p:spTree>
    <p:extLst>
      <p:ext uri="{BB962C8B-B14F-4D97-AF65-F5344CB8AC3E}">
        <p14:creationId xmlns:p14="http://schemas.microsoft.com/office/powerpoint/2010/main" val="2876117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867D33-0A69-8EA2-8648-D10333360A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teksti, kuvakaappaus, Verkkosivusto, Verkkomainonta&#10;&#10;Tekoälyn generoima sisältö voi olla virheellistä.">
            <a:extLst>
              <a:ext uri="{FF2B5EF4-FFF2-40B4-BE49-F238E27FC236}">
                <a16:creationId xmlns:a16="http://schemas.microsoft.com/office/drawing/2014/main" id="{40306858-260E-27FD-E426-E1D767539E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735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Ryhmä 3">
            <a:extLst>
              <a:ext uri="{FF2B5EF4-FFF2-40B4-BE49-F238E27FC236}">
                <a16:creationId xmlns:a16="http://schemas.microsoft.com/office/drawing/2014/main" id="{B8B3FCC0-7631-A903-4747-6998E1E31C41}"/>
              </a:ext>
            </a:extLst>
          </p:cNvPr>
          <p:cNvGrpSpPr/>
          <p:nvPr/>
        </p:nvGrpSpPr>
        <p:grpSpPr>
          <a:xfrm>
            <a:off x="239486" y="358294"/>
            <a:ext cx="11717972" cy="6352062"/>
            <a:chOff x="239486" y="358294"/>
            <a:chExt cx="11717972" cy="635206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E28FA9C-93FB-349D-E402-AE058719CF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73642" y="358294"/>
              <a:ext cx="8383816" cy="6352062"/>
            </a:xfrm>
            <a:prstGeom prst="rect">
              <a:avLst/>
            </a:prstGeom>
          </p:spPr>
        </p:pic>
        <p:sp>
          <p:nvSpPr>
            <p:cNvPr id="2" name="Kaari 1">
              <a:extLst>
                <a:ext uri="{FF2B5EF4-FFF2-40B4-BE49-F238E27FC236}">
                  <a16:creationId xmlns:a16="http://schemas.microsoft.com/office/drawing/2014/main" id="{21B0E97F-F408-4301-B83B-A387DF561BDF}"/>
                </a:ext>
              </a:extLst>
            </p:cNvPr>
            <p:cNvSpPr/>
            <p:nvPr/>
          </p:nvSpPr>
          <p:spPr>
            <a:xfrm rot="5400000">
              <a:off x="851679" y="2602843"/>
              <a:ext cx="2652333" cy="2791592"/>
            </a:xfrm>
            <a:prstGeom prst="arc">
              <a:avLst>
                <a:gd name="adj1" fmla="val 17915569"/>
                <a:gd name="adj2" fmla="val 682886"/>
              </a:avLst>
            </a:prstGeom>
            <a:ln w="19050"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161DE54-E2D4-7A3E-9DEC-93BD39C6A4EF}"/>
                </a:ext>
              </a:extLst>
            </p:cNvPr>
            <p:cNvSpPr txBox="1"/>
            <p:nvPr/>
          </p:nvSpPr>
          <p:spPr>
            <a:xfrm>
              <a:off x="503437" y="638141"/>
              <a:ext cx="2791593" cy="22775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347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Således</a:t>
              </a: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347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GB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347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aktiveras</a:t>
              </a: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347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Suomi.fi-</a:t>
              </a:r>
              <a:r>
                <a:rPr kumimoji="0" lang="en-GB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347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meddelanden</a:t>
              </a: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347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GB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347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</a:t>
              </a: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347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GB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347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samband</a:t>
              </a: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347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med </a:t>
              </a:r>
              <a:r>
                <a:rPr kumimoji="0" lang="en-GB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347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identifieringen</a:t>
              </a: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347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GB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347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</a:t>
              </a: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347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GB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347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myndigheternas</a:t>
              </a: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347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GB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347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webbtjänster</a:t>
              </a: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347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.</a:t>
              </a:r>
            </a:p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FI" sz="22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Kaari 1">
              <a:extLst>
                <a:ext uri="{FF2B5EF4-FFF2-40B4-BE49-F238E27FC236}">
                  <a16:creationId xmlns:a16="http://schemas.microsoft.com/office/drawing/2014/main" id="{9D3AA151-5202-6C5C-4550-5564F43BCCE0}"/>
                </a:ext>
              </a:extLst>
            </p:cNvPr>
            <p:cNvSpPr/>
            <p:nvPr/>
          </p:nvSpPr>
          <p:spPr>
            <a:xfrm rot="5400000" flipH="1">
              <a:off x="7404757" y="614884"/>
              <a:ext cx="1000550" cy="1545422"/>
            </a:xfrm>
            <a:prstGeom prst="arc">
              <a:avLst>
                <a:gd name="adj1" fmla="val 17122003"/>
                <a:gd name="adj2" fmla="val 4408062"/>
              </a:avLst>
            </a:prstGeom>
            <a:ln w="19050"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" name="Kaari 1">
              <a:extLst>
                <a:ext uri="{FF2B5EF4-FFF2-40B4-BE49-F238E27FC236}">
                  <a16:creationId xmlns:a16="http://schemas.microsoft.com/office/drawing/2014/main" id="{C754C424-C2EE-8FB5-D56E-316B8334B8C6}"/>
                </a:ext>
              </a:extLst>
            </p:cNvPr>
            <p:cNvSpPr/>
            <p:nvPr/>
          </p:nvSpPr>
          <p:spPr>
            <a:xfrm rot="5400000" flipH="1">
              <a:off x="9473104" y="614884"/>
              <a:ext cx="1000550" cy="1545422"/>
            </a:xfrm>
            <a:prstGeom prst="arc">
              <a:avLst>
                <a:gd name="adj1" fmla="val 17122003"/>
                <a:gd name="adj2" fmla="val 4408062"/>
              </a:avLst>
            </a:prstGeom>
            <a:ln w="19050"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" name="Kaari 1">
              <a:extLst>
                <a:ext uri="{FF2B5EF4-FFF2-40B4-BE49-F238E27FC236}">
                  <a16:creationId xmlns:a16="http://schemas.microsoft.com/office/drawing/2014/main" id="{B00078FF-EDF3-D3E0-F981-F8E02FD223AE}"/>
                </a:ext>
              </a:extLst>
            </p:cNvPr>
            <p:cNvSpPr/>
            <p:nvPr/>
          </p:nvSpPr>
          <p:spPr>
            <a:xfrm rot="5400000" flipH="1">
              <a:off x="5336410" y="614884"/>
              <a:ext cx="1000550" cy="1545422"/>
            </a:xfrm>
            <a:prstGeom prst="arc">
              <a:avLst>
                <a:gd name="adj1" fmla="val 17122003"/>
                <a:gd name="adj2" fmla="val 973683"/>
              </a:avLst>
            </a:prstGeom>
            <a:ln w="19050"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532EE25-688E-FB53-F4E6-F1FF41CBCCB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2276" y="3097573"/>
              <a:ext cx="1131338" cy="3562263"/>
            </a:xfrm>
            <a:prstGeom prst="rect">
              <a:avLst/>
            </a:prstGeom>
          </p:spPr>
        </p:pic>
        <p:sp>
          <p:nvSpPr>
            <p:cNvPr id="3" name="Suorakulmio 2">
              <a:extLst>
                <a:ext uri="{FF2B5EF4-FFF2-40B4-BE49-F238E27FC236}">
                  <a16:creationId xmlns:a16="http://schemas.microsoft.com/office/drawing/2014/main" id="{A893F91C-39AD-248A-E469-7937B91590F9}"/>
                </a:ext>
              </a:extLst>
            </p:cNvPr>
            <p:cNvSpPr/>
            <p:nvPr/>
          </p:nvSpPr>
          <p:spPr>
            <a:xfrm>
              <a:off x="239486" y="3331029"/>
              <a:ext cx="2209800" cy="9797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2200" dirty="0" err="1"/>
            </a:p>
          </p:txBody>
        </p:sp>
      </p:grpSp>
    </p:spTree>
    <p:extLst>
      <p:ext uri="{BB962C8B-B14F-4D97-AF65-F5344CB8AC3E}">
        <p14:creationId xmlns:p14="http://schemas.microsoft.com/office/powerpoint/2010/main" val="2412234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7ABF26A8-1D94-9D64-1734-A67FA6D2E4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FI"/>
              <a:t>Berätta om ändringen för era kunder</a:t>
            </a:r>
          </a:p>
        </p:txBody>
      </p:sp>
      <p:sp>
        <p:nvSpPr>
          <p:cNvPr id="5" name="Alaotsikko 4">
            <a:extLst>
              <a:ext uri="{FF2B5EF4-FFF2-40B4-BE49-F238E27FC236}">
                <a16:creationId xmlns:a16="http://schemas.microsoft.com/office/drawing/2014/main" id="{60FB2746-6EE7-BDE7-E9CC-F419BA77805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A03764A-922A-E7EF-8E68-BA3FC53F4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FI"/>
              <a:t>18.7.2025</a:t>
            </a:r>
          </a:p>
        </p:txBody>
      </p:sp>
    </p:spTree>
    <p:extLst>
      <p:ext uri="{BB962C8B-B14F-4D97-AF65-F5344CB8AC3E}">
        <p14:creationId xmlns:p14="http://schemas.microsoft.com/office/powerpoint/2010/main" val="241272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0C268182-9632-11ED-30E9-2A9066D3D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921" y="486721"/>
            <a:ext cx="10989936" cy="764720"/>
          </a:xfrm>
        </p:spPr>
        <p:txBody>
          <a:bodyPr>
            <a:normAutofit fontScale="90000"/>
          </a:bodyPr>
          <a:lstStyle/>
          <a:p>
            <a:r>
              <a:rPr lang="sv-FI" sz="3200" dirty="0">
                <a:solidFill>
                  <a:schemeClr val="tx2"/>
                </a:solidFill>
              </a:rPr>
              <a:t>Det är viktigt att berätta om den elektroniska kommunikationen</a:t>
            </a:r>
          </a:p>
        </p:txBody>
      </p:sp>
      <p:sp>
        <p:nvSpPr>
          <p:cNvPr id="3" name="Sisällön paikkamerkki 1">
            <a:extLst>
              <a:ext uri="{FF2B5EF4-FFF2-40B4-BE49-F238E27FC236}">
                <a16:creationId xmlns:a16="http://schemas.microsoft.com/office/drawing/2014/main" id="{D7D0AAA4-5027-5981-E0D8-68A7D6DFA6EF}"/>
              </a:ext>
            </a:extLst>
          </p:cNvPr>
          <p:cNvSpPr txBox="1">
            <a:spLocks/>
          </p:cNvSpPr>
          <p:nvPr/>
        </p:nvSpPr>
        <p:spPr>
          <a:xfrm>
            <a:off x="6023992" y="1511305"/>
            <a:ext cx="5782092" cy="4948488"/>
          </a:xfrm>
          <a:prstGeom prst="rect">
            <a:avLst/>
          </a:prstGeom>
        </p:spPr>
        <p:txBody>
          <a:bodyPr>
            <a:noAutofit/>
          </a:bodyPr>
          <a:lstStyle>
            <a:lvl1pPr marL="342000" marR="0" indent="-342000" algn="l" defTabSz="6095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tabLst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1pPr>
            <a:lvl2pPr marL="799200" marR="0" indent="-34200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Microsoft Sans Serif" panose="020B0604020202020204" pitchFamily="34" charset="0"/>
              <a:buChar char="‒"/>
              <a:tabLst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2pPr>
            <a:lvl3pPr marL="1242000" marR="0" indent="-34200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tabLst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3pPr>
            <a:lvl4pPr marL="1713600" marR="0" indent="-34200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Microsoft Sans Serif" panose="020B0604020202020204" pitchFamily="34" charset="0"/>
              <a:buChar char="‒"/>
              <a:tabLst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4pPr>
            <a:lvl5pPr marL="2160000" marR="0" indent="-34200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Courier New" panose="02070309020205020404" pitchFamily="49" charset="0"/>
              <a:buChar char="o"/>
              <a:tabLst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5pPr>
            <a:lvl6pPr marL="2520000" indent="-342000" algn="l" defTabSz="609585" rtl="0" eaLnBrk="1" latinLnBrk="0" hangingPunct="1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tx2"/>
              </a:buClr>
              <a:buFont typeface="Microsoft Sans Serif" panose="020B0604020202020204" pitchFamily="34" charset="0"/>
              <a:buChar char="‒"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6pPr>
            <a:lvl7pPr marL="2880000" indent="-342000" algn="l" defTabSz="609585" rtl="0" eaLnBrk="1" latinLnBrk="0" hangingPunct="1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tx2"/>
              </a:buClr>
              <a:buFont typeface="Microsoft Sans Serif" panose="020B0604020202020204" pitchFamily="34" charset="0"/>
              <a:buChar char="‒"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7pPr>
            <a:lvl8pPr marL="3276000" indent="-342000" algn="l" defTabSz="609585" rtl="0" eaLnBrk="1" latinLnBrk="0" hangingPunct="1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tx2"/>
              </a:buClr>
              <a:buFont typeface="Microsoft Sans Serif" panose="020B0604020202020204" pitchFamily="34" charset="0"/>
              <a:buChar char="‒"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8pPr>
            <a:lvl9pPr marL="3744000" indent="-342000" algn="l" defTabSz="609585" rtl="0" eaLnBrk="1" latinLnBrk="0" hangingPunct="1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tx2"/>
              </a:buClr>
              <a:buFont typeface="Microsoft Sans Serif" panose="020B0604020202020204" pitchFamily="34" charset="0"/>
              <a:buChar char="‒"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sv-FI" sz="1800">
                <a:solidFill>
                  <a:schemeClr val="accent1"/>
                </a:solidFill>
                <a:cs typeface="Times New Roman" panose="02020603050405020304" pitchFamily="18" charset="0"/>
              </a:rPr>
              <a:t>Beslut, delgivande, begäran om utredning, fakturor och andra Suomi.fi-meddelanden som organisationer inom den offentliga förvaltningen skickar är viktiga i kundens liv och kan ha stora konsekvenser för personens liv.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sv-FI" sz="2000">
                <a:solidFill>
                  <a:schemeClr val="accent1"/>
                </a:solidFill>
                <a:cs typeface="Times New Roman" panose="02020603050405020304" pitchFamily="18" charset="0"/>
              </a:rPr>
              <a:t>Det väsentliga är INTE om er organisation skickar meddelanden via Suomi.fi-meddelanden.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sv-FI" sz="2000">
                <a:solidFill>
                  <a:schemeClr val="accent1"/>
                </a:solidFill>
                <a:cs typeface="Times New Roman" panose="02020603050405020304" pitchFamily="18" charset="0"/>
              </a:rPr>
              <a:t>Era kunder stöter på en ändring när de identifierar sig i er e-tjänst som använder Suomi.fi-identifikation för identifiering.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sv-FI" sz="2000" b="1">
                <a:solidFill>
                  <a:schemeClr val="accent1"/>
                </a:solidFill>
                <a:cs typeface="Times New Roman" panose="02020603050405020304" pitchFamily="18" charset="0"/>
              </a:rPr>
              <a:t>Det är alltså av yttersta vikt att berätta för kunderna i er organisation att myndighetsposten i fortsättningen skickas elektroniskt.</a:t>
            </a:r>
          </a:p>
          <a:p>
            <a:pPr marL="0" indent="0">
              <a:spcAft>
                <a:spcPts val="1200"/>
              </a:spcAft>
              <a:buNone/>
            </a:pPr>
            <a:endParaRPr lang="fi-FI" sz="2000" b="1" kern="100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2" name="Ryhmä 1">
            <a:extLst>
              <a:ext uri="{FF2B5EF4-FFF2-40B4-BE49-F238E27FC236}">
                <a16:creationId xmlns:a16="http://schemas.microsoft.com/office/drawing/2014/main" id="{BD2F9125-B05D-C2EB-8C3C-C5DE375A86A9}"/>
              </a:ext>
            </a:extLst>
          </p:cNvPr>
          <p:cNvGrpSpPr/>
          <p:nvPr/>
        </p:nvGrpSpPr>
        <p:grpSpPr>
          <a:xfrm>
            <a:off x="504307" y="2062927"/>
            <a:ext cx="5087637" cy="3397633"/>
            <a:chOff x="731468" y="3464072"/>
            <a:chExt cx="6817831" cy="2773240"/>
          </a:xfrm>
        </p:grpSpPr>
        <p:sp>
          <p:nvSpPr>
            <p:cNvPr id="4" name="Suorakulmio: Pyöristetyt kulmat 3">
              <a:extLst>
                <a:ext uri="{FF2B5EF4-FFF2-40B4-BE49-F238E27FC236}">
                  <a16:creationId xmlns:a16="http://schemas.microsoft.com/office/drawing/2014/main" id="{6B46E835-1D8C-D27A-4D3E-D3815E4D24C2}"/>
                </a:ext>
              </a:extLst>
            </p:cNvPr>
            <p:cNvSpPr/>
            <p:nvPr/>
          </p:nvSpPr>
          <p:spPr>
            <a:xfrm>
              <a:off x="742903" y="3472413"/>
              <a:ext cx="1656184" cy="648072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FI" sz="1400" b="0" i="0" u="none" strike="noStrike" cap="none" normalizeH="0" baseline="0" noProof="0" dirty="0">
                  <a:ln>
                    <a:noFill/>
                  </a:ln>
                  <a:solidFill>
                    <a:prstClr val="white"/>
                  </a:solidFill>
                  <a:uLnTx/>
                  <a:uFillTx/>
                  <a:latin typeface="Arial" panose="020B0604020202020204"/>
                  <a:ea typeface="Arial"/>
                  <a:cs typeface="+mn-cs"/>
                </a:rPr>
                <a:t>Tidsbokning</a:t>
              </a:r>
            </a:p>
          </p:txBody>
        </p:sp>
        <p:sp>
          <p:nvSpPr>
            <p:cNvPr id="6" name="Suorakulmio: Pyöristetyt kulmat 5">
              <a:extLst>
                <a:ext uri="{FF2B5EF4-FFF2-40B4-BE49-F238E27FC236}">
                  <a16:creationId xmlns:a16="http://schemas.microsoft.com/office/drawing/2014/main" id="{DFBBBBDC-7BFB-01A1-87BD-3B4057F2BC37}"/>
                </a:ext>
              </a:extLst>
            </p:cNvPr>
            <p:cNvSpPr/>
            <p:nvPr/>
          </p:nvSpPr>
          <p:spPr>
            <a:xfrm>
              <a:off x="731468" y="4184152"/>
              <a:ext cx="1656184" cy="648072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FI" sz="1400" b="0" i="0" u="none" strike="noStrike" cap="none" normalizeH="0" baseline="0" noProof="0">
                  <a:ln>
                    <a:noFill/>
                  </a:ln>
                  <a:solidFill>
                    <a:prstClr val="white"/>
                  </a:solidFill>
                  <a:uLnTx/>
                  <a:uFillTx/>
                  <a:latin typeface="Arial" panose="020B0604020202020204"/>
                  <a:ea typeface="Arial"/>
                  <a:cs typeface="+mn-cs"/>
                </a:rPr>
                <a:t>Faktura</a:t>
              </a:r>
            </a:p>
          </p:txBody>
        </p:sp>
        <p:sp>
          <p:nvSpPr>
            <p:cNvPr id="7" name="Suorakulmio: Pyöristetyt kulmat 6">
              <a:extLst>
                <a:ext uri="{FF2B5EF4-FFF2-40B4-BE49-F238E27FC236}">
                  <a16:creationId xmlns:a16="http://schemas.microsoft.com/office/drawing/2014/main" id="{EA9AC080-37C6-3D79-5E68-C0A9BF7F3C7B}"/>
                </a:ext>
              </a:extLst>
            </p:cNvPr>
            <p:cNvSpPr/>
            <p:nvPr/>
          </p:nvSpPr>
          <p:spPr>
            <a:xfrm>
              <a:off x="731468" y="4887439"/>
              <a:ext cx="1656184" cy="648072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FI" sz="1400" b="0" i="0" u="none" strike="noStrike" cap="none" normalizeH="0" baseline="0" noProof="0" dirty="0">
                  <a:ln>
                    <a:noFill/>
                  </a:ln>
                  <a:solidFill>
                    <a:prstClr val="white"/>
                  </a:solidFill>
                  <a:uLnTx/>
                  <a:uFillTx/>
                  <a:latin typeface="Arial" panose="020B0604020202020204"/>
                  <a:ea typeface="Arial"/>
                  <a:cs typeface="+mn-cs"/>
                  <a:sym typeface="Wingdings" panose="05000000000000000000" pitchFamily="2" charset="2"/>
                </a:rPr>
                <a:t>Begäran om tilläggs-uppgifter</a:t>
              </a:r>
            </a:p>
          </p:txBody>
        </p:sp>
        <p:sp>
          <p:nvSpPr>
            <p:cNvPr id="8" name="Suorakulmio: Pyöristetyt kulmat 7">
              <a:extLst>
                <a:ext uri="{FF2B5EF4-FFF2-40B4-BE49-F238E27FC236}">
                  <a16:creationId xmlns:a16="http://schemas.microsoft.com/office/drawing/2014/main" id="{DA659C21-50D4-C91E-2F22-20AA590F0FF6}"/>
                </a:ext>
              </a:extLst>
            </p:cNvPr>
            <p:cNvSpPr/>
            <p:nvPr/>
          </p:nvSpPr>
          <p:spPr>
            <a:xfrm>
              <a:off x="742903" y="5582875"/>
              <a:ext cx="1656184" cy="648072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FI" sz="1400" b="0" i="0" u="none" strike="noStrike" cap="none" normalizeH="0" baseline="0" noProof="0">
                  <a:ln>
                    <a:noFill/>
                  </a:ln>
                  <a:solidFill>
                    <a:prstClr val="white"/>
                  </a:solidFill>
                  <a:uLnTx/>
                  <a:uFillTx/>
                  <a:latin typeface="Arial" panose="020B0604020202020204"/>
                  <a:ea typeface="Arial"/>
                  <a:cs typeface="+mn-cs"/>
                  <a:sym typeface="Wingdings" panose="05000000000000000000" pitchFamily="2" charset="2"/>
                </a:rPr>
                <a:t>Beslut</a:t>
              </a:r>
            </a:p>
          </p:txBody>
        </p:sp>
        <p:sp>
          <p:nvSpPr>
            <p:cNvPr id="13" name="Suorakulmio: Pyöristetyt kulmat 12">
              <a:extLst>
                <a:ext uri="{FF2B5EF4-FFF2-40B4-BE49-F238E27FC236}">
                  <a16:creationId xmlns:a16="http://schemas.microsoft.com/office/drawing/2014/main" id="{04220FCB-1FB5-AED6-9F4B-BBF63BAC413D}"/>
                </a:ext>
              </a:extLst>
            </p:cNvPr>
            <p:cNvSpPr/>
            <p:nvPr/>
          </p:nvSpPr>
          <p:spPr>
            <a:xfrm>
              <a:off x="2699562" y="3464072"/>
              <a:ext cx="4849737" cy="648072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FI" sz="1400" b="0" i="0" u="none" strike="noStrike" cap="none" normalizeH="0" baseline="0" noProof="0">
                  <a:ln>
                    <a:noFill/>
                  </a:ln>
                  <a:solidFill>
                    <a:srgbClr val="003479"/>
                  </a:solidFill>
                  <a:uLnTx/>
                  <a:uFillTx/>
                  <a:latin typeface="Arial" panose="020B0604020202020204"/>
                  <a:ea typeface="Arial"/>
                  <a:cs typeface="+mn-cs"/>
                  <a:sym typeface="Wingdings" panose="05000000000000000000" pitchFamily="2" charset="2"/>
                </a:rPr>
                <a:t>En bokad tid kan förbises</a:t>
              </a:r>
              <a:br>
                <a:rPr kumimoji="0" lang="sv-FI" sz="1400" b="0" i="0" u="none" strike="noStrike" cap="none" normalizeH="0" baseline="0" noProof="0">
                  <a:ln>
                    <a:noFill/>
                  </a:ln>
                  <a:solidFill>
                    <a:srgbClr val="003479"/>
                  </a:solidFill>
                  <a:uLnTx/>
                  <a:uFillTx/>
                  <a:latin typeface="Arial" panose="020B0604020202020204"/>
                  <a:ea typeface="Arial"/>
                  <a:cs typeface="+mn-cs"/>
                  <a:sym typeface="Wingdings" panose="05000000000000000000" pitchFamily="2" charset="2"/>
                </a:rPr>
              </a:br>
              <a:r>
                <a:rPr kumimoji="0" lang="sv-FI" sz="1400" b="0" i="0" u="none" strike="noStrike" cap="none" normalizeH="0" baseline="0" noProof="0">
                  <a:ln>
                    <a:noFill/>
                  </a:ln>
                  <a:solidFill>
                    <a:srgbClr val="003479"/>
                  </a:solidFill>
                  <a:uLnTx/>
                  <a:uFillTx/>
                  <a:latin typeface="Arial" panose="020B0604020202020204"/>
                  <a:ea typeface="Arial"/>
                  <a:cs typeface="+mn-cs"/>
                  <a:sym typeface="Wingdings" panose="05000000000000000000" pitchFamily="2" charset="2"/>
                </a:rPr>
                <a:t>(t.ex. operationstid, besökstid).</a:t>
              </a:r>
            </a:p>
          </p:txBody>
        </p:sp>
        <p:sp>
          <p:nvSpPr>
            <p:cNvPr id="14" name="Suorakulmio: Pyöristetyt kulmat 13">
              <a:extLst>
                <a:ext uri="{FF2B5EF4-FFF2-40B4-BE49-F238E27FC236}">
                  <a16:creationId xmlns:a16="http://schemas.microsoft.com/office/drawing/2014/main" id="{230AFD1E-4A7F-3363-A11E-51D6C2F46914}"/>
                </a:ext>
              </a:extLst>
            </p:cNvPr>
            <p:cNvSpPr/>
            <p:nvPr/>
          </p:nvSpPr>
          <p:spPr>
            <a:xfrm>
              <a:off x="2699562" y="4184152"/>
              <a:ext cx="4849737" cy="648072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FI" sz="1400" b="0" i="0" u="none" strike="noStrike" cap="none" normalizeH="0" baseline="0" noProof="0">
                  <a:ln>
                    <a:noFill/>
                  </a:ln>
                  <a:solidFill>
                    <a:srgbClr val="003479"/>
                  </a:solidFill>
                  <a:uLnTx/>
                  <a:uFillTx/>
                  <a:latin typeface="Arial" panose="020B0604020202020204"/>
                  <a:ea typeface="Arial"/>
                  <a:cs typeface="+mn-cs"/>
                  <a:sym typeface="Wingdings" panose="05000000000000000000" pitchFamily="2" charset="2"/>
                </a:rPr>
                <a:t>Fakturan blir obemärkt och obetald. </a:t>
              </a:r>
            </a:p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FI" sz="1400" b="0" i="0" u="none" strike="noStrike" cap="none" normalizeH="0" baseline="0" noProof="0">
                  <a:ln>
                    <a:noFill/>
                  </a:ln>
                  <a:solidFill>
                    <a:srgbClr val="003479"/>
                  </a:solidFill>
                  <a:uLnTx/>
                  <a:uFillTx/>
                  <a:latin typeface="Arial" panose="020B0604020202020204"/>
                  <a:ea typeface="Arial"/>
                  <a:cs typeface="+mn-cs"/>
                  <a:sym typeface="Wingdings" panose="05000000000000000000" pitchFamily="2" charset="2"/>
                </a:rPr>
                <a:t>Kunden kan hamna i utsökning. </a:t>
              </a:r>
              <a:br>
                <a:rPr kumimoji="0" lang="sv-FI" sz="1400" b="0" i="0" u="none" strike="noStrike" cap="none" normalizeH="0" baseline="0" noProof="0">
                  <a:ln>
                    <a:noFill/>
                  </a:ln>
                  <a:solidFill>
                    <a:srgbClr val="003479"/>
                  </a:solidFill>
                  <a:uLnTx/>
                  <a:uFillTx/>
                  <a:latin typeface="Arial" panose="020B0604020202020204"/>
                  <a:ea typeface="Arial"/>
                  <a:cs typeface="+mn-cs"/>
                  <a:sym typeface="Wingdings" panose="05000000000000000000" pitchFamily="2" charset="2"/>
                </a:rPr>
              </a:br>
              <a:r>
                <a:rPr kumimoji="0" lang="sv-FI" sz="1400" b="0" i="0" u="none" strike="noStrike" cap="none" normalizeH="0" baseline="0" noProof="0">
                  <a:ln>
                    <a:noFill/>
                  </a:ln>
                  <a:solidFill>
                    <a:srgbClr val="003479"/>
                  </a:solidFill>
                  <a:uLnTx/>
                  <a:uFillTx/>
                  <a:latin typeface="Arial" panose="020B0604020202020204"/>
                  <a:ea typeface="Arial"/>
                  <a:cs typeface="+mn-cs"/>
                  <a:sym typeface="Wingdings" panose="05000000000000000000" pitchFamily="2" charset="2"/>
                </a:rPr>
                <a:t>Fordonet beläggs med användarförbud.</a:t>
              </a:r>
            </a:p>
          </p:txBody>
        </p:sp>
        <p:sp>
          <p:nvSpPr>
            <p:cNvPr id="15" name="Suorakulmio: Pyöristetyt kulmat 14">
              <a:extLst>
                <a:ext uri="{FF2B5EF4-FFF2-40B4-BE49-F238E27FC236}">
                  <a16:creationId xmlns:a16="http://schemas.microsoft.com/office/drawing/2014/main" id="{442ECC1F-48DA-6B8A-4F32-EB03CE5CABA8}"/>
                </a:ext>
              </a:extLst>
            </p:cNvPr>
            <p:cNvSpPr/>
            <p:nvPr/>
          </p:nvSpPr>
          <p:spPr>
            <a:xfrm>
              <a:off x="2699562" y="4887439"/>
              <a:ext cx="4849737" cy="648072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sv-FI" sz="1400">
                  <a:solidFill>
                    <a:srgbClr val="003479"/>
                  </a:solidFill>
                  <a:latin typeface="Arial" panose="020B0604020202020204"/>
                  <a:ea typeface="Arial"/>
                  <a:cs typeface="+mn-cs"/>
                  <a:sym typeface="Wingdings" panose="05000000000000000000" pitchFamily="2" charset="2"/>
                </a:rPr>
                <a:t>Om tidsfristen löper ut kan det påverka innehållet i beslutet, vilket t.ex. kan ha en direkt inverkan på personens ekonomi.</a:t>
              </a:r>
            </a:p>
          </p:txBody>
        </p:sp>
        <p:sp>
          <p:nvSpPr>
            <p:cNvPr id="16" name="Suorakulmio: Pyöristetyt kulmat 15">
              <a:extLst>
                <a:ext uri="{FF2B5EF4-FFF2-40B4-BE49-F238E27FC236}">
                  <a16:creationId xmlns:a16="http://schemas.microsoft.com/office/drawing/2014/main" id="{3548EDFE-6A4C-061B-E485-1FE87B70B648}"/>
                </a:ext>
              </a:extLst>
            </p:cNvPr>
            <p:cNvSpPr/>
            <p:nvPr/>
          </p:nvSpPr>
          <p:spPr>
            <a:xfrm>
              <a:off x="2699562" y="5589240"/>
              <a:ext cx="4849737" cy="648072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FI" sz="1400" b="0" i="0" u="none" strike="noStrike" cap="none" normalizeH="0" baseline="0" noProof="0">
                  <a:ln>
                    <a:noFill/>
                  </a:ln>
                  <a:solidFill>
                    <a:srgbClr val="003479"/>
                  </a:solidFill>
                  <a:uLnTx/>
                  <a:uFillTx/>
                  <a:latin typeface="Arial" panose="020B0604020202020204"/>
                  <a:ea typeface="Arial"/>
                  <a:cs typeface="+mn-cs"/>
                  <a:sym typeface="Wingdings" panose="05000000000000000000" pitchFamily="2" charset="2"/>
                </a:rPr>
                <a:t>Besvärstiden kan löpa ut och personen kan inte söka ändring/korrigering i beslutet.</a:t>
              </a:r>
            </a:p>
          </p:txBody>
        </p:sp>
        <p:sp>
          <p:nvSpPr>
            <p:cNvPr id="9" name="Nuoli: Oikea 8">
              <a:extLst>
                <a:ext uri="{FF2B5EF4-FFF2-40B4-BE49-F238E27FC236}">
                  <a16:creationId xmlns:a16="http://schemas.microsoft.com/office/drawing/2014/main" id="{0ED61C11-03EE-92DB-7425-BFF369D90E44}"/>
                </a:ext>
              </a:extLst>
            </p:cNvPr>
            <p:cNvSpPr/>
            <p:nvPr/>
          </p:nvSpPr>
          <p:spPr>
            <a:xfrm>
              <a:off x="2465955" y="3722010"/>
              <a:ext cx="337700" cy="205689"/>
            </a:xfrm>
            <a:prstGeom prst="rightArrow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" name="Nuoli: Oikea 9">
              <a:extLst>
                <a:ext uri="{FF2B5EF4-FFF2-40B4-BE49-F238E27FC236}">
                  <a16:creationId xmlns:a16="http://schemas.microsoft.com/office/drawing/2014/main" id="{30882D65-CDED-6CEE-BEAA-A770E6970A87}"/>
                </a:ext>
              </a:extLst>
            </p:cNvPr>
            <p:cNvSpPr/>
            <p:nvPr/>
          </p:nvSpPr>
          <p:spPr>
            <a:xfrm>
              <a:off x="2465955" y="4414426"/>
              <a:ext cx="337700" cy="205689"/>
            </a:xfrm>
            <a:prstGeom prst="rightArrow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" name="Nuoli: Oikea 10">
              <a:extLst>
                <a:ext uri="{FF2B5EF4-FFF2-40B4-BE49-F238E27FC236}">
                  <a16:creationId xmlns:a16="http://schemas.microsoft.com/office/drawing/2014/main" id="{C3063A12-33B7-012B-E64C-CD9A9F4D77A0}"/>
                </a:ext>
              </a:extLst>
            </p:cNvPr>
            <p:cNvSpPr/>
            <p:nvPr/>
          </p:nvSpPr>
          <p:spPr>
            <a:xfrm>
              <a:off x="2465955" y="5090161"/>
              <a:ext cx="337700" cy="205689"/>
            </a:xfrm>
            <a:prstGeom prst="rightArrow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" name="Nuoli: Oikea 11">
              <a:extLst>
                <a:ext uri="{FF2B5EF4-FFF2-40B4-BE49-F238E27FC236}">
                  <a16:creationId xmlns:a16="http://schemas.microsoft.com/office/drawing/2014/main" id="{07480299-E9FE-4820-890B-F36923DDB18A}"/>
                </a:ext>
              </a:extLst>
            </p:cNvPr>
            <p:cNvSpPr/>
            <p:nvPr/>
          </p:nvSpPr>
          <p:spPr>
            <a:xfrm>
              <a:off x="2465955" y="5782578"/>
              <a:ext cx="337700" cy="205689"/>
            </a:xfrm>
            <a:prstGeom prst="rightArrow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9391582"/>
      </p:ext>
    </p:extLst>
  </p:cSld>
  <p:clrMapOvr>
    <a:masterClrMapping/>
  </p:clrMapOvr>
</p:sld>
</file>

<file path=ppt/theme/theme1.xml><?xml version="1.0" encoding="utf-8"?>
<a:theme xmlns:a="http://schemas.openxmlformats.org/drawingml/2006/main" name="DVV FI">
  <a:themeElements>
    <a:clrScheme name="DVV">
      <a:dk1>
        <a:sysClr val="windowText" lastClr="000000"/>
      </a:dk1>
      <a:lt1>
        <a:sysClr val="window" lastClr="FFFFFF"/>
      </a:lt1>
      <a:dk2>
        <a:srgbClr val="003479"/>
      </a:dk2>
      <a:lt2>
        <a:srgbClr val="A5ACB0"/>
      </a:lt2>
      <a:accent1>
        <a:srgbClr val="003479"/>
      </a:accent1>
      <a:accent2>
        <a:srgbClr val="69D8D7"/>
      </a:accent2>
      <a:accent3>
        <a:srgbClr val="FFC658"/>
      </a:accent3>
      <a:accent4>
        <a:srgbClr val="E30450"/>
      </a:accent4>
      <a:accent5>
        <a:srgbClr val="0091DA"/>
      </a:accent5>
      <a:accent6>
        <a:srgbClr val="007770"/>
      </a:accent6>
      <a:hlink>
        <a:srgbClr val="642F6C"/>
      </a:hlink>
      <a:folHlink>
        <a:srgbClr val="FFA8C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  <a:effectLst/>
      </a:spPr>
      <a:bodyPr rtlCol="0" anchor="ctr"/>
      <a:lstStyle>
        <a:defPPr algn="ctr">
          <a:defRPr sz="2200" dirty="0" err="1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2200" dirty="0" err="1" smtClean="0">
            <a:solidFill>
              <a:srgbClr val="1E1E1E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VV FI" id="{34B0BB0D-E908-4783-B1BF-67EA28DC157A}" vid="{AFE8B335-69B7-46D9-BD3B-13275F0A4358}"/>
    </a:ext>
  </a:extLst>
</a:theme>
</file>

<file path=ppt/theme/theme2.xml><?xml version="1.0" encoding="utf-8"?>
<a:theme xmlns:a="http://schemas.openxmlformats.org/drawingml/2006/main" name="Suomi_fi">
  <a:themeElements>
    <a:clrScheme name="Suomi_fi">
      <a:dk1>
        <a:srgbClr val="002E5F"/>
      </a:dk1>
      <a:lt1>
        <a:srgbClr val="FFFFFF"/>
      </a:lt1>
      <a:dk2>
        <a:srgbClr val="282828"/>
      </a:dk2>
      <a:lt2>
        <a:srgbClr val="A5ACB0"/>
      </a:lt2>
      <a:accent1>
        <a:srgbClr val="002E5F"/>
      </a:accent1>
      <a:accent2>
        <a:srgbClr val="E30450"/>
      </a:accent2>
      <a:accent3>
        <a:srgbClr val="9F60B5"/>
      </a:accent3>
      <a:accent4>
        <a:srgbClr val="2A6EBB"/>
      </a:accent4>
      <a:accent5>
        <a:srgbClr val="EA7125"/>
      </a:accent5>
      <a:accent6>
        <a:srgbClr val="34B6E4"/>
      </a:accent6>
      <a:hlink>
        <a:srgbClr val="60CDCB"/>
      </a:hlink>
      <a:folHlink>
        <a:srgbClr val="00777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 dirty="0" err="1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err="1" smtClean="0">
            <a:solidFill>
              <a:schemeClr val="tx1">
                <a:lumMod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uomi_fi" id="{3C9C5D93-F78D-4C29-A90D-80B619609BA4}" vid="{6865E8C4-A1B9-4284-B144-64F8CF6ECC14}"/>
    </a:ext>
  </a:extLst>
</a:theme>
</file>

<file path=ppt/theme/theme3.xml><?xml version="1.0" encoding="utf-8"?>
<a:theme xmlns:a="http://schemas.openxmlformats.org/drawingml/2006/main" name="Suomi_fi punainen">
  <a:themeElements>
    <a:clrScheme name="Suomi_fi">
      <a:dk1>
        <a:srgbClr val="003479"/>
      </a:dk1>
      <a:lt1>
        <a:srgbClr val="FFFFFF"/>
      </a:lt1>
      <a:dk2>
        <a:srgbClr val="282828"/>
      </a:dk2>
      <a:lt2>
        <a:srgbClr val="A5ACB0"/>
      </a:lt2>
      <a:accent1>
        <a:srgbClr val="002E5F"/>
      </a:accent1>
      <a:accent2>
        <a:srgbClr val="E30450"/>
      </a:accent2>
      <a:accent3>
        <a:srgbClr val="9F60B5"/>
      </a:accent3>
      <a:accent4>
        <a:srgbClr val="2A6EBB"/>
      </a:accent4>
      <a:accent5>
        <a:srgbClr val="EA7125"/>
      </a:accent5>
      <a:accent6>
        <a:srgbClr val="34B6E4"/>
      </a:accent6>
      <a:hlink>
        <a:srgbClr val="60CDCB"/>
      </a:hlink>
      <a:folHlink>
        <a:srgbClr val="00777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 dirty="0" err="1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err="1" smtClean="0">
            <a:solidFill>
              <a:schemeClr val="tx1">
                <a:lumMod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uomi_fi Esitysmalli.potx" id="{6FB34C10-D94E-4646-9201-899775EBD1B2}" vid="{4A2BD2EA-C6CE-4A12-916E-8689B2F0AD7E}"/>
    </a:ext>
  </a:extLst>
</a:theme>
</file>

<file path=ppt/theme/theme4.xml><?xml version="1.0" encoding="utf-8"?>
<a:theme xmlns:a="http://schemas.openxmlformats.org/drawingml/2006/main" name="Suomi_fi vaalean violetti">
  <a:themeElements>
    <a:clrScheme name="Suomi_fi">
      <a:dk1>
        <a:srgbClr val="003479"/>
      </a:dk1>
      <a:lt1>
        <a:srgbClr val="FFFFFF"/>
      </a:lt1>
      <a:dk2>
        <a:srgbClr val="282828"/>
      </a:dk2>
      <a:lt2>
        <a:srgbClr val="A5ACB0"/>
      </a:lt2>
      <a:accent1>
        <a:srgbClr val="002E5F"/>
      </a:accent1>
      <a:accent2>
        <a:srgbClr val="E30450"/>
      </a:accent2>
      <a:accent3>
        <a:srgbClr val="9F60B5"/>
      </a:accent3>
      <a:accent4>
        <a:srgbClr val="2A6EBB"/>
      </a:accent4>
      <a:accent5>
        <a:srgbClr val="EA7125"/>
      </a:accent5>
      <a:accent6>
        <a:srgbClr val="34B6E4"/>
      </a:accent6>
      <a:hlink>
        <a:srgbClr val="60CDCB"/>
      </a:hlink>
      <a:folHlink>
        <a:srgbClr val="00777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 dirty="0" err="1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err="1" smtClean="0">
            <a:solidFill>
              <a:schemeClr val="tx1">
                <a:lumMod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uomi_fi Esitysmalli.potx" id="{6FB34C10-D94E-4646-9201-899775EBD1B2}" vid="{4E311034-E54D-46EC-BDA5-DE8EB4CD8459}"/>
    </a:ext>
  </a:extLst>
</a:theme>
</file>

<file path=ppt/theme/theme5.xml><?xml version="1.0" encoding="utf-8"?>
<a:theme xmlns:a="http://schemas.openxmlformats.org/drawingml/2006/main" name="2_DVV FI">
  <a:themeElements>
    <a:clrScheme name="DVV">
      <a:dk1>
        <a:sysClr val="windowText" lastClr="000000"/>
      </a:dk1>
      <a:lt1>
        <a:sysClr val="window" lastClr="FFFFFF"/>
      </a:lt1>
      <a:dk2>
        <a:srgbClr val="003479"/>
      </a:dk2>
      <a:lt2>
        <a:srgbClr val="A5ACB0"/>
      </a:lt2>
      <a:accent1>
        <a:srgbClr val="003479"/>
      </a:accent1>
      <a:accent2>
        <a:srgbClr val="69D8D7"/>
      </a:accent2>
      <a:accent3>
        <a:srgbClr val="FFC658"/>
      </a:accent3>
      <a:accent4>
        <a:srgbClr val="E30450"/>
      </a:accent4>
      <a:accent5>
        <a:srgbClr val="0091DA"/>
      </a:accent5>
      <a:accent6>
        <a:srgbClr val="007770"/>
      </a:accent6>
      <a:hlink>
        <a:srgbClr val="642F6C"/>
      </a:hlink>
      <a:folHlink>
        <a:srgbClr val="FFA8C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  <a:effectLst/>
      </a:spPr>
      <a:bodyPr rtlCol="0" anchor="ctr"/>
      <a:lstStyle>
        <a:defPPr algn="ctr">
          <a:defRPr sz="2200" dirty="0" err="1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2200" dirty="0" err="1" smtClean="0">
            <a:solidFill>
              <a:srgbClr val="1E1E1E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VV FI" id="{34B0BB0D-E908-4783-B1BF-67EA28DC157A}" vid="{AFE8B335-69B7-46D9-BD3B-13275F0A4358}"/>
    </a:ext>
  </a:extLst>
</a:theme>
</file>

<file path=ppt/theme/theme6.xml><?xml version="1.0" encoding="utf-8"?>
<a:theme xmlns:a="http://schemas.openxmlformats.org/drawingml/2006/main" name="vihreä">
  <a:themeElements>
    <a:clrScheme name="DVV">
      <a:dk1>
        <a:sysClr val="windowText" lastClr="000000"/>
      </a:dk1>
      <a:lt1>
        <a:sysClr val="window" lastClr="FFFFFF"/>
      </a:lt1>
      <a:dk2>
        <a:srgbClr val="003479"/>
      </a:dk2>
      <a:lt2>
        <a:srgbClr val="A5ACB0"/>
      </a:lt2>
      <a:accent1>
        <a:srgbClr val="003479"/>
      </a:accent1>
      <a:accent2>
        <a:srgbClr val="69D8D7"/>
      </a:accent2>
      <a:accent3>
        <a:srgbClr val="FFC658"/>
      </a:accent3>
      <a:accent4>
        <a:srgbClr val="E30450"/>
      </a:accent4>
      <a:accent5>
        <a:srgbClr val="0091DA"/>
      </a:accent5>
      <a:accent6>
        <a:srgbClr val="007770"/>
      </a:accent6>
      <a:hlink>
        <a:srgbClr val="642F6C"/>
      </a:hlink>
      <a:folHlink>
        <a:srgbClr val="FFA8C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  <a:effectLst/>
      </a:spPr>
      <a:bodyPr rtlCol="0" anchor="ctr"/>
      <a:lstStyle>
        <a:defPPr algn="ctr">
          <a:defRPr sz="2200" dirty="0" err="1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2200" dirty="0" err="1" smtClean="0">
            <a:solidFill>
              <a:srgbClr val="1E1E1E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VV esitysmalli.potx" id="{9027417E-3285-44BA-B4D7-0D9367F32B1F}" vid="{A2C0F6BF-EADD-408A-B884-7FE0874B5126}"/>
    </a:ext>
  </a:extLst>
</a:theme>
</file>

<file path=ppt/theme/theme7.xml><?xml version="1.0" encoding="utf-8"?>
<a:theme xmlns:a="http://schemas.openxmlformats.org/drawingml/2006/main" name="DVV SE">
  <a:themeElements>
    <a:clrScheme name="DVV">
      <a:dk1>
        <a:sysClr val="windowText" lastClr="000000"/>
      </a:dk1>
      <a:lt1>
        <a:sysClr val="window" lastClr="FFFFFF"/>
      </a:lt1>
      <a:dk2>
        <a:srgbClr val="003479"/>
      </a:dk2>
      <a:lt2>
        <a:srgbClr val="A5ACB0"/>
      </a:lt2>
      <a:accent1>
        <a:srgbClr val="003479"/>
      </a:accent1>
      <a:accent2>
        <a:srgbClr val="69D8D7"/>
      </a:accent2>
      <a:accent3>
        <a:srgbClr val="FFC658"/>
      </a:accent3>
      <a:accent4>
        <a:srgbClr val="E30450"/>
      </a:accent4>
      <a:accent5>
        <a:srgbClr val="0091DA"/>
      </a:accent5>
      <a:accent6>
        <a:srgbClr val="007770"/>
      </a:accent6>
      <a:hlink>
        <a:srgbClr val="642F6C"/>
      </a:hlink>
      <a:folHlink>
        <a:srgbClr val="FFA8C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  <a:effectLst/>
      </a:spPr>
      <a:bodyPr rtlCol="0" anchor="ctr"/>
      <a:lstStyle>
        <a:defPPr algn="ctr">
          <a:defRPr sz="2200" dirty="0" err="1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2200" dirty="0" err="1" smtClean="0">
            <a:solidFill>
              <a:srgbClr val="1E1E1E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VV_SWE esitysmalli organisaatiot.potx" id="{8DD19D6E-F3B8-413C-8AF2-0ACEEBF5E1FD}" vid="{56B0AD86-2401-4F88-A1FF-5EED155BB897}"/>
    </a:ext>
  </a:extLst>
</a:theme>
</file>

<file path=ppt/theme/theme8.xml><?xml version="1.0" encoding="utf-8"?>
<a:theme xmlns:a="http://schemas.openxmlformats.org/drawingml/2006/main" name="1_DVV FI">
  <a:themeElements>
    <a:clrScheme name="DVV">
      <a:dk1>
        <a:sysClr val="windowText" lastClr="000000"/>
      </a:dk1>
      <a:lt1>
        <a:sysClr val="window" lastClr="FFFFFF"/>
      </a:lt1>
      <a:dk2>
        <a:srgbClr val="003479"/>
      </a:dk2>
      <a:lt2>
        <a:srgbClr val="A5ACB0"/>
      </a:lt2>
      <a:accent1>
        <a:srgbClr val="003479"/>
      </a:accent1>
      <a:accent2>
        <a:srgbClr val="69D8D7"/>
      </a:accent2>
      <a:accent3>
        <a:srgbClr val="FFC658"/>
      </a:accent3>
      <a:accent4>
        <a:srgbClr val="E30450"/>
      </a:accent4>
      <a:accent5>
        <a:srgbClr val="0091DA"/>
      </a:accent5>
      <a:accent6>
        <a:srgbClr val="007770"/>
      </a:accent6>
      <a:hlink>
        <a:srgbClr val="642F6C"/>
      </a:hlink>
      <a:folHlink>
        <a:srgbClr val="FFA8C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  <a:effectLst/>
      </a:spPr>
      <a:bodyPr rtlCol="0" anchor="ctr"/>
      <a:lstStyle>
        <a:defPPr algn="ctr">
          <a:defRPr sz="2200" dirty="0" err="1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2200" dirty="0" err="1" smtClean="0">
            <a:solidFill>
              <a:srgbClr val="1E1E1E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VV esitysmalli yleinen.potx" id="{BBE183DB-0258-421F-AD78-0FF0B4CDCAEB}" vid="{8B008161-7A97-49C7-8036-9F63E5CE2DE7}"/>
    </a:ext>
  </a:extLst>
</a:theme>
</file>

<file path=ppt/theme/theme9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FC273FBDB1AAC448BDBB3CA1302F22C6" ma:contentTypeVersion="3" ma:contentTypeDescription="Luo uusi asiakirja." ma:contentTypeScope="" ma:versionID="f3f7e1d45d6b2b594da14095fd18003d">
  <xsd:schema xmlns:xsd="http://www.w3.org/2001/XMLSchema" xmlns:xs="http://www.w3.org/2001/XMLSchema" xmlns:p="http://schemas.microsoft.com/office/2006/metadata/properties" xmlns:ns2="ebb82943-49da-4504-a2f3-a33fb2eb95f1" targetNamespace="http://schemas.microsoft.com/office/2006/metadata/properties" ma:root="true" ma:fieldsID="8f194172f508ad1cee8f4c80405fd51a" ns2:_="">
    <xsd:import namespace="ebb82943-49da-4504-a2f3-a33fb2eb95f1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b82943-49da-4504-a2f3-a33fb2eb95f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F11D36B-F422-433D-8DB5-DD5680357962}">
  <ds:schemaRefs>
    <ds:schemaRef ds:uri="http://purl.org/dc/terms/"/>
    <ds:schemaRef ds:uri="ebb82943-49da-4504-a2f3-a33fb2eb95f1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3D7A337-1D1F-4C0B-A2C8-4C453D59B3B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bb82943-49da-4504-a2f3-a33fb2eb95f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880547C-5A65-4157-BEFB-3BEDBC348C8D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aa215772-83bf-4788-8065-52456fa26027}" enabled="0" method="" siteId="{aa215772-83bf-4788-8065-52456fa26027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DVV FI</Template>
  <TotalTime>6075</TotalTime>
  <Words>1477</Words>
  <Application>Microsoft Office PowerPoint</Application>
  <PresentationFormat>Laajakuva</PresentationFormat>
  <Paragraphs>144</Paragraphs>
  <Slides>16</Slides>
  <Notes>5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8</vt:i4>
      </vt:variant>
      <vt:variant>
        <vt:lpstr>Dian otsikot</vt:lpstr>
      </vt:variant>
      <vt:variant>
        <vt:i4>16</vt:i4>
      </vt:variant>
    </vt:vector>
  </HeadingPairs>
  <TitlesOfParts>
    <vt:vector size="31" baseType="lpstr">
      <vt:lpstr>Aptos</vt:lpstr>
      <vt:lpstr>Arial</vt:lpstr>
      <vt:lpstr>Calibri</vt:lpstr>
      <vt:lpstr>Courier New</vt:lpstr>
      <vt:lpstr>Microsoft Sans Serif</vt:lpstr>
      <vt:lpstr>Times New Roman</vt:lpstr>
      <vt:lpstr>Wingdings</vt:lpstr>
      <vt:lpstr>DVV FI</vt:lpstr>
      <vt:lpstr>Suomi_fi</vt:lpstr>
      <vt:lpstr>Suomi_fi punainen</vt:lpstr>
      <vt:lpstr>Suomi_fi vaalean violetti</vt:lpstr>
      <vt:lpstr>2_DVV FI</vt:lpstr>
      <vt:lpstr>vihreä</vt:lpstr>
      <vt:lpstr>DVV SE</vt:lpstr>
      <vt:lpstr>1_DVV FI</vt:lpstr>
      <vt:lpstr>Myndighetsposten blir i första hand digital i 2026</vt:lpstr>
      <vt:lpstr>PowerPoint-esitys</vt:lpstr>
      <vt:lpstr>Upp till 2,1 miljoner nya användare av Suomi.fi-meddelanden</vt:lpstr>
      <vt:lpstr>Genomförande av ändringen i 2026</vt:lpstr>
      <vt:lpstr>Ändringen görs stegvis</vt:lpstr>
      <vt:lpstr>PowerPoint-esitys</vt:lpstr>
      <vt:lpstr>PowerPoint-esitys</vt:lpstr>
      <vt:lpstr>Berätta om ändringen för era kunder</vt:lpstr>
      <vt:lpstr>Det är viktigt att berätta om den elektroniska kommunikationen</vt:lpstr>
      <vt:lpstr>Alla behövs för kommunikationen</vt:lpstr>
      <vt:lpstr>Var får jag stöd och information?</vt:lpstr>
      <vt:lpstr>Prioritera Digitalt- förändringen fortsätter  </vt:lpstr>
      <vt:lpstr>PowerPoint-esitys</vt:lpstr>
      <vt:lpstr>Vad lönar det sig att göra nu?</vt:lpstr>
      <vt:lpstr>Håll dig uppdaterad med framskridandet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Digitaalisten viranomaisviestien ensisijaisuus</dc:title>
  <dc:creator>Gullman Mirva (DVV)</dc:creator>
  <cp:lastModifiedBy>Railotie Päivi (DVV)</cp:lastModifiedBy>
  <cp:revision>13</cp:revision>
  <dcterms:created xsi:type="dcterms:W3CDTF">2025-08-14T04:16:04Z</dcterms:created>
  <dcterms:modified xsi:type="dcterms:W3CDTF">2025-12-04T11:37:49Z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0x010100FC273FBDB1AAC448BDBB3CA1302F22C6</vt:lpwstr>
  </property>
</Properties>
</file>