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4"/>
  </p:sldMasterIdLst>
  <p:notesMasterIdLst>
    <p:notesMasterId r:id="rId7"/>
  </p:notesMasterIdLst>
  <p:sldIdLst>
    <p:sldId id="258" r:id="rId5"/>
    <p:sldId id="259" r:id="rId6"/>
  </p:sldIdLst>
  <p:sldSz cx="6858000" cy="12192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384" y="176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31.3.2026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208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>
            <a:extLst>
              <a:ext uri="{FF2B5EF4-FFF2-40B4-BE49-F238E27FC236}">
                <a16:creationId xmlns:a16="http://schemas.microsoft.com/office/drawing/2014/main" id="{E0E697EA-E593-732D-AE1E-2C69ED4F0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6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3365D23-E61B-5470-B746-3875CFF17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theme/theme1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C98290-638E-4838-B8E1-2F28EA74C675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customXml/itemProps2.xml><?xml version="1.0" encoding="utf-8"?>
<ds:datastoreItem xmlns:ds="http://schemas.openxmlformats.org/officeDocument/2006/customXml" ds:itemID="{FB6E92D5-A063-4EF3-B5E0-B9796BA74E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1A06E7-9490-4FAE-A7C6-FFD70F4104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274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7" baseType="lpstr">
      <vt:lpstr>Arial</vt:lpstr>
      <vt:lpstr>Calibri</vt:lpstr>
      <vt:lpstr>Courier New</vt:lpstr>
      <vt:lpstr>Wingdings</vt:lpstr>
      <vt:lpstr>Suomi_fi vaalean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38</cp:revision>
  <dcterms:created xsi:type="dcterms:W3CDTF">2019-05-23T20:18:59Z</dcterms:created>
  <dcterms:modified xsi:type="dcterms:W3CDTF">2026-03-31T13:51:24Z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