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4"/>
  </p:sldMasterIdLst>
  <p:notesMasterIdLst>
    <p:notesMasterId r:id="rId7"/>
  </p:notesMasterIdLst>
  <p:sldIdLst>
    <p:sldId id="258" r:id="rId5"/>
    <p:sldId id="259" r:id="rId6"/>
  </p:sldIdLst>
  <p:sldSz cx="6858000" cy="12192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2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388ABD3-F55A-42EC-AEE9-CBF5C3254CB8}" v="1" dt="2026-04-01T16:34:50.4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11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2500" y="60"/>
      </p:cViewPr>
      <p:guideLst>
        <p:guide orient="horz" pos="384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ilotie Päivi (DVV)" userId="32d4d7b1-cfda-446f-b284-6112945698ac" providerId="ADAL" clId="{CE45F7F3-7E30-40B8-BC0F-4C9AE4E7093A}"/>
    <pc:docChg chg="custSel modSld">
      <pc:chgData name="Railotie Päivi (DVV)" userId="32d4d7b1-cfda-446f-b284-6112945698ac" providerId="ADAL" clId="{CE45F7F3-7E30-40B8-BC0F-4C9AE4E7093A}" dt="2026-04-01T16:35:04.937" v="5" actId="1076"/>
      <pc:docMkLst>
        <pc:docMk/>
      </pc:docMkLst>
      <pc:sldChg chg="addSp delSp modSp mod">
        <pc:chgData name="Railotie Päivi (DVV)" userId="32d4d7b1-cfda-446f-b284-6112945698ac" providerId="ADAL" clId="{CE45F7F3-7E30-40B8-BC0F-4C9AE4E7093A}" dt="2026-04-01T16:35:04.937" v="5" actId="1076"/>
        <pc:sldMkLst>
          <pc:docMk/>
          <pc:sldMk cId="2494899824" sldId="259"/>
        </pc:sldMkLst>
        <pc:picChg chg="del">
          <ac:chgData name="Railotie Päivi (DVV)" userId="32d4d7b1-cfda-446f-b284-6112945698ac" providerId="ADAL" clId="{CE45F7F3-7E30-40B8-BC0F-4C9AE4E7093A}" dt="2026-04-01T16:34:58.323" v="3" actId="478"/>
          <ac:picMkLst>
            <pc:docMk/>
            <pc:sldMk cId="2494899824" sldId="259"/>
            <ac:picMk id="2" creationId="{D5105252-9FA0-8758-F711-83A468454186}"/>
          </ac:picMkLst>
        </pc:picChg>
        <pc:picChg chg="del">
          <ac:chgData name="Railotie Päivi (DVV)" userId="32d4d7b1-cfda-446f-b284-6112945698ac" providerId="ADAL" clId="{CE45F7F3-7E30-40B8-BC0F-4C9AE4E7093A}" dt="2026-04-01T16:35:02.289" v="4" actId="478"/>
          <ac:picMkLst>
            <pc:docMk/>
            <pc:sldMk cId="2494899824" sldId="259"/>
            <ac:picMk id="3" creationId="{A3365D23-E61B-5470-B746-3875CFF178EA}"/>
          </ac:picMkLst>
        </pc:picChg>
        <pc:picChg chg="add mod">
          <ac:chgData name="Railotie Päivi (DVV)" userId="32d4d7b1-cfda-446f-b284-6112945698ac" providerId="ADAL" clId="{CE45F7F3-7E30-40B8-BC0F-4C9AE4E7093A}" dt="2026-04-01T16:35:04.937" v="5" actId="1076"/>
          <ac:picMkLst>
            <pc:docMk/>
            <pc:sldMk cId="2494899824" sldId="259"/>
            <ac:picMk id="5" creationId="{BA876F6F-E8CC-2B1D-5313-5CB90FED3804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1.4.2026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208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4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uva 11">
            <a:extLst>
              <a:ext uri="{FF2B5EF4-FFF2-40B4-BE49-F238E27FC236}">
                <a16:creationId xmlns:a16="http://schemas.microsoft.com/office/drawing/2014/main" id="{E0E697EA-E593-732D-AE1E-2C69ED4F0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860775" cy="1219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6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uva 4" descr="Kuva, joka sisältää kohteen teksti, kuvakaappaus, diagrammi, muotoilu&#10;&#10;Tekoälyllä luotu sisältö voi olla virheellistä.">
            <a:extLst>
              <a:ext uri="{FF2B5EF4-FFF2-40B4-BE49-F238E27FC236}">
                <a16:creationId xmlns:a16="http://schemas.microsoft.com/office/drawing/2014/main" id="{BA876F6F-E8CC-2B1D-5313-5CB90FED38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34"/>
            <a:ext cx="6858000" cy="12187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9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theme/theme1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Props1.xml><?xml version="1.0" encoding="utf-8"?>
<ds:datastoreItem xmlns:ds="http://schemas.openxmlformats.org/officeDocument/2006/customXml" ds:itemID="{D71A06E7-9490-4FAE-A7C6-FFD70F4104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13e79e-2f69-41b7-a6d1-2150f1afe980"/>
    <ds:schemaRef ds:uri="6b773d18-e853-4aa5-a423-3fd7c902ce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B6E92D5-A063-4EF3-B5E0-B9796BA74E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C98290-638E-4838-B8E1-2F28EA74C675}">
  <ds:schemaRefs>
    <ds:schemaRef ds:uri="http://schemas.microsoft.com/office/2006/metadata/properties"/>
    <ds:schemaRef ds:uri="http://schemas.microsoft.com/office/infopath/2007/PartnerControls"/>
    <ds:schemaRef ds:uri="cc13e79e-2f69-41b7-a6d1-2150f1afe980"/>
    <ds:schemaRef ds:uri="6b773d18-e853-4aa5-a423-3fd7c902ce7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275</TotalTime>
  <Words>0</Words>
  <Application>Microsoft Office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2</vt:i4>
      </vt:variant>
    </vt:vector>
  </HeadingPairs>
  <TitlesOfParts>
    <vt:vector size="7" baseType="lpstr">
      <vt:lpstr>Arial</vt:lpstr>
      <vt:lpstr>Calibri</vt:lpstr>
      <vt:lpstr>Courier New</vt:lpstr>
      <vt:lpstr>Wingdings</vt:lpstr>
      <vt:lpstr>Suomi_fi vaalean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Railotie Päivi (DVV)</cp:lastModifiedBy>
  <cp:revision>39</cp:revision>
  <dcterms:created xsi:type="dcterms:W3CDTF">2019-05-23T20:18:59Z</dcterms:created>
  <dcterms:modified xsi:type="dcterms:W3CDTF">2026-04-01T16:35:10Z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