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</p:sldMasterIdLst>
  <p:notesMasterIdLst>
    <p:notesMasterId r:id="rId7"/>
  </p:notesMasterIdLst>
  <p:sldIdLst>
    <p:sldId id="258" r:id="rId5"/>
    <p:sldId id="259" r:id="rId6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536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3365D23-E61B-5470-B746-3875CFF17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D71A06E7-9490-4FAE-A7C6-FFD70F4104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6E92D5-A063-4EF3-B5E0-B9796BA74E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C98290-638E-4838-B8E1-2F28EA74C675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274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39</cp:revision>
  <dcterms:created xsi:type="dcterms:W3CDTF">2019-05-23T20:18:59Z</dcterms:created>
  <dcterms:modified xsi:type="dcterms:W3CDTF">2026-04-01T13:40:22Z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