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34" r:id="rId2"/>
    <p:sldMasterId id="2147483741" r:id="rId3"/>
    <p:sldMasterId id="2147483748" r:id="rId4"/>
    <p:sldMasterId id="2147483755" r:id="rId5"/>
    <p:sldMasterId id="2147483762" r:id="rId6"/>
    <p:sldMasterId id="2147483769" r:id="rId7"/>
  </p:sldMasterIdLst>
  <p:notesMasterIdLst>
    <p:notesMasterId r:id="rId10"/>
  </p:notesMasterIdLst>
  <p:sldIdLst>
    <p:sldId id="259" r:id="rId8"/>
    <p:sldId id="260" r:id="rId9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7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232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8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9ECE6DFD-9F6D-B706-4DAA-8F8C1B483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C547C75D-28A0-4425-8054-319657FCEC1A}"/>
</file>

<file path=customXml/itemProps2.xml><?xml version="1.0" encoding="utf-8"?>
<ds:datastoreItem xmlns:ds="http://schemas.openxmlformats.org/officeDocument/2006/customXml" ds:itemID="{E44421C0-34F3-4F92-A1A0-63EAB50CA5F9}"/>
</file>

<file path=customXml/itemProps3.xml><?xml version="1.0" encoding="utf-8"?>
<ds:datastoreItem xmlns:ds="http://schemas.openxmlformats.org/officeDocument/2006/customXml" ds:itemID="{83F2A445-4B68-47D2-B9AE-5C3666EB95CA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275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33</cp:revision>
  <dcterms:created xsi:type="dcterms:W3CDTF">2019-05-23T20:18:59Z</dcterms:created>
  <dcterms:modified xsi:type="dcterms:W3CDTF">2026-04-01T17:28:25Z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