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45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34" r:id="rId2"/>
    <p:sldMasterId id="2147483741" r:id="rId3"/>
    <p:sldMasterId id="2147483748" r:id="rId4"/>
    <p:sldMasterId id="2147483755" r:id="rId5"/>
    <p:sldMasterId id="2147483762" r:id="rId6"/>
    <p:sldMasterId id="2147483769" r:id="rId7"/>
  </p:sldMasterIdLst>
  <p:notesMasterIdLst>
    <p:notesMasterId r:id="rId10"/>
  </p:notesMasterIdLst>
  <p:sldIdLst>
    <p:sldId id="259" r:id="rId8"/>
    <p:sldId id="260" r:id="rId9"/>
  </p:sldIdLst>
  <p:sldSz cx="12192000" cy="6858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37" autoAdjust="0"/>
    <p:restoredTop sz="94660"/>
  </p:normalViewPr>
  <p:slideViewPr>
    <p:cSldViewPr snapToGrid="0" showGuides="1">
      <p:cViewPr varScale="1">
        <p:scale>
          <a:sx n="126" d="100"/>
          <a:sy n="126" d="100"/>
        </p:scale>
        <p:origin x="232" y="3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1.4.2026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rgbClr val="0033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bg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0689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B2B38628-C6C6-4CC4-93BA-573E84F4E5F6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4545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31897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>
            <a:lvl1pPr>
              <a:buClr>
                <a:srgbClr val="EA7125"/>
              </a:buClr>
              <a:defRPr/>
            </a:lvl1pPr>
            <a:lvl2pPr>
              <a:buClr>
                <a:srgbClr val="EA7125"/>
              </a:buClr>
              <a:defRPr/>
            </a:lvl2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793256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1714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84363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2A97C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31" name="Ryhmä 30">
            <a:extLst>
              <a:ext uri="{FF2B5EF4-FFF2-40B4-BE49-F238E27FC236}">
                <a16:creationId xmlns:a16="http://schemas.microsoft.com/office/drawing/2014/main" id="{F81C496A-8033-4BAB-A12C-BF7DD03007F0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32" name="Oval 10">
              <a:extLst>
                <a:ext uri="{FF2B5EF4-FFF2-40B4-BE49-F238E27FC236}">
                  <a16:creationId xmlns:a16="http://schemas.microsoft.com/office/drawing/2014/main" id="{5C632B82-58DE-40CE-B604-10917AFD966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3" name="Picture 2">
              <a:extLst>
                <a:ext uri="{FF2B5EF4-FFF2-40B4-BE49-F238E27FC236}">
                  <a16:creationId xmlns:a16="http://schemas.microsoft.com/office/drawing/2014/main" id="{D9DD06D2-EB8A-46AF-83ED-D1EF660D7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4" name="Oval 4">
              <a:extLst>
                <a:ext uri="{FF2B5EF4-FFF2-40B4-BE49-F238E27FC236}">
                  <a16:creationId xmlns:a16="http://schemas.microsoft.com/office/drawing/2014/main" id="{81998CF2-4C96-442F-A9D0-B54C9F733BF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5" name="Picture 2">
              <a:extLst>
                <a:ext uri="{FF2B5EF4-FFF2-40B4-BE49-F238E27FC236}">
                  <a16:creationId xmlns:a16="http://schemas.microsoft.com/office/drawing/2014/main" id="{E2EDF9B3-7F5B-46A8-9366-E449E25E5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6" name="Oval 6">
              <a:extLst>
                <a:ext uri="{FF2B5EF4-FFF2-40B4-BE49-F238E27FC236}">
                  <a16:creationId xmlns:a16="http://schemas.microsoft.com/office/drawing/2014/main" id="{88C43C8A-F45E-447F-9D83-C98FA0CD09E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EDE52960-7FDA-4B25-B330-0CEAE35AD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8" name="Oval 6">
              <a:extLst>
                <a:ext uri="{FF2B5EF4-FFF2-40B4-BE49-F238E27FC236}">
                  <a16:creationId xmlns:a16="http://schemas.microsoft.com/office/drawing/2014/main" id="{A89A7943-E602-40B4-A3FE-700647C6086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A7025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9" name="Picture 2">
              <a:extLst>
                <a:ext uri="{FF2B5EF4-FFF2-40B4-BE49-F238E27FC236}">
                  <a16:creationId xmlns:a16="http://schemas.microsoft.com/office/drawing/2014/main" id="{AB85CA8C-B922-40D7-9B9F-CBB00E67B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15500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F1F3D0A0-2C23-4A89-8778-DCCB9B76212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DF9777C3-70FC-41B5-982F-CE1C7379EA91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35408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712923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256147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9795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520028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57359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D5991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C2BDC46C-6E6F-4AEC-A006-777E82E2F49D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4" name="Oval 10">
              <a:extLst>
                <a:ext uri="{FF2B5EF4-FFF2-40B4-BE49-F238E27FC236}">
                  <a16:creationId xmlns:a16="http://schemas.microsoft.com/office/drawing/2014/main" id="{327B7A37-FD68-40B3-A80B-1C24FC526A8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427022A6-6871-415E-A04C-6A5049818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6" name="Oval 4">
              <a:extLst>
                <a:ext uri="{FF2B5EF4-FFF2-40B4-BE49-F238E27FC236}">
                  <a16:creationId xmlns:a16="http://schemas.microsoft.com/office/drawing/2014/main" id="{597018E6-03FE-4E95-BF58-4D779199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48BF3D98-554A-418E-BC9D-756525BC7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8" name="Oval 6">
              <a:extLst>
                <a:ext uri="{FF2B5EF4-FFF2-40B4-BE49-F238E27FC236}">
                  <a16:creationId xmlns:a16="http://schemas.microsoft.com/office/drawing/2014/main" id="{3D7C11B3-1955-4DBA-9049-A021ECA2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2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EF074ABC-D9A9-45B9-B35E-8EF67EF4C9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1F63281B-6B37-44E0-939D-E22CD7DD69F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2035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FE66BFC3-0920-4A5C-9A2C-5D7FE4EBB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7280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Suorakulmio 6">
            <a:extLst>
              <a:ext uri="{FF2B5EF4-FFF2-40B4-BE49-F238E27FC236}">
                <a16:creationId xmlns:a16="http://schemas.microsoft.com/office/drawing/2014/main" id="{D0D806F5-15BE-4B91-A2B0-98C4DEC9E26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BEF96BE-E8D2-4EA5-A05C-AFE0D3AECD4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506830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943194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321492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5930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8A1DB4F4-F04A-464F-8B22-6A0B3250CE53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165A249-6791-4B17-B429-30D0D887C45B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794086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1578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22" name="Ryhmä 21">
            <a:extLst>
              <a:ext uri="{FF2B5EF4-FFF2-40B4-BE49-F238E27FC236}">
                <a16:creationId xmlns:a16="http://schemas.microsoft.com/office/drawing/2014/main" id="{E69308E3-2D21-4196-A3A1-23E20202155C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23" name="Oval 7">
              <a:extLst>
                <a:ext uri="{FF2B5EF4-FFF2-40B4-BE49-F238E27FC236}">
                  <a16:creationId xmlns:a16="http://schemas.microsoft.com/office/drawing/2014/main" id="{7E5D0602-653C-42EF-8040-E17707232AA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641EE07A-54BB-4423-8365-850DBA971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4">
              <a:extLst>
                <a:ext uri="{FF2B5EF4-FFF2-40B4-BE49-F238E27FC236}">
                  <a16:creationId xmlns:a16="http://schemas.microsoft.com/office/drawing/2014/main" id="{500D2869-5BDE-4E44-8AE6-3E975522544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AC7D79C-3C6E-4C24-B122-102BFB2B5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C48225AC-FEB0-4A4E-A500-12D7E1ED562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47DA5671-6B26-4FFE-BC90-539D90808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9" name="Oval 6">
              <a:extLst>
                <a:ext uri="{FF2B5EF4-FFF2-40B4-BE49-F238E27FC236}">
                  <a16:creationId xmlns:a16="http://schemas.microsoft.com/office/drawing/2014/main" id="{91E028A8-3C02-41E3-B1A6-4DCE67146FBA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96EBB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8920140-49A6-40E2-8136-4BE8D7192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31" name="Suorakulmio 30">
            <a:extLst>
              <a:ext uri="{FF2B5EF4-FFF2-40B4-BE49-F238E27FC236}">
                <a16:creationId xmlns:a16="http://schemas.microsoft.com/office/drawing/2014/main" id="{E40CD8AD-2733-41BC-8E83-732F1C0CAD65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274700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4ADDCFDE-AC7F-45A0-A173-4C7F6B7F766D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3243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31119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8072841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5107595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37565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194E0312-4F2F-4CD5-96D6-337353A70BE0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38043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C5A0D2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18D3F83F-C8E0-4979-BB81-C33E7D3ECF2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5A00244E-2242-42CF-B93E-E8CA1CD8E7A9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1F5BA562-7079-4510-BEF7-BF36F34EC4C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DB369242-E155-4B84-9488-7A8254FC1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FF94145F-EBFD-4FB7-BF15-31222C63ACC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ECB63D16-E2AF-4558-9728-89A457D33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9">
              <a:extLst>
                <a:ext uri="{FF2B5EF4-FFF2-40B4-BE49-F238E27FC236}">
                  <a16:creationId xmlns:a16="http://schemas.microsoft.com/office/drawing/2014/main" id="{B6ED6783-43FA-4D70-A6D6-22795C58C8C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653B360D-1FD7-4F7D-B98D-27BA023B1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3" name="Oval 9">
              <a:extLst>
                <a:ext uri="{FF2B5EF4-FFF2-40B4-BE49-F238E27FC236}">
                  <a16:creationId xmlns:a16="http://schemas.microsoft.com/office/drawing/2014/main" id="{95109CC0-D28D-4834-A39A-19147D4153A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9E60B4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4" name="Picture 2">
              <a:extLst>
                <a:ext uri="{FF2B5EF4-FFF2-40B4-BE49-F238E27FC236}">
                  <a16:creationId xmlns:a16="http://schemas.microsoft.com/office/drawing/2014/main" id="{92D18A3C-A7E7-48BD-ACCD-EEFF7E436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9567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44465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789840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4747597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943343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4E9DCE9F-42D6-47B0-9F1A-744D81FAD67E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129868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25000"/>
            </a:scheme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606F5A79-ACED-464A-8BB2-7C1BBA958432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16CCFB11-5FFC-4E14-B203-26688592404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37052C72-7C79-44BE-BF09-2572B9E2E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3" name="Oval 4">
              <a:extLst>
                <a:ext uri="{FF2B5EF4-FFF2-40B4-BE49-F238E27FC236}">
                  <a16:creationId xmlns:a16="http://schemas.microsoft.com/office/drawing/2014/main" id="{E58A4D74-F2F0-4B0D-890D-D8552B8173E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F9097556-39F7-4BA1-87CF-6DC0E269B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950D8195-C1C6-4F50-BB12-559559D2530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3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4E6EE97-88A2-47ED-9A9D-82F1A6A57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E0DB736D-87BC-40C9-A791-37591EB5990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777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1DC5999C-9DAB-4473-A4CC-D664806C0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29" name="Suorakulmio 28">
            <a:extLst>
              <a:ext uri="{FF2B5EF4-FFF2-40B4-BE49-F238E27FC236}">
                <a16:creationId xmlns:a16="http://schemas.microsoft.com/office/drawing/2014/main" id="{89A5F569-CFC3-4E59-89AE-B52CED7C6B9F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0789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568492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17776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35627893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189373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87443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E09EDBCD-5DF2-4227-AE77-3E2A76F629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879024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3092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A1EC2D63-A9CC-4BF1-84B0-36583F3F5F9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1AE34EC8-71EF-45C0-89EC-2B969CF51D05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68D5E9C8-379F-4AC0-BA73-7B36F28773B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600B92B-CE52-4C6E-B056-A9B009DDD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4">
              <a:extLst>
                <a:ext uri="{FF2B5EF4-FFF2-40B4-BE49-F238E27FC236}">
                  <a16:creationId xmlns:a16="http://schemas.microsoft.com/office/drawing/2014/main" id="{A0F7EF6C-5532-4A84-8C67-C8EBCCAFDF08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3AC8DBD1-0CF2-4272-936F-DB804503A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A7570786-D593-476E-8330-3FE8CA7C045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F68652D-29CF-4E17-B90B-56B10A9D8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4A3EB0CC-0C9A-4BC1-A071-C6E6881DABE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AC11C7F6-2A50-40F0-8662-AF20C8061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2492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D77EFAF-E1AB-4AFF-86D3-6AB4A2EDCB74}"/>
              </a:ext>
            </a:extLst>
          </p:cNvPr>
          <p:cNvSpPr/>
          <p:nvPr/>
        </p:nvSpPr>
        <p:spPr bwMode="hidden">
          <a:xfrm>
            <a:off x="0" y="72000"/>
            <a:ext cx="4104000" cy="6786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cxnSp>
        <p:nvCxnSpPr>
          <p:cNvPr id="15" name="Suora yhdysviiva 14">
            <a:extLst>
              <a:ext uri="{FF2B5EF4-FFF2-40B4-BE49-F238E27FC236}">
                <a16:creationId xmlns:a16="http://schemas.microsoft.com/office/drawing/2014/main" id="{0CFFF18C-ADFF-4EBB-9B95-36023C787766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645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68778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59A9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2" name="Ryhmä 11">
            <a:extLst>
              <a:ext uri="{FF2B5EF4-FFF2-40B4-BE49-F238E27FC236}">
                <a16:creationId xmlns:a16="http://schemas.microsoft.com/office/drawing/2014/main" id="{B684989C-5558-4170-8443-462C880473B6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3" name="Oval 9">
              <a:extLst>
                <a:ext uri="{FF2B5EF4-FFF2-40B4-BE49-F238E27FC236}">
                  <a16:creationId xmlns:a16="http://schemas.microsoft.com/office/drawing/2014/main" id="{09D981C5-6418-46BA-B2D6-C0B91C14D58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DE1F3CA3-4461-43AE-BCDB-993D1A704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5" name="Oval 4">
              <a:extLst>
                <a:ext uri="{FF2B5EF4-FFF2-40B4-BE49-F238E27FC236}">
                  <a16:creationId xmlns:a16="http://schemas.microsoft.com/office/drawing/2014/main" id="{60CF3A6E-F5F1-4B3C-81D6-2849B6003526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8DFC2908-6632-453C-9F13-3839C9BE5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A62F0A09-9FB7-4A36-B34A-BA450DED787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BF030AD-5CF2-47A2-B19C-DD2106AFA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grpSp>
          <p:nvGrpSpPr>
            <p:cNvPr id="19" name="Ryhmä 18">
              <a:extLst>
                <a:ext uri="{FF2B5EF4-FFF2-40B4-BE49-F238E27FC236}">
                  <a16:creationId xmlns:a16="http://schemas.microsoft.com/office/drawing/2014/main" id="{899F0D78-4440-4F8F-9978-9227252A098B}"/>
                </a:ext>
              </a:extLst>
            </p:cNvPr>
            <p:cNvGrpSpPr/>
            <p:nvPr/>
          </p:nvGrpSpPr>
          <p:grpSpPr bwMode="ltGray">
            <a:xfrm>
              <a:off x="5624850" y="1498020"/>
              <a:ext cx="828000" cy="828000"/>
              <a:chOff x="5624850" y="1498020"/>
              <a:chExt cx="828000" cy="828000"/>
            </a:xfrm>
          </p:grpSpPr>
          <p:sp>
            <p:nvSpPr>
              <p:cNvPr id="20" name="Oval 6">
                <a:extLst>
                  <a:ext uri="{FF2B5EF4-FFF2-40B4-BE49-F238E27FC236}">
                    <a16:creationId xmlns:a16="http://schemas.microsoft.com/office/drawing/2014/main" id="{551BC299-3E2E-4E48-A390-B50801882BB0}"/>
                  </a:ext>
                </a:extLst>
              </p:cNvPr>
              <p:cNvSpPr/>
              <p:nvPr/>
            </p:nvSpPr>
            <p:spPr bwMode="ltGray">
              <a:xfrm>
                <a:off x="5624850" y="1498020"/>
                <a:ext cx="828000" cy="828000"/>
              </a:xfrm>
              <a:prstGeom prst="ellipse">
                <a:avLst/>
              </a:prstGeom>
              <a:solidFill>
                <a:srgbClr val="002E5F">
                  <a:alpha val="44706"/>
                </a:srgb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21" name="Picture 2">
                <a:extLst>
                  <a:ext uri="{FF2B5EF4-FFF2-40B4-BE49-F238E27FC236}">
                    <a16:creationId xmlns:a16="http://schemas.microsoft.com/office/drawing/2014/main" id="{3EDEE508-C7C1-4B21-B94D-9948D86706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ltGray">
              <a:xfrm>
                <a:off x="5886450" y="1771650"/>
                <a:ext cx="304800" cy="3048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8080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3F477FF-F19D-454F-8C66-BD69AD4B5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AD08672A-176A-47B1-BDC9-3E2341DEE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62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013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2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C3A25805-1DC0-484F-BCC1-B1C09DC6FD9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91584A2D-EEAC-43E3-81FC-19AED7CD3E3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163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</p:sldLayoutIdLst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chemeClr val="tx2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44C15506-C1B8-4E49-9564-DF290AB1D415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07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A7125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Suorakulmio 14">
            <a:extLst>
              <a:ext uri="{FF2B5EF4-FFF2-40B4-BE49-F238E27FC236}">
                <a16:creationId xmlns:a16="http://schemas.microsoft.com/office/drawing/2014/main" id="{710DCC88-9BFD-448F-95BC-FE42F50A656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5536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2035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955F5762-AA7D-407E-83B9-9DF807B6E432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AA69592-D1EE-43A6-88DE-7999BC025C89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01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9E60B4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118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777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0911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2D5F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4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8"/>
          </a:xfrm>
          <a:prstGeom prst="rect">
            <a:avLst/>
          </a:prstGeom>
        </p:spPr>
      </p:pic>
      <p:pic>
        <p:nvPicPr>
          <p:cNvPr id="2" name="Kuva 1">
            <a:extLst>
              <a:ext uri="{FF2B5EF4-FFF2-40B4-BE49-F238E27FC236}">
                <a16:creationId xmlns:a16="http://schemas.microsoft.com/office/drawing/2014/main" id="{72A231CE-3DBE-C43E-9DF1-B0ED955283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89532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theme/theme1.xml><?xml version="1.0" encoding="utf-8"?>
<a:theme xmlns:a="http://schemas.openxmlformats.org/drawingml/2006/main" name="Suomi_fi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Suomi_fi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35DA0ED4-860D-41C4-B5F5-823F2CD0510F}"/>
    </a:ext>
  </a:extLst>
</a:theme>
</file>

<file path=ppt/theme/theme2.xml><?xml version="1.0" encoding="utf-8"?>
<a:theme xmlns:a="http://schemas.openxmlformats.org/drawingml/2006/main" name="Suomi_fi oranss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0EA252B-78C3-4EE9-9ECA-0B67B18079FD}"/>
    </a:ext>
  </a:extLst>
</a:theme>
</file>

<file path=ppt/theme/theme3.xml><?xml version="1.0" encoding="utf-8"?>
<a:theme xmlns:a="http://schemas.openxmlformats.org/drawingml/2006/main" name="Suomi_fi puna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80528B42-F280-4F78-BC82-7CA3E60DC17F}"/>
    </a:ext>
  </a:extLst>
</a:theme>
</file>

<file path=ppt/theme/theme4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5.xml><?xml version="1.0" encoding="utf-8"?>
<a:theme xmlns:a="http://schemas.openxmlformats.org/drawingml/2006/main" name="Suomi_fi vaalean violett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CEE7EDB-60DF-4678-B1BE-A0201DA6E8BA}"/>
    </a:ext>
  </a:extLst>
</a:theme>
</file>

<file path=ppt/theme/theme6.xml><?xml version="1.0" encoding="utf-8"?>
<a:theme xmlns:a="http://schemas.openxmlformats.org/drawingml/2006/main" name="Suomi_fi vaalean vihreä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D1238EE4-871A-4317-8E88-2F76039C308C}"/>
    </a:ext>
  </a:extLst>
</a:theme>
</file>

<file path=ppt/theme/theme7.xml><?xml version="1.0" encoding="utf-8"?>
<a:theme xmlns:a="http://schemas.openxmlformats.org/drawingml/2006/main" name="Suomi_fi vaalean yön sininen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solidFill>
            <a:schemeClr val="accent1"/>
          </a:solidFill>
        </a:ln>
        <a:effectLst/>
      </a:spPr>
      <a:bodyPr rtlCol="0" anchor="ctr"/>
      <a:lstStyle>
        <a:defPPr algn="ctr">
          <a:defRPr sz="200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6CE968A4-7D17-4656-AF56-C87392205D00}"/>
    </a:ext>
  </a:extLst>
</a:theme>
</file>

<file path=ppt/theme/theme8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Props1.xml><?xml version="1.0" encoding="utf-8"?>
<ds:datastoreItem xmlns:ds="http://schemas.openxmlformats.org/officeDocument/2006/customXml" ds:itemID="{9F0FEAE5-BA42-46C8-AF8F-DD4984C8C2B6}"/>
</file>

<file path=customXml/itemProps2.xml><?xml version="1.0" encoding="utf-8"?>
<ds:datastoreItem xmlns:ds="http://schemas.openxmlformats.org/officeDocument/2006/customXml" ds:itemID="{3C495ECA-9F67-4ED2-989F-F515FE50C4DD}"/>
</file>

<file path=customXml/itemProps3.xml><?xml version="1.0" encoding="utf-8"?>
<ds:datastoreItem xmlns:ds="http://schemas.openxmlformats.org/officeDocument/2006/customXml" ds:itemID="{CB0EAB66-32EA-4BC0-92FB-69AFF946AD38}"/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276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7</vt:i4>
      </vt:variant>
      <vt:variant>
        <vt:lpstr>Dian otsikot</vt:lpstr>
      </vt:variant>
      <vt:variant>
        <vt:i4>2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Wingdings</vt:lpstr>
      <vt:lpstr>Suomi_fi</vt:lpstr>
      <vt:lpstr>Suomi_fi oranssi</vt:lpstr>
      <vt:lpstr>Suomi_fi punainen</vt:lpstr>
      <vt:lpstr>Suomi_fi vaalean sininen</vt:lpstr>
      <vt:lpstr>Suomi_fi vaalean violetti</vt:lpstr>
      <vt:lpstr>Suomi_fi vaalean vihreä</vt:lpstr>
      <vt:lpstr>Suomi_fi vaalean yön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34</cp:revision>
  <dcterms:created xsi:type="dcterms:W3CDTF">2019-05-23T20:18:59Z</dcterms:created>
  <dcterms:modified xsi:type="dcterms:W3CDTF">2026-04-01T17:29:50Z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