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8" r:id="rId1"/>
  </p:sldMasterIdLst>
  <p:notesMasterIdLst>
    <p:notesMasterId r:id="rId4"/>
  </p:notesMasterIdLst>
  <p:sldIdLst>
    <p:sldId id="258" r:id="rId2"/>
    <p:sldId id="259" r:id="rId3"/>
  </p:sldIdLst>
  <p:sldSz cx="6858000" cy="12192000"/>
  <p:notesSz cx="6858000" cy="9144000"/>
  <p:defaultTextStyle>
    <a:defPPr>
      <a:defRPr lang="fi-FI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4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Rg st="1" end="2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91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3392" y="176"/>
      </p:cViewPr>
      <p:guideLst>
        <p:guide orient="horz" pos="384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7" d="100"/>
          <a:sy n="67" d="100"/>
        </p:scale>
        <p:origin x="310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notesMaster" Target="notesMasters/notesMaster1.xml"/><Relationship Id="rId9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E76134-9237-4DF5-B027-47F902E1F457}" type="datetimeFigureOut">
              <a:rPr lang="fi-FI" smtClean="0"/>
              <a:t>1.4.2026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76205-C95B-43B6-B8FF-723FC239D64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725017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5208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2273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296EBB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84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Kuva 11">
            <a:extLst>
              <a:ext uri="{FF2B5EF4-FFF2-40B4-BE49-F238E27FC236}">
                <a16:creationId xmlns:a16="http://schemas.microsoft.com/office/drawing/2014/main" id="{E0E697EA-E593-732D-AE1E-2C69ED4F0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60776" cy="121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062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A3365D23-E61B-5470-B746-3875CFF178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6860775" cy="12191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899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</p:sld>
</file>

<file path=ppt/theme/theme1.xml><?xml version="1.0" encoding="utf-8"?>
<a:theme xmlns:a="http://schemas.openxmlformats.org/drawingml/2006/main" name="Suomi_fi vaalean sininen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B195E292-3596-4B93-A58C-089C779C1B4D}"/>
    </a:ext>
  </a:extLst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Asiakirja" ma:contentTypeID="0x010100ED98EADFE8FFE849838F928087A8428B" ma:contentTypeVersion="13" ma:contentTypeDescription="Luo uusi asiakirja." ma:contentTypeScope="" ma:versionID="4b442597a8dd6cf28578a4df275046b3">
  <xsd:schema xmlns:xsd="http://www.w3.org/2001/XMLSchema" xmlns:xs="http://www.w3.org/2001/XMLSchema" xmlns:p="http://schemas.microsoft.com/office/2006/metadata/properties" xmlns:ns2="cc13e79e-2f69-41b7-a6d1-2150f1afe980" xmlns:ns3="6b773d18-e853-4aa5-a423-3fd7c902ce7a" targetNamespace="http://schemas.microsoft.com/office/2006/metadata/properties" ma:root="true" ma:fieldsID="f01969ee83ee3f442aedfcff71aeac06" ns2:_="" ns3:_="">
    <xsd:import namespace="cc13e79e-2f69-41b7-a6d1-2150f1afe980"/>
    <xsd:import namespace="6b773d18-e853-4aa5-a423-3fd7c902ce7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13e79e-2f69-41b7-a6d1-2150f1afe9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Kuvien tunnisteet" ma:readOnly="false" ma:fieldId="{5cf76f15-5ced-4ddc-b409-7134ff3c332f}" ma:taxonomyMulti="true" ma:sspId="820d0138-141e-4207-b4a6-ad3372a878d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773d18-e853-4aa5-a423-3fd7c902ce7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ab64e3c-f4b0-4a76-aebc-ff9304290410}" ma:internalName="TaxCatchAll" ma:showField="CatchAllData" ma:web="6b773d18-e853-4aa5-a423-3fd7c902ce7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ältölaji"/>
        <xsd:element ref="dc:title" minOccurs="0" maxOccurs="1" ma:index="4" ma:displayName="Otsikk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c13e79e-2f69-41b7-a6d1-2150f1afe980">
      <Terms xmlns="http://schemas.microsoft.com/office/infopath/2007/PartnerControls"/>
    </lcf76f155ced4ddcb4097134ff3c332f>
    <TaxCatchAll xmlns="6b773d18-e853-4aa5-a423-3fd7c902ce7a" xsi:nil="true"/>
  </documentManagement>
</p:properties>
</file>

<file path=customXml/itemProps1.xml><?xml version="1.0" encoding="utf-8"?>
<ds:datastoreItem xmlns:ds="http://schemas.openxmlformats.org/officeDocument/2006/customXml" ds:itemID="{24D21B88-9F39-4EBF-BC9B-43920A8D2E48}"/>
</file>

<file path=customXml/itemProps2.xml><?xml version="1.0" encoding="utf-8"?>
<ds:datastoreItem xmlns:ds="http://schemas.openxmlformats.org/officeDocument/2006/customXml" ds:itemID="{E7FF25C6-4A59-4809-8B92-C144175B3BBA}"/>
</file>

<file path=customXml/itemProps3.xml><?xml version="1.0" encoding="utf-8"?>
<ds:datastoreItem xmlns:ds="http://schemas.openxmlformats.org/officeDocument/2006/customXml" ds:itemID="{24E47142-493F-43BE-BF89-76AF4423AC47}"/>
</file>

<file path=docProps/app.xml><?xml version="1.0" encoding="utf-8"?>
<Properties xmlns="http://schemas.openxmlformats.org/officeDocument/2006/extended-properties" xmlns:vt="http://schemas.openxmlformats.org/officeDocument/2006/docPropsVTypes">
  <Template>Suomi_fi Esitysmalli</Template>
  <TotalTime>271</TotalTime>
  <Words>0</Words>
  <Application>Microsoft Macintosh PowerPoint</Application>
  <PresentationFormat>Laajakuva</PresentationFormat>
  <Paragraphs>0</Paragraphs>
  <Slides>2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4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2</vt:i4>
      </vt:variant>
    </vt:vector>
  </HeadingPairs>
  <TitlesOfParts>
    <vt:vector size="7" baseType="lpstr">
      <vt:lpstr>Arial</vt:lpstr>
      <vt:lpstr>Calibri</vt:lpstr>
      <vt:lpstr>Courier New</vt:lpstr>
      <vt:lpstr>Wingdings</vt:lpstr>
      <vt:lpstr>Suomi_fi vaalean sininen</vt:lpstr>
      <vt:lpstr>PowerPoint-esitys</vt:lpstr>
      <vt:lpstr>PowerPoint-esitys</vt:lpstr>
    </vt:vector>
  </TitlesOfParts>
  <Company>Väestörekisterikeskus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Railotie Päivi (VRK)</dc:creator>
  <cp:lastModifiedBy>Olga Heikkilä</cp:lastModifiedBy>
  <cp:revision>37</cp:revision>
  <dcterms:created xsi:type="dcterms:W3CDTF">2019-05-23T20:18:59Z</dcterms:created>
  <dcterms:modified xsi:type="dcterms:W3CDTF">2026-04-01T17:23:49Z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0x010100ED98EADFE8FFE849838F928087A8428B</vt:lpwstr>
  </property>
</Properties>
</file>