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4"/>
  </p:notesMasterIdLst>
  <p:sldIdLst>
    <p:sldId id="258" r:id="rId2"/>
    <p:sldId id="259" r:id="rId3"/>
  </p:sldIdLst>
  <p:sldSz cx="6858000" cy="12192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392" y="176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20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>
            <a:extLst>
              <a:ext uri="{FF2B5EF4-FFF2-40B4-BE49-F238E27FC236}">
                <a16:creationId xmlns:a16="http://schemas.microsoft.com/office/drawing/2014/main" id="{D07B248C-DC0D-B8F0-91D3-A535395FE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60776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F1E0148F-719B-C2EE-142F-28CE7C75D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6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theme/theme1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725D6B68-549D-4414-9AFF-4E3100A1AF83}"/>
</file>

<file path=customXml/itemProps2.xml><?xml version="1.0" encoding="utf-8"?>
<ds:datastoreItem xmlns:ds="http://schemas.openxmlformats.org/officeDocument/2006/customXml" ds:itemID="{0322D139-E802-4F29-ACD9-EA31711112A5}"/>
</file>

<file path=customXml/itemProps3.xml><?xml version="1.0" encoding="utf-8"?>
<ds:datastoreItem xmlns:ds="http://schemas.openxmlformats.org/officeDocument/2006/customXml" ds:itemID="{19D99C22-3657-45E9-A5F9-03092C2964DC}"/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270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Suomi_fi vaalean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35</cp:revision>
  <dcterms:created xsi:type="dcterms:W3CDTF">2019-05-23T20:18:59Z</dcterms:created>
  <dcterms:modified xsi:type="dcterms:W3CDTF">2026-04-01T17:12:44Z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