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4" r:id="rId2"/>
    <p:sldMasterId id="2147483741" r:id="rId3"/>
    <p:sldMasterId id="2147483748" r:id="rId4"/>
    <p:sldMasterId id="2147483755" r:id="rId5"/>
    <p:sldMasterId id="2147483762" r:id="rId6"/>
    <p:sldMasterId id="2147483769" r:id="rId7"/>
  </p:sldMasterIdLst>
  <p:notesMasterIdLst>
    <p:notesMasterId r:id="rId10"/>
  </p:notesMasterIdLst>
  <p:sldIdLst>
    <p:sldId id="257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6134-9237-4DF5-B027-47F902E1F457}" type="datetimeFigureOut">
              <a:rPr lang="fi-FI" smtClean="0"/>
              <a:t>27.3.2025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6205-C95B-43B6-B8FF-723FC239D6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00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89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2B38628-C6C6-4CC4-93BA-573E84F4E5F6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5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189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>
            <a:lvl1pPr>
              <a:buClr>
                <a:srgbClr val="EA7125"/>
              </a:buClr>
              <a:defRPr/>
            </a:lvl1pPr>
            <a:lvl2pPr>
              <a:buClr>
                <a:srgbClr val="EA7125"/>
              </a:buCl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325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71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6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2A97C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F81C496A-8033-4BAB-A12C-BF7DD03007F0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C632B82-58DE-40CE-B604-10917AFD966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DD06D2-EB8A-46AF-83ED-D1EF660D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81998CF2-4C96-442F-A9D0-B54C9F733BF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E2EDF9B3-7F5B-46A8-9366-E449E25E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88C43C8A-F45E-447F-9D83-C98FA0CD09E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6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DE52960-7FDA-4B25-B330-0CEAE35A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A89A7943-E602-40B4-A3FE-700647C6086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A7025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AB85CA8C-B922-40D7-9B9F-CBB00E67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50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1F3D0A0-2C23-4A89-8778-DCCB9B76212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F9777C3-70FC-41B5-982F-CE1C7379EA91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4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2923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56147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D60A464-AC1F-49A1-AF0E-F8875D6CED2A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4246D37-DBE6-4D33-9723-E5B09C459C43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95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2002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3BF00D8-5428-46A3-88A3-C256C6BBA5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35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FD5991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CC3FF0E-F343-43C1-9B59-93F9EFF1CCD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C2BDC46C-6E6F-4AEC-A006-777E82E2F49D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27B7A37-FD68-40B3-A80B-1C24FC526A8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27022A6-6871-415E-A04C-6A5049818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597018E6-03FE-4E95-BF58-4D779199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82375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8BF3D98-554A-418E-BC9D-756525B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8" name="Oval 6">
              <a:extLst>
                <a:ext uri="{FF2B5EF4-FFF2-40B4-BE49-F238E27FC236}">
                  <a16:creationId xmlns:a16="http://schemas.microsoft.com/office/drawing/2014/main" id="{3D7C11B3-1955-4DBA-9049-A021ECA2416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EF074ABC-D9A9-45B9-B35E-8EF67EF4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1F63281B-6B37-44E0-939D-E22CD7DD69F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E2035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FE66BFC3-0920-4A5C-9A2C-5D7FE4EB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28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0D806F5-15BE-4B91-A2B0-98C4DEC9E268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BEF96BE-E8D2-4EA5-A05C-AFE0D3AECD4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68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94319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149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930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A1DB4F4-F04A-464F-8B22-6A0B3250CE53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5A249-6791-4B17-B429-30D0D887C45B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40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1578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E69308E3-2D21-4196-A3A1-23E20202155C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7E5D0602-653C-42EF-8040-E17707232AA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41EE07A-54BB-4423-8365-850DBA971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500D2869-5BDE-4E44-8AE6-3E975522544D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AC7D79C-3C6E-4C24-B122-102BFB2B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C48225AC-FEB0-4A4E-A500-12D7E1ED562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7DA5671-6B26-4FFE-BC90-539D9080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1E028A8-3C02-41E3-B1A6-4DCE67146FBA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96EBB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8920140-49A6-40E2-8136-4BE8D71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40CD8AD-2733-41BC-8E83-732F1C0CAD65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47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ADDCFDE-AC7F-45A0-A173-4C7F6B7F766D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43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11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728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1075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5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94E0312-4F2F-4CD5-96D6-337353A70BE0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0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C5A0D2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8D3F83F-C8E0-4979-BB81-C33E7D3ECF2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A00244E-2242-42CF-B93E-E8CA1CD8E7A9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1F5BA562-7079-4510-BEF7-BF36F34EC4C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B369242-E155-4B84-9488-7A8254FC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F94145F-EBFD-4FB7-BF15-31222C63ACC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CB63D16-E2AF-4558-9728-89A457D3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B6ED6783-43FA-4D70-A6D6-22795C58C8C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4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653B360D-1FD7-4F7D-B98D-27BA023B1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95109CC0-D28D-4834-A39A-19147D4153A3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9E60B4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92D18A3C-A7E7-48BD-ACCD-EEFF7E4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567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446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89840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74759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33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9DCE9F-42D6-47B0-9F1A-744D81FAD67E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986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06F5A79-ACED-464A-8BB2-7C1BBA958432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16CCFB11-5FFC-4E14-B203-26688592404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37052C72-7C79-44BE-BF09-2572B9E2E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E58A4D74-F2F0-4B0D-890D-D8552B8173E7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177E09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F9097556-39F7-4BA1-87CF-6DC0E269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950D8195-C1C6-4F50-BB12-559559D2530C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chemeClr val="accent3">
                <a:lumMod val="75000"/>
                <a:alpha val="4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4E6EE97-88A2-47ED-9A9D-82F1A6A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E0DB736D-87BC-40C9-A791-37591EB5990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7770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DC5999C-9DAB-4473-A4CC-D664806C0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  <p:sp>
        <p:nvSpPr>
          <p:cNvPr id="29" name="Suorakulmio 28">
            <a:extLst>
              <a:ext uri="{FF2B5EF4-FFF2-40B4-BE49-F238E27FC236}">
                <a16:creationId xmlns:a16="http://schemas.microsoft.com/office/drawing/2014/main" id="{89A5F569-CFC3-4E59-89AE-B52CED7C6B9F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84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800" y="1890000"/>
            <a:ext cx="8784000" cy="239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800" y="4374000"/>
            <a:ext cx="8784000" cy="1656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68AE92-7AB7-4E21-9592-59D6B71F0049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77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D00B7-C08A-48F5-868A-CAA6F7D7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DC5C9-D897-49F0-BE95-C34F61BE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278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838800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175665" y="1548000"/>
            <a:ext cx="5184000" cy="493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699EDE-154D-4B70-A6B0-CC74375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8937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77C8C03-0F33-4D03-871C-6383882521BB}"/>
              </a:ext>
            </a:extLst>
          </p:cNvPr>
          <p:cNvSpPr/>
          <p:nvPr/>
        </p:nvSpPr>
        <p:spPr bwMode="hidden">
          <a:xfrm>
            <a:off x="0" y="2029956"/>
            <a:ext cx="4104000" cy="4828044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58615CF6-27D4-46D1-896B-BBA07DD44908}"/>
              </a:ext>
            </a:extLst>
          </p:cNvPr>
          <p:cNvCxnSpPr/>
          <p:nvPr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144C58C-5A82-4396-8B9B-69A06B566C17}"/>
              </a:ext>
            </a:extLst>
          </p:cNvPr>
          <p:cNvSpPr/>
          <p:nvPr/>
        </p:nvSpPr>
        <p:spPr bwMode="hidden"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44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09EDBCD-5DF2-4227-AE77-3E2A76F629BA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02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3092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A1EC2D63-A9CC-4BF1-84B0-36583F3F5F9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AE34EC8-71EF-45C0-89EC-2B969CF51D05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68D5E9C8-379F-4AC0-BA73-7B36F28773B1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600B92B-CE52-4C6E-B056-A9B009DD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0F7EF6C-5532-4A84-8C67-C8EBCCAFDF08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AC8DBD1-0CF2-4272-936F-DB804503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A7570786-D593-476E-8330-3FE8CA7C0459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F68652D-29CF-4E17-B90B-56B10A9D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4A3EB0CC-0C9A-4BC1-A071-C6E6881DABEB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2D437A">
                <a:alpha val="44706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C11C7F6-2A50-40F0-8662-AF20C8061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249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7EFAF-E1AB-4AFF-86D3-6AB4A2EDCB74}"/>
              </a:ext>
            </a:extLst>
          </p:cNvPr>
          <p:cNvSpPr/>
          <p:nvPr/>
        </p:nvSpPr>
        <p:spPr bwMode="hidden">
          <a:xfrm>
            <a:off x="0" y="72000"/>
            <a:ext cx="4104000" cy="6786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8DEA964-177D-4C3F-9358-EB089ACC3EA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2C580-031F-42FB-9751-57FA9D368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00" y="457200"/>
            <a:ext cx="7092000" cy="605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B4DF679-0BA3-44B9-9DD1-460B15C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08000"/>
            <a:ext cx="441446" cy="44144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A9A947-BFA7-4A68-9A8B-AE152DE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590400"/>
            <a:ext cx="3636000" cy="126360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38DC4063-A8AA-4C02-81E8-4F74C9618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763" y="2268000"/>
            <a:ext cx="3636962" cy="4210050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CFFF18C-ADFF-4EBB-9B95-36023C787766}"/>
              </a:ext>
            </a:extLst>
          </p:cNvPr>
          <p:cNvCxnSpPr/>
          <p:nvPr/>
        </p:nvCxnSpPr>
        <p:spPr>
          <a:xfrm>
            <a:off x="0" y="2017430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22000" y="1440493"/>
            <a:ext cx="8280000" cy="17640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22000" y="3240000"/>
            <a:ext cx="8280000" cy="15300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9FDA"/>
              </a:buClr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77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siv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7C2EB81-95DD-4BC3-9739-C69FD3A25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rgbClr val="59A9FF">
              <a:alpha val="24706"/>
            </a:srgb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B684989C-5558-4170-8443-462C880473B6}"/>
              </a:ext>
            </a:extLst>
          </p:cNvPr>
          <p:cNvGrpSpPr/>
          <p:nvPr/>
        </p:nvGrpSpPr>
        <p:grpSpPr bwMode="ltGray">
          <a:xfrm>
            <a:off x="5624850" y="1498020"/>
            <a:ext cx="828000" cy="828000"/>
            <a:chOff x="5624850" y="1498020"/>
            <a:chExt cx="828000" cy="828000"/>
          </a:xfrm>
        </p:grpSpPr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9D981C5-6418-46BA-B2D6-C0B91C14D585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E1F3CA3-4461-43AE-BCDB-993D1A70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60CF3A6E-F5F1-4B3C-81D6-2849B6003526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8DFC2908-6632-453C-9F13-3839C9BE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A62F0A09-9FB7-4A36-B34A-BA450DED787F}"/>
                </a:ext>
              </a:extLst>
            </p:cNvPr>
            <p:cNvSpPr/>
            <p:nvPr/>
          </p:nvSpPr>
          <p:spPr bwMode="ltGray">
            <a:xfrm>
              <a:off x="5624850" y="1498020"/>
              <a:ext cx="828000" cy="828000"/>
            </a:xfrm>
            <a:prstGeom prst="ellipse">
              <a:avLst/>
            </a:prstGeom>
            <a:solidFill>
              <a:srgbClr val="0061AF">
                <a:alpha val="45000"/>
              </a:srgb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BF030AD-5CF2-47A2-B19C-DD2106A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5886450" y="1771650"/>
              <a:ext cx="304800" cy="304800"/>
            </a:xfrm>
            <a:prstGeom prst="rect">
              <a:avLst/>
            </a:prstGeom>
          </p:spPr>
        </p:pic>
        <p:grpSp>
          <p:nvGrpSpPr>
            <p:cNvPr id="19" name="Ryhmä 18">
              <a:extLst>
                <a:ext uri="{FF2B5EF4-FFF2-40B4-BE49-F238E27FC236}">
                  <a16:creationId xmlns:a16="http://schemas.microsoft.com/office/drawing/2014/main" id="{899F0D78-4440-4F8F-9978-9227252A098B}"/>
                </a:ext>
              </a:extLst>
            </p:cNvPr>
            <p:cNvGrpSpPr/>
            <p:nvPr/>
          </p:nvGrpSpPr>
          <p:grpSpPr bwMode="ltGray">
            <a:xfrm>
              <a:off x="5624850" y="1498020"/>
              <a:ext cx="828000" cy="828000"/>
              <a:chOff x="5624850" y="1498020"/>
              <a:chExt cx="828000" cy="828000"/>
            </a:xfrm>
          </p:grpSpPr>
          <p:sp>
            <p:nvSpPr>
              <p:cNvPr id="20" name="Oval 6">
                <a:extLst>
                  <a:ext uri="{FF2B5EF4-FFF2-40B4-BE49-F238E27FC236}">
                    <a16:creationId xmlns:a16="http://schemas.microsoft.com/office/drawing/2014/main" id="{551BC299-3E2E-4E48-A390-B50801882BB0}"/>
                  </a:ext>
                </a:extLst>
              </p:cNvPr>
              <p:cNvSpPr/>
              <p:nvPr/>
            </p:nvSpPr>
            <p:spPr bwMode="ltGray">
              <a:xfrm>
                <a:off x="5624850" y="1498020"/>
                <a:ext cx="828000" cy="828000"/>
              </a:xfrm>
              <a:prstGeom prst="ellipse">
                <a:avLst/>
              </a:prstGeom>
              <a:solidFill>
                <a:srgbClr val="002E5F">
                  <a:alpha val="44706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3EDEE508-C7C1-4B21-B94D-9948D8670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ltGray">
              <a:xfrm>
                <a:off x="5886450" y="1771650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808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7FF-F19D-454F-8C66-BD69AD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08672A-176A-47B1-BDC9-3E2341DEE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3A25805-1DC0-484F-BCC1-B1C09DC6FD9B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1584A2D-EEAC-43E3-81FC-19AED7CD3E3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6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chemeClr val="tx2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4C15506-C1B8-4E49-9564-DF290AB1D415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A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A7125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A7125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A712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10DCC88-9BFD-448F-95BC-FE42F50A656F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E20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3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E2035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E2035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E2035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5F5762-AA7D-407E-83B9-9DF807B6E432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296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296EBB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296EBB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296EB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AA69592-D1EE-43A6-88DE-7999BC025C89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9E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9E60B4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9E60B4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9E60B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1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7770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7770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7770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ruutu 16"/>
          <p:cNvSpPr txBox="1"/>
          <p:nvPr/>
        </p:nvSpPr>
        <p:spPr>
          <a:xfrm>
            <a:off x="3916800" y="6552000"/>
            <a:ext cx="4344000" cy="24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fi-FI" sz="1067" dirty="0"/>
          </a:p>
        </p:txBody>
      </p:sp>
      <p:sp>
        <p:nvSpPr>
          <p:cNvPr id="6" name="Otsikon paikkamerkki 4"/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26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idx="1"/>
          </p:nvPr>
        </p:nvSpPr>
        <p:spPr>
          <a:xfrm>
            <a:off x="838200" y="1727999"/>
            <a:ext cx="105156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  <a:p>
            <a:pPr lvl="4"/>
            <a:endParaRPr lang="fi-FI" dirty="0"/>
          </a:p>
          <a:p>
            <a:pPr lvl="4"/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B8DC26C-0F26-49F1-BE05-125C88BC67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84DE8FEE-401B-457B-AEA6-741CB129ACF2}"/>
              </a:ext>
            </a:extLst>
          </p:cNvPr>
          <p:cNvSpPr/>
          <p:nvPr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9AC6F1F-F564-49EA-9EA7-0236385396A8}"/>
              </a:ext>
            </a:extLst>
          </p:cNvPr>
          <p:cNvSpPr/>
          <p:nvPr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1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400" marR="0" indent="-248400" algn="l" defTabSz="609585" rtl="0" eaLnBrk="1" fontAlgn="auto" latinLnBrk="0" hangingPunct="1">
        <a:lnSpc>
          <a:spcPct val="90000"/>
        </a:lnSpc>
        <a:spcBef>
          <a:spcPts val="600"/>
        </a:spcBef>
        <a:spcAft>
          <a:spcPts val="1200"/>
        </a:spcAft>
        <a:buClr>
          <a:srgbClr val="002D5F"/>
        </a:buClr>
        <a:buSzPct val="85000"/>
        <a:buFont typeface="Wingdings" panose="05000000000000000000" pitchFamily="2" charset="2"/>
        <a:buChar char="§"/>
        <a:tabLst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4000" marR="0" indent="-2304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52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Pct val="80000"/>
        <a:buFont typeface="Courier New" panose="02070309020205020404" pitchFamily="49" charset="0"/>
        <a:buChar char="o"/>
        <a:tabLst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548000" marR="0" indent="-252000" algn="l" defTabSz="609585" rtl="0" eaLnBrk="1" fontAlgn="auto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980000" marR="0" indent="-252000" algn="l" defTabSz="609585" rtl="0" eaLnBrk="1" fontAlgn="auto" latinLnBrk="0" hangingPunct="1">
        <a:lnSpc>
          <a:spcPct val="90000"/>
        </a:lnSpc>
        <a:spcBef>
          <a:spcPct val="20000"/>
        </a:spcBef>
        <a:spcAft>
          <a:spcPts val="600"/>
        </a:spcAft>
        <a:buClr>
          <a:srgbClr val="002D5F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412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6pPr>
      <a:lvl7pPr marL="2880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7pPr>
      <a:lvl8pPr marL="3276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8pPr>
      <a:lvl9pPr marL="3744000" indent="-252000" algn="l" defTabSz="609585" rtl="0" eaLnBrk="1" latinLnBrk="0" hangingPunct="1">
        <a:lnSpc>
          <a:spcPct val="90000"/>
        </a:lnSpc>
        <a:spcBef>
          <a:spcPts val="373"/>
        </a:spcBef>
        <a:spcAft>
          <a:spcPts val="600"/>
        </a:spcAft>
        <a:buClr>
          <a:srgbClr val="002D5F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5459E72-46A2-8D2F-E26C-693767F3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0"/>
            <a:ext cx="12189532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6642"/>
      </p:ext>
    </p:extLst>
  </p:cSld>
  <p:clrMapOvr>
    <a:masterClrMapping/>
  </p:clrMapOvr>
</p:sld>
</file>

<file path=ppt/theme/theme1.xml><?xml version="1.0" encoding="utf-8"?>
<a:theme xmlns:a="http://schemas.openxmlformats.org/drawingml/2006/main" name="Suomi_fi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Suomi_fi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35DA0ED4-860D-41C4-B5F5-823F2CD0510F}"/>
    </a:ext>
  </a:extLst>
</a:theme>
</file>

<file path=ppt/theme/theme2.xml><?xml version="1.0" encoding="utf-8"?>
<a:theme xmlns:a="http://schemas.openxmlformats.org/drawingml/2006/main" name="Suomi_fi oranss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0EA252B-78C3-4EE9-9ECA-0B67B18079FD}"/>
    </a:ext>
  </a:extLst>
</a:theme>
</file>

<file path=ppt/theme/theme3.xml><?xml version="1.0" encoding="utf-8"?>
<a:theme xmlns:a="http://schemas.openxmlformats.org/drawingml/2006/main" name="Suomi_fi puna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80528B42-F280-4F78-BC82-7CA3E60DC17F}"/>
    </a:ext>
  </a:extLst>
</a:theme>
</file>

<file path=ppt/theme/theme4.xml><?xml version="1.0" encoding="utf-8"?>
<a:theme xmlns:a="http://schemas.openxmlformats.org/drawingml/2006/main" name="Suomi_fi vaalean sininen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B195E292-3596-4B93-A58C-089C779C1B4D}"/>
    </a:ext>
  </a:extLst>
</a:theme>
</file>

<file path=ppt/theme/theme5.xml><?xml version="1.0" encoding="utf-8"?>
<a:theme xmlns:a="http://schemas.openxmlformats.org/drawingml/2006/main" name="Suomi_fi vaalean violetti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5CEE7EDB-60DF-4678-B1BE-A0201DA6E8BA}"/>
    </a:ext>
  </a:extLst>
</a:theme>
</file>

<file path=ppt/theme/theme6.xml><?xml version="1.0" encoding="utf-8"?>
<a:theme xmlns:a="http://schemas.openxmlformats.org/drawingml/2006/main" name="Suomi_fi vaalean vihreä">
  <a:themeElements>
    <a:clrScheme name="Suomi_fi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003378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D1238EE4-871A-4317-8E88-2F76039C308C}"/>
    </a:ext>
  </a:extLst>
</a:theme>
</file>

<file path=ppt/theme/theme7.xml><?xml version="1.0" encoding="utf-8"?>
<a:theme xmlns:a="http://schemas.openxmlformats.org/drawingml/2006/main" name="Suomi_fi vaalean yön sininen">
  <a:themeElements>
    <a:clrScheme name="Suomi_fi">
      <a:dk1>
        <a:srgbClr val="272827"/>
      </a:dk1>
      <a:lt1>
        <a:srgbClr val="FFFFFF"/>
      </a:lt1>
      <a:dk2>
        <a:srgbClr val="002E5F"/>
      </a:dk2>
      <a:lt2>
        <a:srgbClr val="A5ACB0"/>
      </a:lt2>
      <a:accent1>
        <a:srgbClr val="002E5F"/>
      </a:accent1>
      <a:accent2>
        <a:srgbClr val="34B6E4"/>
      </a:accent2>
      <a:accent3>
        <a:srgbClr val="EA7125"/>
      </a:accent3>
      <a:accent4>
        <a:srgbClr val="8B2346"/>
      </a:accent4>
      <a:accent5>
        <a:srgbClr val="A5ACB0"/>
      </a:accent5>
      <a:accent6>
        <a:srgbClr val="E30450"/>
      </a:accent6>
      <a:hlink>
        <a:srgbClr val="002E5F"/>
      </a:hlink>
      <a:folHlink>
        <a:srgbClr val="34B6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0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omi_fi Esitysmalli.potx" id="{A665FFC5-7E52-44E3-A81D-1926266643AC}" vid="{6CE968A4-7D17-4656-AF56-C87392205D00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98EADFE8FFE849838F928087A8428B" ma:contentTypeVersion="12" ma:contentTypeDescription="Luo uusi asiakirja." ma:contentTypeScope="" ma:versionID="7b21ef02a7ba8da6deee62db3233211b">
  <xsd:schema xmlns:xsd="http://www.w3.org/2001/XMLSchema" xmlns:xs="http://www.w3.org/2001/XMLSchema" xmlns:p="http://schemas.microsoft.com/office/2006/metadata/properties" xmlns:ns2="cc13e79e-2f69-41b7-a6d1-2150f1afe980" xmlns:ns3="6b773d18-e853-4aa5-a423-3fd7c902ce7a" targetNamespace="http://schemas.microsoft.com/office/2006/metadata/properties" ma:root="true" ma:fieldsID="08c953c3151ff285a1a2a226a3a449d3" ns2:_="" ns3:_="">
    <xsd:import namespace="cc13e79e-2f69-41b7-a6d1-2150f1afe980"/>
    <xsd:import namespace="6b773d18-e853-4aa5-a423-3fd7c902ce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3e79e-2f69-41b7-a6d1-2150f1afe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820d0138-141e-4207-b4a6-ad3372a87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73d18-e853-4aa5-a423-3fd7c902ce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b64e3c-f4b0-4a76-aebc-ff9304290410}" ma:internalName="TaxCatchAll" ma:showField="CatchAllData" ma:web="6b773d18-e853-4aa5-a423-3fd7c902ce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3e79e-2f69-41b7-a6d1-2150f1afe980">
      <Terms xmlns="http://schemas.microsoft.com/office/infopath/2007/PartnerControls"/>
    </lcf76f155ced4ddcb4097134ff3c332f>
    <TaxCatchAll xmlns="6b773d18-e853-4aa5-a423-3fd7c902ce7a" xsi:nil="true"/>
  </documentManagement>
</p:properties>
</file>

<file path=customXml/itemProps1.xml><?xml version="1.0" encoding="utf-8"?>
<ds:datastoreItem xmlns:ds="http://schemas.openxmlformats.org/officeDocument/2006/customXml" ds:itemID="{16343983-D0AB-4987-87FB-34167D6CB020}"/>
</file>

<file path=customXml/itemProps2.xml><?xml version="1.0" encoding="utf-8"?>
<ds:datastoreItem xmlns:ds="http://schemas.openxmlformats.org/officeDocument/2006/customXml" ds:itemID="{645F5E02-666A-4593-A74C-F975EC4EB4C8}"/>
</file>

<file path=customXml/itemProps3.xml><?xml version="1.0" encoding="utf-8"?>
<ds:datastoreItem xmlns:ds="http://schemas.openxmlformats.org/officeDocument/2006/customXml" ds:itemID="{BF5826CD-76E9-4346-8F7D-6B980E11CE3E}"/>
</file>

<file path=docProps/app.xml><?xml version="1.0" encoding="utf-8"?>
<Properties xmlns="http://schemas.openxmlformats.org/officeDocument/2006/extended-properties" xmlns:vt="http://schemas.openxmlformats.org/officeDocument/2006/docPropsVTypes">
  <Template>Suomi_fi Esitysmalli</Template>
  <TotalTime>61</TotalTime>
  <Words>0</Words>
  <Application>Microsoft Macintosh PowerPoint</Application>
  <PresentationFormat>Laajakuva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Suomi_fi</vt:lpstr>
      <vt:lpstr>Suomi_fi oranssi</vt:lpstr>
      <vt:lpstr>Suomi_fi punainen</vt:lpstr>
      <vt:lpstr>Suomi_fi vaalean sininen</vt:lpstr>
      <vt:lpstr>Suomi_fi vaalean violetti</vt:lpstr>
      <vt:lpstr>Suomi_fi vaalean vihreä</vt:lpstr>
      <vt:lpstr>Suomi_fi vaalean yön sininen</vt:lpstr>
      <vt:lpstr>PowerPoint-esitys</vt:lpstr>
      <vt:lpstr>PowerPoint-esitys</vt:lpstr>
    </vt:vector>
  </TitlesOfParts>
  <Company>Väestörekisterikeskus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Railotie Päivi (VRK)</dc:creator>
  <cp:lastModifiedBy>Maria Hahkala</cp:lastModifiedBy>
  <cp:revision>17</cp:revision>
  <dcterms:created xsi:type="dcterms:W3CDTF">2019-05-23T20:18:59Z</dcterms:created>
  <dcterms:modified xsi:type="dcterms:W3CDTF">2025-03-27T17:11:32Z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0x010100ED98EADFE8FFE849838F928087A8428B</vt:lpwstr>
  </property>
</Properties>
</file>