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7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27.3.2025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6642"/>
      </p:ext>
    </p:extLst>
  </p:cSld>
  <p:clrMapOvr>
    <a:masterClrMapping/>
  </p:clrMapOvr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2" ma:contentTypeDescription="Luo uusi asiakirja." ma:contentTypeScope="" ma:versionID="7b21ef02a7ba8da6deee62db3233211b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08c953c3151ff285a1a2a226a3a449d3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AD6D3997-1A0C-4912-8FAF-0141F0740EC3}"/>
</file>

<file path=customXml/itemProps2.xml><?xml version="1.0" encoding="utf-8"?>
<ds:datastoreItem xmlns:ds="http://schemas.openxmlformats.org/officeDocument/2006/customXml" ds:itemID="{837414BA-06EA-451A-877E-5DA74BE568CE}"/>
</file>

<file path=customXml/itemProps3.xml><?xml version="1.0" encoding="utf-8"?>
<ds:datastoreItem xmlns:ds="http://schemas.openxmlformats.org/officeDocument/2006/customXml" ds:itemID="{71FF6898-4164-4463-B8E1-085226494909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61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Maria Hahkala</cp:lastModifiedBy>
  <cp:revision>18</cp:revision>
  <dcterms:created xsi:type="dcterms:W3CDTF">2019-05-23T20:18:59Z</dcterms:created>
  <dcterms:modified xsi:type="dcterms:W3CDTF">2025-03-27T17:12:03Z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