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4"/>
  </p:notesMasterIdLst>
  <p:sldIdLst>
    <p:sldId id="257" r:id="rId2"/>
    <p:sldId id="258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800" y="18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17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11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2D5F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66"/>
            <a:ext cx="6858000" cy="12187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34"/>
            <a:ext cx="6858000" cy="1218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</p:sld>
</file>

<file path=ppt/theme/theme1.xml><?xml version="1.0" encoding="utf-8"?>
<a:theme xmlns:a="http://schemas.openxmlformats.org/drawingml/2006/main" name="Suomi_fi vaalean yön sininen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6CE968A4-7D17-4656-AF56-C87392205D0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2" ma:contentTypeDescription="Luo uusi asiakirja." ma:contentTypeScope="" ma:versionID="7b21ef02a7ba8da6deee62db3233211b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08c953c3151ff285a1a2a226a3a449d3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D8A9E4DA-3E4A-49F4-B62D-87D9BDD15BDF}"/>
</file>

<file path=customXml/itemProps2.xml><?xml version="1.0" encoding="utf-8"?>
<ds:datastoreItem xmlns:ds="http://schemas.openxmlformats.org/officeDocument/2006/customXml" ds:itemID="{7896EA3F-B605-4DD8-A246-5B142C4AC2BE}"/>
</file>

<file path=customXml/itemProps3.xml><?xml version="1.0" encoding="utf-8"?>
<ds:datastoreItem xmlns:ds="http://schemas.openxmlformats.org/officeDocument/2006/customXml" ds:itemID="{942DACB3-98E5-40F2-AF94-BD516C1032F9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64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yön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Maria Hahkala</cp:lastModifiedBy>
  <cp:revision>19</cp:revision>
  <dcterms:created xsi:type="dcterms:W3CDTF">2019-05-23T20:18:59Z</dcterms:created>
  <dcterms:modified xsi:type="dcterms:W3CDTF">2025-03-27T17:17:59Z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