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4"/>
  </p:notesMasterIdLst>
  <p:sldIdLst>
    <p:sldId id="257" r:id="rId2"/>
    <p:sldId id="258" r:id="rId3"/>
  </p:sldIdLst>
  <p:sldSz cx="6858000" cy="12192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800" y="18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16.4.2025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1830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119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002D5F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002D5F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002D5F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4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F07AB6F7-0A9F-7CFD-B4DD-E32F24FD0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67"/>
            <a:ext cx="6858000" cy="1218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670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F07AB6F7-0A9F-7CFD-B4DD-E32F24FD0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88" y="4934"/>
            <a:ext cx="6855224" cy="1218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062719"/>
      </p:ext>
    </p:extLst>
  </p:cSld>
  <p:clrMapOvr>
    <a:masterClrMapping/>
  </p:clrMapOvr>
</p:sld>
</file>

<file path=ppt/theme/theme1.xml><?xml version="1.0" encoding="utf-8"?>
<a:theme xmlns:a="http://schemas.openxmlformats.org/drawingml/2006/main" name="Suomi_fi vaalean yön sininen">
  <a:themeElements>
    <a:clrScheme name="Suomi_fi">
      <a:dk1>
        <a:srgbClr val="272827"/>
      </a:dk1>
      <a:lt1>
        <a:srgbClr val="FFFFFF"/>
      </a:lt1>
      <a:dk2>
        <a:srgbClr val="002E5F"/>
      </a:dk2>
      <a:lt2>
        <a:srgbClr val="A5ACB0"/>
      </a:lt2>
      <a:accent1>
        <a:srgbClr val="002E5F"/>
      </a:accent1>
      <a:accent2>
        <a:srgbClr val="34B6E4"/>
      </a:accent2>
      <a:accent3>
        <a:srgbClr val="EA7125"/>
      </a:accent3>
      <a:accent4>
        <a:srgbClr val="8B2346"/>
      </a:accent4>
      <a:accent5>
        <a:srgbClr val="A5ACB0"/>
      </a:accent5>
      <a:accent6>
        <a:srgbClr val="E30450"/>
      </a:accent6>
      <a:hlink>
        <a:srgbClr val="002E5F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0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6CE968A4-7D17-4656-AF56-C87392205D0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98EADFE8FFE849838F928087A8428B" ma:contentTypeVersion="12" ma:contentTypeDescription="Luo uusi asiakirja." ma:contentTypeScope="" ma:versionID="7b21ef02a7ba8da6deee62db3233211b">
  <xsd:schema xmlns:xsd="http://www.w3.org/2001/XMLSchema" xmlns:xs="http://www.w3.org/2001/XMLSchema" xmlns:p="http://schemas.microsoft.com/office/2006/metadata/properties" xmlns:ns2="cc13e79e-2f69-41b7-a6d1-2150f1afe980" xmlns:ns3="6b773d18-e853-4aa5-a423-3fd7c902ce7a" targetNamespace="http://schemas.microsoft.com/office/2006/metadata/properties" ma:root="true" ma:fieldsID="08c953c3151ff285a1a2a226a3a449d3" ns2:_="" ns3:_="">
    <xsd:import namespace="cc13e79e-2f69-41b7-a6d1-2150f1afe980"/>
    <xsd:import namespace="6b773d18-e853-4aa5-a423-3fd7c902ce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3e79e-2f69-41b7-a6d1-2150f1afe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820d0138-141e-4207-b4a6-ad3372a878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73d18-e853-4aa5-a423-3fd7c902ce7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ab64e3c-f4b0-4a76-aebc-ff9304290410}" ma:internalName="TaxCatchAll" ma:showField="CatchAllData" ma:web="6b773d18-e853-4aa5-a423-3fd7c902ce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13e79e-2f69-41b7-a6d1-2150f1afe980">
      <Terms xmlns="http://schemas.microsoft.com/office/infopath/2007/PartnerControls"/>
    </lcf76f155ced4ddcb4097134ff3c332f>
    <TaxCatchAll xmlns="6b773d18-e853-4aa5-a423-3fd7c902ce7a" xsi:nil="true"/>
  </documentManagement>
</p:properties>
</file>

<file path=customXml/itemProps1.xml><?xml version="1.0" encoding="utf-8"?>
<ds:datastoreItem xmlns:ds="http://schemas.openxmlformats.org/officeDocument/2006/customXml" ds:itemID="{7FFEEDA9-500A-4C59-9931-F9BF203868C7}"/>
</file>

<file path=customXml/itemProps2.xml><?xml version="1.0" encoding="utf-8"?>
<ds:datastoreItem xmlns:ds="http://schemas.openxmlformats.org/officeDocument/2006/customXml" ds:itemID="{EA168B17-8545-4528-A383-7615D38DD801}"/>
</file>

<file path=customXml/itemProps3.xml><?xml version="1.0" encoding="utf-8"?>
<ds:datastoreItem xmlns:ds="http://schemas.openxmlformats.org/officeDocument/2006/customXml" ds:itemID="{B6530386-2341-440F-83F8-7D62518BA7D6}"/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65</TotalTime>
  <Words>0</Words>
  <Application>Microsoft Macintosh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Suomi_fi vaalean yön sininen</vt:lpstr>
      <vt:lpstr>PowerPoint-esitys</vt:lpstr>
      <vt:lpstr>PowerPoint-esitys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Railotie Päivi (VRK)</dc:creator>
  <cp:lastModifiedBy>Maria Hahkala</cp:lastModifiedBy>
  <cp:revision>22</cp:revision>
  <dcterms:created xsi:type="dcterms:W3CDTF">2019-05-23T20:18:59Z</dcterms:created>
  <dcterms:modified xsi:type="dcterms:W3CDTF">2025-04-16T07:24:10Z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0x010100ED98EADFE8FFE849838F928087A8428B</vt:lpwstr>
  </property>
</Properties>
</file>