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4"/>
  </p:notesMasterIdLst>
  <p:sldIdLst>
    <p:sldId id="257" r:id="rId2"/>
    <p:sldId id="258" r:id="rId3"/>
  </p:sldIdLst>
  <p:sldSz cx="6858000" cy="12192000"/>
  <p:notesSz cx="6858000" cy="9144000"/>
  <p:defaultTextStyle>
    <a:defPPr>
      <a:defRPr lang="fi-FI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3800" y="184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7" d="100"/>
          <a:sy n="67" d="100"/>
        </p:scale>
        <p:origin x="31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76134-9237-4DF5-B027-47F902E1F457}" type="datetimeFigureOut">
              <a:rPr lang="fi-FI" smtClean="0"/>
              <a:t>27.3.2025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6205-C95B-43B6-B8FF-723FC239D64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501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17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911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002D5F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6"/>
            <a:ext cx="6858000" cy="1218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7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934"/>
            <a:ext cx="6858000" cy="12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62719"/>
      </p:ext>
    </p:extLst>
  </p:cSld>
  <p:clrMapOvr>
    <a:masterClrMapping/>
  </p:clrMapOvr>
</p:sld>
</file>

<file path=ppt/theme/theme1.xml><?xml version="1.0" encoding="utf-8"?>
<a:theme xmlns:a="http://schemas.openxmlformats.org/drawingml/2006/main" name="Suomi_fi vaalean yön sininen">
  <a:themeElements>
    <a:clrScheme name="Suomi_fi">
      <a:dk1>
        <a:srgbClr val="272827"/>
      </a:dk1>
      <a:lt1>
        <a:srgbClr val="FFFFFF"/>
      </a:lt1>
      <a:dk2>
        <a:srgbClr val="002E5F"/>
      </a:dk2>
      <a:lt2>
        <a:srgbClr val="A5ACB0"/>
      </a:lt2>
      <a:accent1>
        <a:srgbClr val="002E5F"/>
      </a:accent1>
      <a:accent2>
        <a:srgbClr val="34B6E4"/>
      </a:accent2>
      <a:accent3>
        <a:srgbClr val="EA7125"/>
      </a:accent3>
      <a:accent4>
        <a:srgbClr val="8B2346"/>
      </a:accent4>
      <a:accent5>
        <a:srgbClr val="A5ACB0"/>
      </a:accent5>
      <a:accent6>
        <a:srgbClr val="E30450"/>
      </a:accent6>
      <a:hlink>
        <a:srgbClr val="002E5F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  <a:effectLst/>
      </a:spPr>
      <a:bodyPr rtlCol="0" anchor="ctr"/>
      <a:lstStyle>
        <a:defPPr algn="ctr">
          <a:defRPr sz="2000"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6CE968A4-7D17-4656-AF56-C87392205D00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D98EADFE8FFE849838F928087A8428B" ma:contentTypeVersion="12" ma:contentTypeDescription="Luo uusi asiakirja." ma:contentTypeScope="" ma:versionID="7b21ef02a7ba8da6deee62db3233211b">
  <xsd:schema xmlns:xsd="http://www.w3.org/2001/XMLSchema" xmlns:xs="http://www.w3.org/2001/XMLSchema" xmlns:p="http://schemas.microsoft.com/office/2006/metadata/properties" xmlns:ns2="cc13e79e-2f69-41b7-a6d1-2150f1afe980" xmlns:ns3="6b773d18-e853-4aa5-a423-3fd7c902ce7a" targetNamespace="http://schemas.microsoft.com/office/2006/metadata/properties" ma:root="true" ma:fieldsID="08c953c3151ff285a1a2a226a3a449d3" ns2:_="" ns3:_="">
    <xsd:import namespace="cc13e79e-2f69-41b7-a6d1-2150f1afe980"/>
    <xsd:import namespace="6b773d18-e853-4aa5-a423-3fd7c902ce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3e79e-2f69-41b7-a6d1-2150f1afe9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uvien tunnisteet" ma:readOnly="false" ma:fieldId="{5cf76f15-5ced-4ddc-b409-7134ff3c332f}" ma:taxonomyMulti="true" ma:sspId="820d0138-141e-4207-b4a6-ad3372a878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773d18-e853-4aa5-a423-3fd7c902ce7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ab64e3c-f4b0-4a76-aebc-ff9304290410}" ma:internalName="TaxCatchAll" ma:showField="CatchAllData" ma:web="6b773d18-e853-4aa5-a423-3fd7c902ce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13e79e-2f69-41b7-a6d1-2150f1afe980">
      <Terms xmlns="http://schemas.microsoft.com/office/infopath/2007/PartnerControls"/>
    </lcf76f155ced4ddcb4097134ff3c332f>
    <TaxCatchAll xmlns="6b773d18-e853-4aa5-a423-3fd7c902ce7a" xsi:nil="true"/>
  </documentManagement>
</p:properties>
</file>

<file path=customXml/itemProps1.xml><?xml version="1.0" encoding="utf-8"?>
<ds:datastoreItem xmlns:ds="http://schemas.openxmlformats.org/officeDocument/2006/customXml" ds:itemID="{D8A9E4DA-3E4A-49F4-B62D-87D9BDD15BDF}"/>
</file>

<file path=customXml/itemProps2.xml><?xml version="1.0" encoding="utf-8"?>
<ds:datastoreItem xmlns:ds="http://schemas.openxmlformats.org/officeDocument/2006/customXml" ds:itemID="{7896EA3F-B605-4DD8-A246-5B142C4AC2BE}"/>
</file>

<file path=customXml/itemProps3.xml><?xml version="1.0" encoding="utf-8"?>
<ds:datastoreItem xmlns:ds="http://schemas.openxmlformats.org/officeDocument/2006/customXml" ds:itemID="{942DACB3-98E5-40F2-AF94-BD516C1032F9}"/>
</file>

<file path=docProps/app.xml><?xml version="1.0" encoding="utf-8"?>
<Properties xmlns="http://schemas.openxmlformats.org/officeDocument/2006/extended-properties" xmlns:vt="http://schemas.openxmlformats.org/officeDocument/2006/docPropsVTypes">
  <Template>Suomi_fi Esitysmalli</Template>
  <TotalTime>64</TotalTime>
  <Words>0</Words>
  <Application>Microsoft Macintosh PowerPoint</Application>
  <PresentationFormat>Laajakuva</PresentationFormat>
  <Paragraphs>0</Paragraphs>
  <Slides>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Suomi_fi vaalean yön sininen</vt:lpstr>
      <vt:lpstr>PowerPoint-esitys</vt:lpstr>
      <vt:lpstr>PowerPoint-esitys</vt:lpstr>
    </vt:vector>
  </TitlesOfParts>
  <Company>Väestörekisterikeskus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Railotie Päivi (VRK)</dc:creator>
  <cp:lastModifiedBy>Maria Hahkala</cp:lastModifiedBy>
  <cp:revision>19</cp:revision>
  <dcterms:created xsi:type="dcterms:W3CDTF">2019-05-23T20:18:59Z</dcterms:created>
  <dcterms:modified xsi:type="dcterms:W3CDTF">2025-03-27T17:17:59Z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0x010100ED98EADFE8FFE849838F928087A8428B</vt:lpwstr>
  </property>
</Properties>
</file>