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notesMasterIdLst>
    <p:notesMasterId r:id="rId4"/>
  </p:notesMasterIdLst>
  <p:sldIdLst>
    <p:sldId id="257" r:id="rId2"/>
    <p:sldId id="258" r:id="rId3"/>
  </p:sldIdLst>
  <p:sldSz cx="6858000" cy="12192000"/>
  <p:notesSz cx="6858000" cy="9144000"/>
  <p:defaultTextStyle>
    <a:defPPr>
      <a:defRPr lang="fi-FI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800" y="18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7" d="100"/>
          <a:sy n="67" d="100"/>
        </p:scale>
        <p:origin x="31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6134-9237-4DF5-B027-47F902E1F457}" type="datetimeFigureOut">
              <a:rPr lang="fi-FI" smtClean="0"/>
              <a:t>27.3.2025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6205-C95B-43B6-B8FF-723FC239D64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501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83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911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hf hdr="0" ftr="0"/>
  <p:txStyles>
    <p:titleStyle>
      <a:lvl1pPr algn="l" defTabSz="609585" rtl="0" eaLnBrk="1" latinLnBrk="0" hangingPunct="1">
        <a:spcBef>
          <a:spcPct val="0"/>
        </a:spcBef>
        <a:buNone/>
        <a:defRPr sz="38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8400" marR="0" indent="-248400" algn="l" defTabSz="609585" rtl="0" eaLnBrk="1" fontAlgn="auto" latinLnBrk="0" hangingPunct="1">
        <a:lnSpc>
          <a:spcPct val="90000"/>
        </a:lnSpc>
        <a:spcBef>
          <a:spcPts val="600"/>
        </a:spcBef>
        <a:spcAft>
          <a:spcPts val="1200"/>
        </a:spcAft>
        <a:buClr>
          <a:srgbClr val="002D5F"/>
        </a:buClr>
        <a:buSzPct val="85000"/>
        <a:buFont typeface="Wingdings" panose="05000000000000000000" pitchFamily="2" charset="2"/>
        <a:buChar char="§"/>
        <a:tabLst/>
        <a:defRPr sz="2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684000" marR="0" indent="-2304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152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Pct val="80000"/>
        <a:buFont typeface="Courier New" panose="02070309020205020404" pitchFamily="49" charset="0"/>
        <a:buChar char="o"/>
        <a:tabLst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548000" marR="0" indent="-252000" algn="l" defTabSz="609585" rtl="0" eaLnBrk="1" fontAlgn="auto" latinLnBrk="0" hangingPunct="1">
        <a:lnSpc>
          <a:spcPct val="90000"/>
        </a:lnSpc>
        <a:spcBef>
          <a:spcPts val="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980000" marR="0" indent="-252000" algn="l" defTabSz="609585" rtl="0" eaLnBrk="1" fontAlgn="auto" latinLnBrk="0" hangingPunct="1">
        <a:lnSpc>
          <a:spcPct val="90000"/>
        </a:lnSpc>
        <a:spcBef>
          <a:spcPct val="20000"/>
        </a:spcBef>
        <a:spcAft>
          <a:spcPts val="600"/>
        </a:spcAft>
        <a:buClr>
          <a:srgbClr val="002D5F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412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6pPr>
      <a:lvl7pPr marL="2880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7pPr>
      <a:lvl8pPr marL="3276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8pPr>
      <a:lvl9pPr marL="3744000" indent="-252000" algn="l" defTabSz="609585" rtl="0" eaLnBrk="1" latinLnBrk="0" hangingPunct="1">
        <a:lnSpc>
          <a:spcPct val="90000"/>
        </a:lnSpc>
        <a:spcBef>
          <a:spcPts val="373"/>
        </a:spcBef>
        <a:spcAft>
          <a:spcPts val="600"/>
        </a:spcAft>
        <a:buClr>
          <a:srgbClr val="002D5F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467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7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F07AB6F7-0A9F-7CFD-B4DD-E32F24FD0E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934"/>
            <a:ext cx="6858000" cy="1218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62719"/>
      </p:ext>
    </p:extLst>
  </p:cSld>
  <p:clrMapOvr>
    <a:masterClrMapping/>
  </p:clrMapOvr>
</p:sld>
</file>

<file path=ppt/theme/theme1.xml><?xml version="1.0" encoding="utf-8"?>
<a:theme xmlns:a="http://schemas.openxmlformats.org/drawingml/2006/main" name="Suomi_fi vaalean yön sininen">
  <a:themeElements>
    <a:clrScheme name="Suomi_fi">
      <a:dk1>
        <a:srgbClr val="272827"/>
      </a:dk1>
      <a:lt1>
        <a:srgbClr val="FFFFFF"/>
      </a:lt1>
      <a:dk2>
        <a:srgbClr val="002E5F"/>
      </a:dk2>
      <a:lt2>
        <a:srgbClr val="A5ACB0"/>
      </a:lt2>
      <a:accent1>
        <a:srgbClr val="002E5F"/>
      </a:accent1>
      <a:accent2>
        <a:srgbClr val="34B6E4"/>
      </a:accent2>
      <a:accent3>
        <a:srgbClr val="EA7125"/>
      </a:accent3>
      <a:accent4>
        <a:srgbClr val="8B2346"/>
      </a:accent4>
      <a:accent5>
        <a:srgbClr val="A5ACB0"/>
      </a:accent5>
      <a:accent6>
        <a:srgbClr val="E30450"/>
      </a:accent6>
      <a:hlink>
        <a:srgbClr val="002E5F"/>
      </a:hlink>
      <a:folHlink>
        <a:srgbClr val="34B6E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  <a:effectLst/>
      </a:spPr>
      <a:bodyPr rtlCol="0" anchor="ctr"/>
      <a:lstStyle>
        <a:defPPr algn="ctr">
          <a:defRPr sz="200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uomi_fi Esitysmalli.potx" id="{A665FFC5-7E52-44E3-A81D-1926266643AC}" vid="{6CE968A4-7D17-4656-AF56-C87392205D00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D98EADFE8FFE849838F928087A8428B" ma:contentTypeVersion="12" ma:contentTypeDescription="Luo uusi asiakirja." ma:contentTypeScope="" ma:versionID="7b21ef02a7ba8da6deee62db3233211b">
  <xsd:schema xmlns:xsd="http://www.w3.org/2001/XMLSchema" xmlns:xs="http://www.w3.org/2001/XMLSchema" xmlns:p="http://schemas.microsoft.com/office/2006/metadata/properties" xmlns:ns2="cc13e79e-2f69-41b7-a6d1-2150f1afe980" xmlns:ns3="6b773d18-e853-4aa5-a423-3fd7c902ce7a" targetNamespace="http://schemas.microsoft.com/office/2006/metadata/properties" ma:root="true" ma:fieldsID="08c953c3151ff285a1a2a226a3a449d3" ns2:_="" ns3:_="">
    <xsd:import namespace="cc13e79e-2f69-41b7-a6d1-2150f1afe980"/>
    <xsd:import namespace="6b773d18-e853-4aa5-a423-3fd7c902ce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e79e-2f69-41b7-a6d1-2150f1afe9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uvien tunnisteet" ma:readOnly="false" ma:fieldId="{5cf76f15-5ced-4ddc-b409-7134ff3c332f}" ma:taxonomyMulti="true" ma:sspId="820d0138-141e-4207-b4a6-ad3372a87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773d18-e853-4aa5-a423-3fd7c902ce7a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eab64e3c-f4b0-4a76-aebc-ff9304290410}" ma:internalName="TaxCatchAll" ma:showField="CatchAllData" ma:web="6b773d18-e853-4aa5-a423-3fd7c902ce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13e79e-2f69-41b7-a6d1-2150f1afe980">
      <Terms xmlns="http://schemas.microsoft.com/office/infopath/2007/PartnerControls"/>
    </lcf76f155ced4ddcb4097134ff3c332f>
    <TaxCatchAll xmlns="6b773d18-e853-4aa5-a423-3fd7c902ce7a" xsi:nil="true"/>
  </documentManagement>
</p:properties>
</file>

<file path=customXml/itemProps1.xml><?xml version="1.0" encoding="utf-8"?>
<ds:datastoreItem xmlns:ds="http://schemas.openxmlformats.org/officeDocument/2006/customXml" ds:itemID="{42A583AC-14C3-4A18-997A-E8FAE7BF26F0}"/>
</file>

<file path=customXml/itemProps2.xml><?xml version="1.0" encoding="utf-8"?>
<ds:datastoreItem xmlns:ds="http://schemas.openxmlformats.org/officeDocument/2006/customXml" ds:itemID="{444E53A1-C99A-41EA-878E-5109D452F31D}"/>
</file>

<file path=customXml/itemProps3.xml><?xml version="1.0" encoding="utf-8"?>
<ds:datastoreItem xmlns:ds="http://schemas.openxmlformats.org/officeDocument/2006/customXml" ds:itemID="{FA461C66-7E3C-4F74-BC7E-2D4C41DA8F12}"/>
</file>

<file path=docProps/app.xml><?xml version="1.0" encoding="utf-8"?>
<Properties xmlns="http://schemas.openxmlformats.org/officeDocument/2006/extended-properties" xmlns:vt="http://schemas.openxmlformats.org/officeDocument/2006/docPropsVTypes">
  <Template>Suomi_fi Esitysmalli</Template>
  <TotalTime>64</TotalTime>
  <Words>0</Words>
  <Application>Microsoft Macintosh PowerPoint</Application>
  <PresentationFormat>Laajakuva</PresentationFormat>
  <Paragraphs>0</Paragraphs>
  <Slides>2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Wingdings</vt:lpstr>
      <vt:lpstr>Suomi_fi vaalean yön sininen</vt:lpstr>
      <vt:lpstr>PowerPoint-esitys</vt:lpstr>
      <vt:lpstr>PowerPoint-esitys</vt:lpstr>
    </vt:vector>
  </TitlesOfParts>
  <Company>Väestörekisterikeskus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Railotie Päivi (VRK)</dc:creator>
  <cp:lastModifiedBy>Maria Hahkala</cp:lastModifiedBy>
  <cp:revision>21</cp:revision>
  <dcterms:created xsi:type="dcterms:W3CDTF">2019-05-23T20:18:59Z</dcterms:created>
  <dcterms:modified xsi:type="dcterms:W3CDTF">2025-03-27T17:19:58Z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0x010100ED98EADFE8FFE849838F928087A8428B</vt:lpwstr>
  </property>
</Properties>
</file>