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Masters/slideMaster7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4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8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  <p:sldMasterId id="2147483734" r:id="rId2"/>
    <p:sldMasterId id="2147483741" r:id="rId3"/>
    <p:sldMasterId id="2147483748" r:id="rId4"/>
    <p:sldMasterId id="2147483755" r:id="rId5"/>
    <p:sldMasterId id="2147483762" r:id="rId6"/>
    <p:sldMasterId id="2147483769" r:id="rId7"/>
  </p:sldMasterIdLst>
  <p:notesMasterIdLst>
    <p:notesMasterId r:id="rId10"/>
  </p:notesMasterIdLst>
  <p:sldIdLst>
    <p:sldId id="257" r:id="rId8"/>
    <p:sldId id="258" r:id="rId9"/>
  </p:sldIdLst>
  <p:sldSz cx="12192000" cy="6858000"/>
  <p:notesSz cx="6858000" cy="9144000"/>
  <p:defaultTextStyle>
    <a:defPPr>
      <a:defRPr lang="fi-FI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660"/>
  </p:normalViewPr>
  <p:slideViewPr>
    <p:cSldViewPr snapToGrid="0" showGuides="1">
      <p:cViewPr varScale="1">
        <p:scale>
          <a:sx n="127" d="100"/>
          <a:sy n="127" d="100"/>
        </p:scale>
        <p:origin x="48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7" d="100"/>
          <a:sy n="67" d="100"/>
        </p:scale>
        <p:origin x="310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76134-9237-4DF5-B027-47F902E1F457}" type="datetimeFigureOut">
              <a:rPr lang="fi-FI" smtClean="0"/>
              <a:t>27.3.2025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76205-C95B-43B6-B8FF-723FC239D64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25017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bg>
      <p:bgPr>
        <a:solidFill>
          <a:srgbClr val="0033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838800" y="1890000"/>
            <a:ext cx="8784000" cy="2394000"/>
          </a:xfrm>
          <a:prstGeom prst="rect">
            <a:avLst/>
          </a:prstGeom>
        </p:spPr>
        <p:txBody>
          <a:bodyPr anchor="b"/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838800" y="4374000"/>
            <a:ext cx="8784000" cy="1656000"/>
          </a:xfrm>
          <a:prstGeom prst="rect">
            <a:avLst/>
          </a:prstGeom>
        </p:spPr>
        <p:txBody>
          <a:bodyPr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009FDA"/>
              </a:buClr>
              <a:buSzTx/>
              <a:buFont typeface="Arial" panose="020B0604020202020204" pitchFamily="34" charset="0"/>
              <a:buNone/>
              <a:tabLst/>
              <a:defRPr sz="3200">
                <a:solidFill>
                  <a:schemeClr val="bg1"/>
                </a:solidFill>
                <a:latin typeface="+mj-l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06897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838800" y="1890000"/>
            <a:ext cx="8784000" cy="2394000"/>
          </a:xfrm>
          <a:prstGeom prst="rect">
            <a:avLst/>
          </a:prstGeom>
        </p:spPr>
        <p:txBody>
          <a:bodyPr anchor="b"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838800" y="4374000"/>
            <a:ext cx="8784000" cy="1656000"/>
          </a:xfrm>
          <a:prstGeom prst="rect">
            <a:avLst/>
          </a:prstGeom>
        </p:spPr>
        <p:txBody>
          <a:bodyPr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009FDA"/>
              </a:buClr>
              <a:buSzTx/>
              <a:buFont typeface="Arial" panose="020B0604020202020204" pitchFamily="34" charset="0"/>
              <a:buNone/>
              <a:tabLst/>
              <a:defRPr sz="3200">
                <a:solidFill>
                  <a:schemeClr val="tx1"/>
                </a:solidFill>
                <a:latin typeface="+mj-l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8" name="Suorakulmio 7">
            <a:extLst>
              <a:ext uri="{FF2B5EF4-FFF2-40B4-BE49-F238E27FC236}">
                <a16:creationId xmlns:a16="http://schemas.microsoft.com/office/drawing/2014/main" id="{B2B38628-C6C6-4CC4-93BA-573E84F4E5F6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EA71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54545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17D00B7-C08A-48F5-868A-CAA6F7D71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EB7DC5C9-D897-49F0-BE95-C34F61BEB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</p:spTree>
    <p:extLst>
      <p:ext uri="{BB962C8B-B14F-4D97-AF65-F5344CB8AC3E}">
        <p14:creationId xmlns:p14="http://schemas.microsoft.com/office/powerpoint/2010/main" val="2631897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isällön paikkamerkki 5"/>
          <p:cNvSpPr>
            <a:spLocks noGrp="1"/>
          </p:cNvSpPr>
          <p:nvPr>
            <p:ph sz="quarter" idx="10"/>
          </p:nvPr>
        </p:nvSpPr>
        <p:spPr>
          <a:xfrm>
            <a:off x="838800" y="1548000"/>
            <a:ext cx="5184000" cy="4932000"/>
          </a:xfrm>
          <a:prstGeom prst="rect">
            <a:avLst/>
          </a:prstGeom>
        </p:spPr>
        <p:txBody>
          <a:bodyPr/>
          <a:lstStyle>
            <a:lvl1pPr>
              <a:buClr>
                <a:srgbClr val="EA7125"/>
              </a:buClr>
              <a:defRPr/>
            </a:lvl1pPr>
            <a:lvl2pPr>
              <a:buClr>
                <a:srgbClr val="EA7125"/>
              </a:buClr>
              <a:defRPr/>
            </a:lvl2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0" name="Sisällön paikkamerkki 5"/>
          <p:cNvSpPr>
            <a:spLocks noGrp="1"/>
          </p:cNvSpPr>
          <p:nvPr>
            <p:ph sz="quarter" idx="11"/>
          </p:nvPr>
        </p:nvSpPr>
        <p:spPr>
          <a:xfrm>
            <a:off x="6175665" y="1548000"/>
            <a:ext cx="5184000" cy="493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F6699EDE-154D-4B70-A6B0-CC7437529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37932560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orakulmio 15">
            <a:extLst>
              <a:ext uri="{FF2B5EF4-FFF2-40B4-BE49-F238E27FC236}">
                <a16:creationId xmlns:a16="http://schemas.microsoft.com/office/drawing/2014/main" id="{1144C58C-5A82-4396-8B9B-69A06B566C17}"/>
              </a:ext>
            </a:extLst>
          </p:cNvPr>
          <p:cNvSpPr/>
          <p:nvPr/>
        </p:nvSpPr>
        <p:spPr bwMode="hidden">
          <a:xfrm>
            <a:off x="0" y="0"/>
            <a:ext cx="4104000" cy="202995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5" name="Rectangle 7">
            <a:extLst>
              <a:ext uri="{FF2B5EF4-FFF2-40B4-BE49-F238E27FC236}">
                <a16:creationId xmlns:a16="http://schemas.microsoft.com/office/drawing/2014/main" id="{7D60A464-AC1F-49A1-AF0E-F8875D6CED2A}"/>
              </a:ext>
            </a:extLst>
          </p:cNvPr>
          <p:cNvSpPr/>
          <p:nvPr/>
        </p:nvSpPr>
        <p:spPr bwMode="hidden">
          <a:xfrm>
            <a:off x="0" y="2029956"/>
            <a:ext cx="4104000" cy="4828044"/>
          </a:xfrm>
          <a:prstGeom prst="rect">
            <a:avLst/>
          </a:prstGeom>
          <a:solidFill>
            <a:srgbClr val="EA71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Suorakulmio 9">
            <a:extLst>
              <a:ext uri="{FF2B5EF4-FFF2-40B4-BE49-F238E27FC236}">
                <a16:creationId xmlns:a16="http://schemas.microsoft.com/office/drawing/2014/main" id="{38DEA964-177D-4C3F-9358-EB089ACC3EAB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0033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3382C580-031F-42FB-9751-57FA9D368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9200" y="457200"/>
            <a:ext cx="7092000" cy="6058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1B4DF679-0BA3-44B9-9DD1-460B15CA93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00" y="108000"/>
            <a:ext cx="441446" cy="441446"/>
          </a:xfrm>
          <a:prstGeom prst="rect">
            <a:avLst/>
          </a:prstGeom>
        </p:spPr>
      </p:pic>
      <p:cxnSp>
        <p:nvCxnSpPr>
          <p:cNvPr id="12" name="Suora yhdysviiva 11">
            <a:extLst>
              <a:ext uri="{FF2B5EF4-FFF2-40B4-BE49-F238E27FC236}">
                <a16:creationId xmlns:a16="http://schemas.microsoft.com/office/drawing/2014/main" id="{24246D37-DBE6-4D33-9723-E5B09C459C43}"/>
              </a:ext>
            </a:extLst>
          </p:cNvPr>
          <p:cNvCxnSpPr/>
          <p:nvPr/>
        </p:nvCxnSpPr>
        <p:spPr>
          <a:xfrm>
            <a:off x="0" y="2017430"/>
            <a:ext cx="4140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tsikko 1">
            <a:extLst>
              <a:ext uri="{FF2B5EF4-FFF2-40B4-BE49-F238E27FC236}">
                <a16:creationId xmlns:a16="http://schemas.microsoft.com/office/drawing/2014/main" id="{4BA9A947-BFA7-4A68-9A8B-AE152DE4A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00" y="590400"/>
            <a:ext cx="3636000" cy="1263600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14" name="Tekstin paikkamerkki 13">
            <a:extLst>
              <a:ext uri="{FF2B5EF4-FFF2-40B4-BE49-F238E27FC236}">
                <a16:creationId xmlns:a16="http://schemas.microsoft.com/office/drawing/2014/main" id="{38DC4063-A8AA-4C02-81E8-4F74C96184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8763" y="2268000"/>
            <a:ext cx="3636962" cy="4210050"/>
          </a:xfrm>
        </p:spPr>
        <p:txBody>
          <a:bodyPr/>
          <a:lstStyle>
            <a:lvl1pPr>
              <a:buClr>
                <a:schemeClr val="bg1"/>
              </a:buClr>
              <a:defRPr sz="20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2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617147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san ylätunnis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3222000" y="1440493"/>
            <a:ext cx="8280000" cy="1764000"/>
          </a:xfrm>
          <a:prstGeom prst="rect">
            <a:avLst/>
          </a:prstGeom>
        </p:spPr>
        <p:txBody>
          <a:bodyPr anchor="b"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3222000" y="3240000"/>
            <a:ext cx="8280000" cy="1530000"/>
          </a:xfrm>
          <a:prstGeom prst="rect">
            <a:avLst/>
          </a:prstGeom>
        </p:spPr>
        <p:txBody>
          <a:bodyPr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009FDA"/>
              </a:buClr>
              <a:buSzTx/>
              <a:buFont typeface="Arial" panose="020B0604020202020204" pitchFamily="34" charset="0"/>
              <a:buNone/>
              <a:tabLst/>
              <a:defRPr sz="3200">
                <a:solidFill>
                  <a:schemeClr val="tx1"/>
                </a:solidFill>
                <a:latin typeface="+mj-l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6" name="Suorakulmio 5">
            <a:extLst>
              <a:ext uri="{FF2B5EF4-FFF2-40B4-BE49-F238E27FC236}">
                <a16:creationId xmlns:a16="http://schemas.microsoft.com/office/drawing/2014/main" id="{83BF00D8-5428-46A3-88A3-C256C6BBA5BA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EA71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84363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älisiv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C7C2EB81-95DD-4BC3-9739-C69FD3A25E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white">
          <a:xfrm>
            <a:off x="962025" y="1902495"/>
            <a:ext cx="10220325" cy="3419475"/>
          </a:xfrm>
          <a:custGeom>
            <a:avLst/>
            <a:gdLst>
              <a:gd name="connsiteX0" fmla="*/ 0 w 10220325"/>
              <a:gd name="connsiteY0" fmla="*/ 0 h 3419475"/>
              <a:gd name="connsiteX1" fmla="*/ 4664748 w 10220325"/>
              <a:gd name="connsiteY1" fmla="*/ 0 h 3419475"/>
              <a:gd name="connsiteX2" fmla="*/ 4662825 w 10220325"/>
              <a:gd name="connsiteY2" fmla="*/ 9525 h 3419475"/>
              <a:gd name="connsiteX3" fmla="*/ 5076825 w 10220325"/>
              <a:gd name="connsiteY3" fmla="*/ 423525 h 3419475"/>
              <a:gd name="connsiteX4" fmla="*/ 5490825 w 10220325"/>
              <a:gd name="connsiteY4" fmla="*/ 9525 h 3419475"/>
              <a:gd name="connsiteX5" fmla="*/ 5488902 w 10220325"/>
              <a:gd name="connsiteY5" fmla="*/ 0 h 3419475"/>
              <a:gd name="connsiteX6" fmla="*/ 10220325 w 10220325"/>
              <a:gd name="connsiteY6" fmla="*/ 0 h 3419475"/>
              <a:gd name="connsiteX7" fmla="*/ 10220325 w 10220325"/>
              <a:gd name="connsiteY7" fmla="*/ 3419475 h 3419475"/>
              <a:gd name="connsiteX8" fmla="*/ 0 w 10220325"/>
              <a:gd name="connsiteY8" fmla="*/ 3419475 h 341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20325" h="3419475">
                <a:moveTo>
                  <a:pt x="0" y="0"/>
                </a:moveTo>
                <a:lnTo>
                  <a:pt x="4664748" y="0"/>
                </a:lnTo>
                <a:lnTo>
                  <a:pt x="4662825" y="9525"/>
                </a:lnTo>
                <a:cubicBezTo>
                  <a:pt x="4662825" y="238171"/>
                  <a:pt x="4848179" y="423525"/>
                  <a:pt x="5076825" y="423525"/>
                </a:cubicBezTo>
                <a:cubicBezTo>
                  <a:pt x="5305471" y="423525"/>
                  <a:pt x="5490825" y="238171"/>
                  <a:pt x="5490825" y="9525"/>
                </a:cubicBezTo>
                <a:lnTo>
                  <a:pt x="5488902" y="0"/>
                </a:lnTo>
                <a:lnTo>
                  <a:pt x="10220325" y="0"/>
                </a:lnTo>
                <a:lnTo>
                  <a:pt x="10220325" y="3419475"/>
                </a:lnTo>
                <a:lnTo>
                  <a:pt x="0" y="3419475"/>
                </a:lnTo>
                <a:close/>
              </a:path>
            </a:pathLst>
          </a:custGeom>
          <a:solidFill>
            <a:srgbClr val="F2A97C">
              <a:alpha val="24706"/>
            </a:srgbClr>
          </a:solidFill>
          <a:ln w="12700">
            <a:solidFill>
              <a:schemeClr val="bg1"/>
            </a:solidFill>
          </a:ln>
        </p:spPr>
        <p:txBody>
          <a:bodyPr wrap="square" lIns="360000" tIns="576000" rIns="360000" anchor="t" anchorCtr="0">
            <a:noAutofit/>
          </a:bodyPr>
          <a:lstStyle>
            <a:lvl1pPr marL="0" indent="0" algn="ctr">
              <a:buClr>
                <a:srgbClr val="0070C0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rgbClr val="0070C0"/>
              </a:buClr>
              <a:defRPr>
                <a:solidFill>
                  <a:schemeClr val="bg1"/>
                </a:solidFill>
              </a:defRPr>
            </a:lvl2pPr>
            <a:lvl3pPr>
              <a:buClr>
                <a:srgbClr val="0070C0"/>
              </a:buClr>
              <a:defRPr>
                <a:solidFill>
                  <a:schemeClr val="bg1"/>
                </a:solidFill>
              </a:defRPr>
            </a:lvl3pPr>
            <a:lvl4pPr>
              <a:buClr>
                <a:srgbClr val="0070C0"/>
              </a:buClr>
              <a:defRPr>
                <a:solidFill>
                  <a:schemeClr val="bg1"/>
                </a:solidFill>
              </a:defRPr>
            </a:lvl4pPr>
            <a:lvl5pPr>
              <a:buClr>
                <a:srgbClr val="0070C0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</a:t>
            </a:r>
          </a:p>
        </p:txBody>
      </p:sp>
      <p:grpSp>
        <p:nvGrpSpPr>
          <p:cNvPr id="31" name="Ryhmä 30">
            <a:extLst>
              <a:ext uri="{FF2B5EF4-FFF2-40B4-BE49-F238E27FC236}">
                <a16:creationId xmlns:a16="http://schemas.microsoft.com/office/drawing/2014/main" id="{F81C496A-8033-4BAB-A12C-BF7DD03007F0}"/>
              </a:ext>
            </a:extLst>
          </p:cNvPr>
          <p:cNvGrpSpPr/>
          <p:nvPr/>
        </p:nvGrpSpPr>
        <p:grpSpPr bwMode="ltGray">
          <a:xfrm>
            <a:off x="5624850" y="1498020"/>
            <a:ext cx="828000" cy="828000"/>
            <a:chOff x="5624850" y="1498020"/>
            <a:chExt cx="828000" cy="828000"/>
          </a:xfrm>
        </p:grpSpPr>
        <p:sp>
          <p:nvSpPr>
            <p:cNvPr id="32" name="Oval 10">
              <a:extLst>
                <a:ext uri="{FF2B5EF4-FFF2-40B4-BE49-F238E27FC236}">
                  <a16:creationId xmlns:a16="http://schemas.microsoft.com/office/drawing/2014/main" id="{5C632B82-58DE-40CE-B604-10917AFD9669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chemeClr val="accent6">
                <a:alpha val="4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33" name="Picture 2">
              <a:extLst>
                <a:ext uri="{FF2B5EF4-FFF2-40B4-BE49-F238E27FC236}">
                  <a16:creationId xmlns:a16="http://schemas.microsoft.com/office/drawing/2014/main" id="{D9DD06D2-EB8A-46AF-83ED-D1EF660D7D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  <p:sp>
          <p:nvSpPr>
            <p:cNvPr id="34" name="Oval 4">
              <a:extLst>
                <a:ext uri="{FF2B5EF4-FFF2-40B4-BE49-F238E27FC236}">
                  <a16:creationId xmlns:a16="http://schemas.microsoft.com/office/drawing/2014/main" id="{81998CF2-4C96-442F-A9D0-B54C9F733BFD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chemeClr val="accent6">
                <a:alpha val="4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35" name="Picture 2">
              <a:extLst>
                <a:ext uri="{FF2B5EF4-FFF2-40B4-BE49-F238E27FC236}">
                  <a16:creationId xmlns:a16="http://schemas.microsoft.com/office/drawing/2014/main" id="{E2EDF9B3-7F5B-46A8-9366-E449E25E5F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  <p:sp>
          <p:nvSpPr>
            <p:cNvPr id="36" name="Oval 6">
              <a:extLst>
                <a:ext uri="{FF2B5EF4-FFF2-40B4-BE49-F238E27FC236}">
                  <a16:creationId xmlns:a16="http://schemas.microsoft.com/office/drawing/2014/main" id="{88C43C8A-F45E-447F-9D83-C98FA0CD09EF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chemeClr val="accent6">
                <a:alpha val="4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37" name="Picture 2">
              <a:extLst>
                <a:ext uri="{FF2B5EF4-FFF2-40B4-BE49-F238E27FC236}">
                  <a16:creationId xmlns:a16="http://schemas.microsoft.com/office/drawing/2014/main" id="{EDE52960-7FDA-4B25-B330-0CEAE35ADD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  <p:sp>
          <p:nvSpPr>
            <p:cNvPr id="38" name="Oval 6">
              <a:extLst>
                <a:ext uri="{FF2B5EF4-FFF2-40B4-BE49-F238E27FC236}">
                  <a16:creationId xmlns:a16="http://schemas.microsoft.com/office/drawing/2014/main" id="{A89A7943-E602-40B4-A3FE-700647C6086B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rgbClr val="EA7025">
                <a:alpha val="44706"/>
              </a:srgb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39" name="Picture 2">
              <a:extLst>
                <a:ext uri="{FF2B5EF4-FFF2-40B4-BE49-F238E27FC236}">
                  <a16:creationId xmlns:a16="http://schemas.microsoft.com/office/drawing/2014/main" id="{AB85CA8C-B922-40D7-9B9F-CBB00E67B6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</p:grpSp>
      <p:sp>
        <p:nvSpPr>
          <p:cNvPr id="40" name="Suorakulmio 39">
            <a:extLst>
              <a:ext uri="{FF2B5EF4-FFF2-40B4-BE49-F238E27FC236}">
                <a16:creationId xmlns:a16="http://schemas.microsoft.com/office/drawing/2014/main" id="{1CC3FF0E-F343-43C1-9B59-93F9EFF1CCDA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EA71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155002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838800" y="1890000"/>
            <a:ext cx="8784000" cy="2394000"/>
          </a:xfrm>
          <a:prstGeom prst="rect">
            <a:avLst/>
          </a:prstGeom>
        </p:spPr>
        <p:txBody>
          <a:bodyPr anchor="b"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838800" y="4374000"/>
            <a:ext cx="8784000" cy="1656000"/>
          </a:xfrm>
          <a:prstGeom prst="rect">
            <a:avLst/>
          </a:prstGeom>
        </p:spPr>
        <p:txBody>
          <a:bodyPr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009FDA"/>
              </a:buClr>
              <a:buSzTx/>
              <a:buFont typeface="Arial" panose="020B0604020202020204" pitchFamily="34" charset="0"/>
              <a:buNone/>
              <a:tabLst/>
              <a:defRPr sz="3200">
                <a:solidFill>
                  <a:schemeClr val="tx1"/>
                </a:solidFill>
                <a:latin typeface="+mj-l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5" name="Suorakulmio 4">
            <a:extLst>
              <a:ext uri="{FF2B5EF4-FFF2-40B4-BE49-F238E27FC236}">
                <a16:creationId xmlns:a16="http://schemas.microsoft.com/office/drawing/2014/main" id="{F1F3D0A0-2C23-4A89-8778-DCCB9B762128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E20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Suorakulmio 5">
            <a:extLst>
              <a:ext uri="{FF2B5EF4-FFF2-40B4-BE49-F238E27FC236}">
                <a16:creationId xmlns:a16="http://schemas.microsoft.com/office/drawing/2014/main" id="{DF9777C3-70FC-41B5-982F-CE1C7379EA91}"/>
              </a:ext>
            </a:extLst>
          </p:cNvPr>
          <p:cNvSpPr/>
          <p:nvPr/>
        </p:nvSpPr>
        <p:spPr>
          <a:xfrm>
            <a:off x="0" y="6786000"/>
            <a:ext cx="12192000" cy="72000"/>
          </a:xfrm>
          <a:prstGeom prst="rect">
            <a:avLst/>
          </a:prstGeom>
          <a:solidFill>
            <a:srgbClr val="E20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354088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17D00B7-C08A-48F5-868A-CAA6F7D71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EB7DC5C9-D897-49F0-BE95-C34F61BEB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</p:spTree>
    <p:extLst>
      <p:ext uri="{BB962C8B-B14F-4D97-AF65-F5344CB8AC3E}">
        <p14:creationId xmlns:p14="http://schemas.microsoft.com/office/powerpoint/2010/main" val="17129234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isällön paikkamerkki 5"/>
          <p:cNvSpPr>
            <a:spLocks noGrp="1"/>
          </p:cNvSpPr>
          <p:nvPr>
            <p:ph sz="quarter" idx="10"/>
          </p:nvPr>
        </p:nvSpPr>
        <p:spPr>
          <a:xfrm>
            <a:off x="838800" y="1548000"/>
            <a:ext cx="5184000" cy="493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0" name="Sisällön paikkamerkki 5"/>
          <p:cNvSpPr>
            <a:spLocks noGrp="1"/>
          </p:cNvSpPr>
          <p:nvPr>
            <p:ph sz="quarter" idx="11"/>
          </p:nvPr>
        </p:nvSpPr>
        <p:spPr>
          <a:xfrm>
            <a:off x="6175665" y="1548000"/>
            <a:ext cx="5184000" cy="493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F6699EDE-154D-4B70-A6B0-CC7437529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1256147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orakulmio 15">
            <a:extLst>
              <a:ext uri="{FF2B5EF4-FFF2-40B4-BE49-F238E27FC236}">
                <a16:creationId xmlns:a16="http://schemas.microsoft.com/office/drawing/2014/main" id="{1144C58C-5A82-4396-8B9B-69A06B566C17}"/>
              </a:ext>
            </a:extLst>
          </p:cNvPr>
          <p:cNvSpPr/>
          <p:nvPr/>
        </p:nvSpPr>
        <p:spPr bwMode="hidden">
          <a:xfrm>
            <a:off x="0" y="0"/>
            <a:ext cx="4104000" cy="202995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5" name="Rectangle 7">
            <a:extLst>
              <a:ext uri="{FF2B5EF4-FFF2-40B4-BE49-F238E27FC236}">
                <a16:creationId xmlns:a16="http://schemas.microsoft.com/office/drawing/2014/main" id="{7D60A464-AC1F-49A1-AF0E-F8875D6CED2A}"/>
              </a:ext>
            </a:extLst>
          </p:cNvPr>
          <p:cNvSpPr/>
          <p:nvPr/>
        </p:nvSpPr>
        <p:spPr bwMode="hidden">
          <a:xfrm>
            <a:off x="0" y="2029956"/>
            <a:ext cx="4104000" cy="4828044"/>
          </a:xfrm>
          <a:prstGeom prst="rect">
            <a:avLst/>
          </a:prstGeom>
          <a:solidFill>
            <a:srgbClr val="E20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Suorakulmio 9">
            <a:extLst>
              <a:ext uri="{FF2B5EF4-FFF2-40B4-BE49-F238E27FC236}">
                <a16:creationId xmlns:a16="http://schemas.microsoft.com/office/drawing/2014/main" id="{38DEA964-177D-4C3F-9358-EB089ACC3EAB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0033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3382C580-031F-42FB-9751-57FA9D368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9200" y="457200"/>
            <a:ext cx="7092000" cy="6058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1B4DF679-0BA3-44B9-9DD1-460B15CA93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00" y="108000"/>
            <a:ext cx="441446" cy="441446"/>
          </a:xfrm>
          <a:prstGeom prst="rect">
            <a:avLst/>
          </a:prstGeom>
        </p:spPr>
      </p:pic>
      <p:cxnSp>
        <p:nvCxnSpPr>
          <p:cNvPr id="12" name="Suora yhdysviiva 11">
            <a:extLst>
              <a:ext uri="{FF2B5EF4-FFF2-40B4-BE49-F238E27FC236}">
                <a16:creationId xmlns:a16="http://schemas.microsoft.com/office/drawing/2014/main" id="{24246D37-DBE6-4D33-9723-E5B09C459C43}"/>
              </a:ext>
            </a:extLst>
          </p:cNvPr>
          <p:cNvCxnSpPr/>
          <p:nvPr/>
        </p:nvCxnSpPr>
        <p:spPr>
          <a:xfrm>
            <a:off x="0" y="2017430"/>
            <a:ext cx="4140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tsikko 1">
            <a:extLst>
              <a:ext uri="{FF2B5EF4-FFF2-40B4-BE49-F238E27FC236}">
                <a16:creationId xmlns:a16="http://schemas.microsoft.com/office/drawing/2014/main" id="{4BA9A947-BFA7-4A68-9A8B-AE152DE4A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00" y="590400"/>
            <a:ext cx="3636000" cy="1263600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14" name="Tekstin paikkamerkki 13">
            <a:extLst>
              <a:ext uri="{FF2B5EF4-FFF2-40B4-BE49-F238E27FC236}">
                <a16:creationId xmlns:a16="http://schemas.microsoft.com/office/drawing/2014/main" id="{38DC4063-A8AA-4C02-81E8-4F74C96184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8763" y="2268000"/>
            <a:ext cx="3636962" cy="4210050"/>
          </a:xfrm>
        </p:spPr>
        <p:txBody>
          <a:bodyPr/>
          <a:lstStyle>
            <a:lvl1pPr>
              <a:buClr>
                <a:schemeClr val="bg1"/>
              </a:buClr>
              <a:defRPr sz="20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2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9795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17D00B7-C08A-48F5-868A-CAA6F7D71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EB7DC5C9-D897-49F0-BE95-C34F61BEB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</p:spTree>
    <p:extLst>
      <p:ext uri="{BB962C8B-B14F-4D97-AF65-F5344CB8AC3E}">
        <p14:creationId xmlns:p14="http://schemas.microsoft.com/office/powerpoint/2010/main" val="15200284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san ylätunnis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3222000" y="1440493"/>
            <a:ext cx="8280000" cy="1764000"/>
          </a:xfrm>
          <a:prstGeom prst="rect">
            <a:avLst/>
          </a:prstGeom>
        </p:spPr>
        <p:txBody>
          <a:bodyPr anchor="b"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3222000" y="3240000"/>
            <a:ext cx="8280000" cy="1530000"/>
          </a:xfrm>
          <a:prstGeom prst="rect">
            <a:avLst/>
          </a:prstGeom>
        </p:spPr>
        <p:txBody>
          <a:bodyPr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009FDA"/>
              </a:buClr>
              <a:buSzTx/>
              <a:buFont typeface="Arial" panose="020B0604020202020204" pitchFamily="34" charset="0"/>
              <a:buNone/>
              <a:tabLst/>
              <a:defRPr sz="3200">
                <a:solidFill>
                  <a:schemeClr val="tx1"/>
                </a:solidFill>
                <a:latin typeface="+mj-l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6" name="Suorakulmio 5">
            <a:extLst>
              <a:ext uri="{FF2B5EF4-FFF2-40B4-BE49-F238E27FC236}">
                <a16:creationId xmlns:a16="http://schemas.microsoft.com/office/drawing/2014/main" id="{83BF00D8-5428-46A3-88A3-C256C6BBA5BA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E20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573594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älisiv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C7C2EB81-95DD-4BC3-9739-C69FD3A25E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white">
          <a:xfrm>
            <a:off x="962025" y="1902495"/>
            <a:ext cx="10220325" cy="3419475"/>
          </a:xfrm>
          <a:custGeom>
            <a:avLst/>
            <a:gdLst>
              <a:gd name="connsiteX0" fmla="*/ 0 w 10220325"/>
              <a:gd name="connsiteY0" fmla="*/ 0 h 3419475"/>
              <a:gd name="connsiteX1" fmla="*/ 4664748 w 10220325"/>
              <a:gd name="connsiteY1" fmla="*/ 0 h 3419475"/>
              <a:gd name="connsiteX2" fmla="*/ 4662825 w 10220325"/>
              <a:gd name="connsiteY2" fmla="*/ 9525 h 3419475"/>
              <a:gd name="connsiteX3" fmla="*/ 5076825 w 10220325"/>
              <a:gd name="connsiteY3" fmla="*/ 423525 h 3419475"/>
              <a:gd name="connsiteX4" fmla="*/ 5490825 w 10220325"/>
              <a:gd name="connsiteY4" fmla="*/ 9525 h 3419475"/>
              <a:gd name="connsiteX5" fmla="*/ 5488902 w 10220325"/>
              <a:gd name="connsiteY5" fmla="*/ 0 h 3419475"/>
              <a:gd name="connsiteX6" fmla="*/ 10220325 w 10220325"/>
              <a:gd name="connsiteY6" fmla="*/ 0 h 3419475"/>
              <a:gd name="connsiteX7" fmla="*/ 10220325 w 10220325"/>
              <a:gd name="connsiteY7" fmla="*/ 3419475 h 3419475"/>
              <a:gd name="connsiteX8" fmla="*/ 0 w 10220325"/>
              <a:gd name="connsiteY8" fmla="*/ 3419475 h 341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20325" h="3419475">
                <a:moveTo>
                  <a:pt x="0" y="0"/>
                </a:moveTo>
                <a:lnTo>
                  <a:pt x="4664748" y="0"/>
                </a:lnTo>
                <a:lnTo>
                  <a:pt x="4662825" y="9525"/>
                </a:lnTo>
                <a:cubicBezTo>
                  <a:pt x="4662825" y="238171"/>
                  <a:pt x="4848179" y="423525"/>
                  <a:pt x="5076825" y="423525"/>
                </a:cubicBezTo>
                <a:cubicBezTo>
                  <a:pt x="5305471" y="423525"/>
                  <a:pt x="5490825" y="238171"/>
                  <a:pt x="5490825" y="9525"/>
                </a:cubicBezTo>
                <a:lnTo>
                  <a:pt x="5488902" y="0"/>
                </a:lnTo>
                <a:lnTo>
                  <a:pt x="10220325" y="0"/>
                </a:lnTo>
                <a:lnTo>
                  <a:pt x="10220325" y="3419475"/>
                </a:lnTo>
                <a:lnTo>
                  <a:pt x="0" y="3419475"/>
                </a:lnTo>
                <a:close/>
              </a:path>
            </a:pathLst>
          </a:custGeom>
          <a:solidFill>
            <a:srgbClr val="FD5991">
              <a:alpha val="24706"/>
            </a:srgbClr>
          </a:solidFill>
          <a:ln w="12700">
            <a:solidFill>
              <a:schemeClr val="bg1"/>
            </a:solidFill>
          </a:ln>
        </p:spPr>
        <p:txBody>
          <a:bodyPr wrap="square" lIns="360000" tIns="576000" rIns="360000" anchor="t" anchorCtr="0">
            <a:noAutofit/>
          </a:bodyPr>
          <a:lstStyle>
            <a:lvl1pPr marL="0" indent="0" algn="ctr">
              <a:buClr>
                <a:srgbClr val="0070C0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rgbClr val="0070C0"/>
              </a:buClr>
              <a:defRPr>
                <a:solidFill>
                  <a:schemeClr val="bg1"/>
                </a:solidFill>
              </a:defRPr>
            </a:lvl2pPr>
            <a:lvl3pPr>
              <a:buClr>
                <a:srgbClr val="0070C0"/>
              </a:buClr>
              <a:defRPr>
                <a:solidFill>
                  <a:schemeClr val="bg1"/>
                </a:solidFill>
              </a:defRPr>
            </a:lvl3pPr>
            <a:lvl4pPr>
              <a:buClr>
                <a:srgbClr val="0070C0"/>
              </a:buClr>
              <a:defRPr>
                <a:solidFill>
                  <a:schemeClr val="bg1"/>
                </a:solidFill>
              </a:defRPr>
            </a:lvl4pPr>
            <a:lvl5pPr>
              <a:buClr>
                <a:srgbClr val="0070C0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40" name="Suorakulmio 39">
            <a:extLst>
              <a:ext uri="{FF2B5EF4-FFF2-40B4-BE49-F238E27FC236}">
                <a16:creationId xmlns:a16="http://schemas.microsoft.com/office/drawing/2014/main" id="{1CC3FF0E-F343-43C1-9B59-93F9EFF1CCDA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E20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grpSp>
        <p:nvGrpSpPr>
          <p:cNvPr id="13" name="Ryhmä 12">
            <a:extLst>
              <a:ext uri="{FF2B5EF4-FFF2-40B4-BE49-F238E27FC236}">
                <a16:creationId xmlns:a16="http://schemas.microsoft.com/office/drawing/2014/main" id="{C2BDC46C-6E6F-4AEC-A006-777E82E2F49D}"/>
              </a:ext>
            </a:extLst>
          </p:cNvPr>
          <p:cNvGrpSpPr/>
          <p:nvPr/>
        </p:nvGrpSpPr>
        <p:grpSpPr bwMode="ltGray">
          <a:xfrm>
            <a:off x="5624850" y="1498020"/>
            <a:ext cx="828000" cy="828000"/>
            <a:chOff x="5624850" y="1498020"/>
            <a:chExt cx="828000" cy="828000"/>
          </a:xfrm>
        </p:grpSpPr>
        <p:sp>
          <p:nvSpPr>
            <p:cNvPr id="14" name="Oval 10">
              <a:extLst>
                <a:ext uri="{FF2B5EF4-FFF2-40B4-BE49-F238E27FC236}">
                  <a16:creationId xmlns:a16="http://schemas.microsoft.com/office/drawing/2014/main" id="{327B7A37-FD68-40B3-A80B-1C24FC526A89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rgbClr val="E82375">
                <a:alpha val="45000"/>
              </a:srgb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427022A6-6871-415E-A04C-6A5049818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  <p:sp>
          <p:nvSpPr>
            <p:cNvPr id="16" name="Oval 4">
              <a:extLst>
                <a:ext uri="{FF2B5EF4-FFF2-40B4-BE49-F238E27FC236}">
                  <a16:creationId xmlns:a16="http://schemas.microsoft.com/office/drawing/2014/main" id="{597018E6-03FE-4E95-BF58-4D7791994165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rgbClr val="E82375">
                <a:alpha val="45000"/>
              </a:srgb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7" name="Picture 2">
              <a:extLst>
                <a:ext uri="{FF2B5EF4-FFF2-40B4-BE49-F238E27FC236}">
                  <a16:creationId xmlns:a16="http://schemas.microsoft.com/office/drawing/2014/main" id="{48BF3D98-554A-418E-BC9D-756525BC7C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  <p:sp>
          <p:nvSpPr>
            <p:cNvPr id="18" name="Oval 6">
              <a:extLst>
                <a:ext uri="{FF2B5EF4-FFF2-40B4-BE49-F238E27FC236}">
                  <a16:creationId xmlns:a16="http://schemas.microsoft.com/office/drawing/2014/main" id="{3D7C11B3-1955-4DBA-9049-A021ECA24165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chemeClr val="accent2">
                <a:lumMod val="75000"/>
                <a:alpha val="4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9" name="Picture 2">
              <a:extLst>
                <a:ext uri="{FF2B5EF4-FFF2-40B4-BE49-F238E27FC236}">
                  <a16:creationId xmlns:a16="http://schemas.microsoft.com/office/drawing/2014/main" id="{EF074ABC-D9A9-45B9-B35E-8EF67EF4C9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  <p:sp>
          <p:nvSpPr>
            <p:cNvPr id="20" name="Oval 6">
              <a:extLst>
                <a:ext uri="{FF2B5EF4-FFF2-40B4-BE49-F238E27FC236}">
                  <a16:creationId xmlns:a16="http://schemas.microsoft.com/office/drawing/2014/main" id="{1F63281B-6B37-44E0-939D-E22CD7DD69F7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rgbClr val="E20350">
                <a:alpha val="45000"/>
              </a:srgb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pic>
          <p:nvPicPr>
            <p:cNvPr id="21" name="Picture 2">
              <a:extLst>
                <a:ext uri="{FF2B5EF4-FFF2-40B4-BE49-F238E27FC236}">
                  <a16:creationId xmlns:a16="http://schemas.microsoft.com/office/drawing/2014/main" id="{FE66BFC3-0920-4A5C-9A2C-5D7FE4EBB4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07280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838800" y="1890000"/>
            <a:ext cx="8784000" cy="2394000"/>
          </a:xfrm>
          <a:prstGeom prst="rect">
            <a:avLst/>
          </a:prstGeom>
        </p:spPr>
        <p:txBody>
          <a:bodyPr anchor="b"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838800" y="4374000"/>
            <a:ext cx="8784000" cy="1656000"/>
          </a:xfrm>
          <a:prstGeom prst="rect">
            <a:avLst/>
          </a:prstGeom>
        </p:spPr>
        <p:txBody>
          <a:bodyPr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009FDA"/>
              </a:buClr>
              <a:buSzTx/>
              <a:buFont typeface="Arial" panose="020B0604020202020204" pitchFamily="34" charset="0"/>
              <a:buNone/>
              <a:tabLst/>
              <a:defRPr sz="3200">
                <a:solidFill>
                  <a:schemeClr val="tx1"/>
                </a:solidFill>
                <a:latin typeface="+mj-l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7" name="Suorakulmio 6">
            <a:extLst>
              <a:ext uri="{FF2B5EF4-FFF2-40B4-BE49-F238E27FC236}">
                <a16:creationId xmlns:a16="http://schemas.microsoft.com/office/drawing/2014/main" id="{D0D806F5-15BE-4B91-A2B0-98C4DEC9E268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296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1BEF96BE-E8D2-4EA5-A05C-AFE0D3AECD4F}"/>
              </a:ext>
            </a:extLst>
          </p:cNvPr>
          <p:cNvSpPr/>
          <p:nvPr/>
        </p:nvSpPr>
        <p:spPr>
          <a:xfrm>
            <a:off x="0" y="6786000"/>
            <a:ext cx="12192000" cy="72000"/>
          </a:xfrm>
          <a:prstGeom prst="rect">
            <a:avLst/>
          </a:prstGeom>
          <a:solidFill>
            <a:srgbClr val="296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06830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17D00B7-C08A-48F5-868A-CAA6F7D71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EB7DC5C9-D897-49F0-BE95-C34F61BEB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</p:spTree>
    <p:extLst>
      <p:ext uri="{BB962C8B-B14F-4D97-AF65-F5344CB8AC3E}">
        <p14:creationId xmlns:p14="http://schemas.microsoft.com/office/powerpoint/2010/main" val="26943194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isällön paikkamerkki 5"/>
          <p:cNvSpPr>
            <a:spLocks noGrp="1"/>
          </p:cNvSpPr>
          <p:nvPr>
            <p:ph sz="quarter" idx="10"/>
          </p:nvPr>
        </p:nvSpPr>
        <p:spPr>
          <a:xfrm>
            <a:off x="838800" y="1548000"/>
            <a:ext cx="5184000" cy="493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0" name="Sisällön paikkamerkki 5"/>
          <p:cNvSpPr>
            <a:spLocks noGrp="1"/>
          </p:cNvSpPr>
          <p:nvPr>
            <p:ph sz="quarter" idx="11"/>
          </p:nvPr>
        </p:nvSpPr>
        <p:spPr>
          <a:xfrm>
            <a:off x="6175665" y="1548000"/>
            <a:ext cx="5184000" cy="493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F6699EDE-154D-4B70-A6B0-CC7437529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23214925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7">
            <a:extLst>
              <a:ext uri="{FF2B5EF4-FFF2-40B4-BE49-F238E27FC236}">
                <a16:creationId xmlns:a16="http://schemas.microsoft.com/office/drawing/2014/main" id="{777C8C03-0F33-4D03-871C-6383882521BB}"/>
              </a:ext>
            </a:extLst>
          </p:cNvPr>
          <p:cNvSpPr/>
          <p:nvPr/>
        </p:nvSpPr>
        <p:spPr bwMode="hidden">
          <a:xfrm>
            <a:off x="0" y="2029956"/>
            <a:ext cx="4104000" cy="4828044"/>
          </a:xfrm>
          <a:prstGeom prst="rect">
            <a:avLst/>
          </a:prstGeom>
          <a:solidFill>
            <a:srgbClr val="296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17" name="Suora yhdysviiva 16">
            <a:extLst>
              <a:ext uri="{FF2B5EF4-FFF2-40B4-BE49-F238E27FC236}">
                <a16:creationId xmlns:a16="http://schemas.microsoft.com/office/drawing/2014/main" id="{58615CF6-27D4-46D1-896B-BBA07DD44908}"/>
              </a:ext>
            </a:extLst>
          </p:cNvPr>
          <p:cNvCxnSpPr/>
          <p:nvPr/>
        </p:nvCxnSpPr>
        <p:spPr>
          <a:xfrm>
            <a:off x="0" y="2029956"/>
            <a:ext cx="4140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orakulmio 15">
            <a:extLst>
              <a:ext uri="{FF2B5EF4-FFF2-40B4-BE49-F238E27FC236}">
                <a16:creationId xmlns:a16="http://schemas.microsoft.com/office/drawing/2014/main" id="{1144C58C-5A82-4396-8B9B-69A06B566C17}"/>
              </a:ext>
            </a:extLst>
          </p:cNvPr>
          <p:cNvSpPr/>
          <p:nvPr/>
        </p:nvSpPr>
        <p:spPr bwMode="hidden">
          <a:xfrm>
            <a:off x="0" y="0"/>
            <a:ext cx="4104000" cy="202995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Suorakulmio 9">
            <a:extLst>
              <a:ext uri="{FF2B5EF4-FFF2-40B4-BE49-F238E27FC236}">
                <a16:creationId xmlns:a16="http://schemas.microsoft.com/office/drawing/2014/main" id="{38DEA964-177D-4C3F-9358-EB089ACC3EAB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0033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3382C580-031F-42FB-9751-57FA9D368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9200" y="457200"/>
            <a:ext cx="7092000" cy="6058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1B4DF679-0BA3-44B9-9DD1-460B15CA93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00" y="108000"/>
            <a:ext cx="441446" cy="441446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4BA9A947-BFA7-4A68-9A8B-AE152DE4A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00" y="590400"/>
            <a:ext cx="3636000" cy="1263600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14" name="Tekstin paikkamerkki 13">
            <a:extLst>
              <a:ext uri="{FF2B5EF4-FFF2-40B4-BE49-F238E27FC236}">
                <a16:creationId xmlns:a16="http://schemas.microsoft.com/office/drawing/2014/main" id="{38DC4063-A8AA-4C02-81E8-4F74C96184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8763" y="2268000"/>
            <a:ext cx="3636962" cy="4210050"/>
          </a:xfrm>
        </p:spPr>
        <p:txBody>
          <a:bodyPr/>
          <a:lstStyle>
            <a:lvl1pPr>
              <a:buClr>
                <a:schemeClr val="bg1"/>
              </a:buClr>
              <a:defRPr sz="20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2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559301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san ylätunnis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3222000" y="1440493"/>
            <a:ext cx="8280000" cy="1764000"/>
          </a:xfrm>
          <a:prstGeom prst="rect">
            <a:avLst/>
          </a:prstGeom>
        </p:spPr>
        <p:txBody>
          <a:bodyPr anchor="b"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3222000" y="3240000"/>
            <a:ext cx="8280000" cy="1530000"/>
          </a:xfrm>
          <a:prstGeom prst="rect">
            <a:avLst/>
          </a:prstGeom>
        </p:spPr>
        <p:txBody>
          <a:bodyPr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009FDA"/>
              </a:buClr>
              <a:buSzTx/>
              <a:buFont typeface="Arial" panose="020B0604020202020204" pitchFamily="34" charset="0"/>
              <a:buNone/>
              <a:tabLst/>
              <a:defRPr sz="3200">
                <a:solidFill>
                  <a:schemeClr val="tx1"/>
                </a:solidFill>
                <a:latin typeface="+mj-l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5" name="Suorakulmio 4">
            <a:extLst>
              <a:ext uri="{FF2B5EF4-FFF2-40B4-BE49-F238E27FC236}">
                <a16:creationId xmlns:a16="http://schemas.microsoft.com/office/drawing/2014/main" id="{8A1DB4F4-F04A-464F-8B22-6A0B3250CE53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296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165A249-6791-4B17-B429-30D0D887C45B}"/>
              </a:ext>
            </a:extLst>
          </p:cNvPr>
          <p:cNvSpPr/>
          <p:nvPr/>
        </p:nvSpPr>
        <p:spPr>
          <a:xfrm>
            <a:off x="0" y="6786000"/>
            <a:ext cx="12192000" cy="72000"/>
          </a:xfrm>
          <a:prstGeom prst="rect">
            <a:avLst/>
          </a:prstGeom>
          <a:solidFill>
            <a:srgbClr val="296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794086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älisiv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C7C2EB81-95DD-4BC3-9739-C69FD3A25E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white">
          <a:xfrm>
            <a:off x="962025" y="1902495"/>
            <a:ext cx="10220325" cy="3419475"/>
          </a:xfrm>
          <a:custGeom>
            <a:avLst/>
            <a:gdLst>
              <a:gd name="connsiteX0" fmla="*/ 0 w 10220325"/>
              <a:gd name="connsiteY0" fmla="*/ 0 h 3419475"/>
              <a:gd name="connsiteX1" fmla="*/ 4664748 w 10220325"/>
              <a:gd name="connsiteY1" fmla="*/ 0 h 3419475"/>
              <a:gd name="connsiteX2" fmla="*/ 4662825 w 10220325"/>
              <a:gd name="connsiteY2" fmla="*/ 9525 h 3419475"/>
              <a:gd name="connsiteX3" fmla="*/ 5076825 w 10220325"/>
              <a:gd name="connsiteY3" fmla="*/ 423525 h 3419475"/>
              <a:gd name="connsiteX4" fmla="*/ 5490825 w 10220325"/>
              <a:gd name="connsiteY4" fmla="*/ 9525 h 3419475"/>
              <a:gd name="connsiteX5" fmla="*/ 5488902 w 10220325"/>
              <a:gd name="connsiteY5" fmla="*/ 0 h 3419475"/>
              <a:gd name="connsiteX6" fmla="*/ 10220325 w 10220325"/>
              <a:gd name="connsiteY6" fmla="*/ 0 h 3419475"/>
              <a:gd name="connsiteX7" fmla="*/ 10220325 w 10220325"/>
              <a:gd name="connsiteY7" fmla="*/ 3419475 h 3419475"/>
              <a:gd name="connsiteX8" fmla="*/ 0 w 10220325"/>
              <a:gd name="connsiteY8" fmla="*/ 3419475 h 341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20325" h="3419475">
                <a:moveTo>
                  <a:pt x="0" y="0"/>
                </a:moveTo>
                <a:lnTo>
                  <a:pt x="4664748" y="0"/>
                </a:lnTo>
                <a:lnTo>
                  <a:pt x="4662825" y="9525"/>
                </a:lnTo>
                <a:cubicBezTo>
                  <a:pt x="4662825" y="238171"/>
                  <a:pt x="4848179" y="423525"/>
                  <a:pt x="5076825" y="423525"/>
                </a:cubicBezTo>
                <a:cubicBezTo>
                  <a:pt x="5305471" y="423525"/>
                  <a:pt x="5490825" y="238171"/>
                  <a:pt x="5490825" y="9525"/>
                </a:cubicBezTo>
                <a:lnTo>
                  <a:pt x="5488902" y="0"/>
                </a:lnTo>
                <a:lnTo>
                  <a:pt x="10220325" y="0"/>
                </a:lnTo>
                <a:lnTo>
                  <a:pt x="10220325" y="3419475"/>
                </a:lnTo>
                <a:lnTo>
                  <a:pt x="0" y="3419475"/>
                </a:lnTo>
                <a:close/>
              </a:path>
            </a:pathLst>
          </a:custGeom>
          <a:solidFill>
            <a:srgbClr val="1578FF">
              <a:alpha val="24706"/>
            </a:srgbClr>
          </a:solidFill>
          <a:ln w="12700">
            <a:solidFill>
              <a:schemeClr val="bg1"/>
            </a:solidFill>
          </a:ln>
        </p:spPr>
        <p:txBody>
          <a:bodyPr wrap="square" lIns="360000" tIns="576000" rIns="360000" anchor="t" anchorCtr="0">
            <a:noAutofit/>
          </a:bodyPr>
          <a:lstStyle>
            <a:lvl1pPr marL="0" indent="0" algn="ctr">
              <a:buClr>
                <a:srgbClr val="0070C0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rgbClr val="0070C0"/>
              </a:buClr>
              <a:defRPr>
                <a:solidFill>
                  <a:schemeClr val="bg1"/>
                </a:solidFill>
              </a:defRPr>
            </a:lvl2pPr>
            <a:lvl3pPr>
              <a:buClr>
                <a:srgbClr val="0070C0"/>
              </a:buClr>
              <a:defRPr>
                <a:solidFill>
                  <a:schemeClr val="bg1"/>
                </a:solidFill>
              </a:defRPr>
            </a:lvl3pPr>
            <a:lvl4pPr>
              <a:buClr>
                <a:srgbClr val="0070C0"/>
              </a:buClr>
              <a:defRPr>
                <a:solidFill>
                  <a:schemeClr val="bg1"/>
                </a:solidFill>
              </a:defRPr>
            </a:lvl4pPr>
            <a:lvl5pPr>
              <a:buClr>
                <a:srgbClr val="0070C0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</a:t>
            </a:r>
          </a:p>
        </p:txBody>
      </p:sp>
      <p:grpSp>
        <p:nvGrpSpPr>
          <p:cNvPr id="22" name="Ryhmä 21">
            <a:extLst>
              <a:ext uri="{FF2B5EF4-FFF2-40B4-BE49-F238E27FC236}">
                <a16:creationId xmlns:a16="http://schemas.microsoft.com/office/drawing/2014/main" id="{E69308E3-2D21-4196-A3A1-23E20202155C}"/>
              </a:ext>
            </a:extLst>
          </p:cNvPr>
          <p:cNvGrpSpPr/>
          <p:nvPr/>
        </p:nvGrpSpPr>
        <p:grpSpPr bwMode="ltGray">
          <a:xfrm>
            <a:off x="5624850" y="1498020"/>
            <a:ext cx="828000" cy="828000"/>
            <a:chOff x="5624850" y="1498020"/>
            <a:chExt cx="828000" cy="828000"/>
          </a:xfrm>
        </p:grpSpPr>
        <p:sp>
          <p:nvSpPr>
            <p:cNvPr id="23" name="Oval 7">
              <a:extLst>
                <a:ext uri="{FF2B5EF4-FFF2-40B4-BE49-F238E27FC236}">
                  <a16:creationId xmlns:a16="http://schemas.microsoft.com/office/drawing/2014/main" id="{7E5D0602-653C-42EF-8040-E17707232AAD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chemeClr val="accent1">
                <a:alpha val="4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24" name="Picture 2">
              <a:extLst>
                <a:ext uri="{FF2B5EF4-FFF2-40B4-BE49-F238E27FC236}">
                  <a16:creationId xmlns:a16="http://schemas.microsoft.com/office/drawing/2014/main" id="{641EE07A-54BB-4423-8365-850DBA971A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  <p:sp>
          <p:nvSpPr>
            <p:cNvPr id="25" name="Oval 4">
              <a:extLst>
                <a:ext uri="{FF2B5EF4-FFF2-40B4-BE49-F238E27FC236}">
                  <a16:creationId xmlns:a16="http://schemas.microsoft.com/office/drawing/2014/main" id="{500D2869-5BDE-4E44-8AE6-3E975522544D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chemeClr val="accent1">
                <a:alpha val="4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EAC7D79C-3C6E-4C24-B122-102BFB2B54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  <p:sp>
          <p:nvSpPr>
            <p:cNvPr id="27" name="Oval 6">
              <a:extLst>
                <a:ext uri="{FF2B5EF4-FFF2-40B4-BE49-F238E27FC236}">
                  <a16:creationId xmlns:a16="http://schemas.microsoft.com/office/drawing/2014/main" id="{C48225AC-FEB0-4A4E-A500-12D7E1ED562C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chemeClr val="accent1">
                <a:alpha val="4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28" name="Picture 2">
              <a:extLst>
                <a:ext uri="{FF2B5EF4-FFF2-40B4-BE49-F238E27FC236}">
                  <a16:creationId xmlns:a16="http://schemas.microsoft.com/office/drawing/2014/main" id="{47DA5671-6B26-4FFE-BC90-539D908081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  <p:sp>
          <p:nvSpPr>
            <p:cNvPr id="29" name="Oval 6">
              <a:extLst>
                <a:ext uri="{FF2B5EF4-FFF2-40B4-BE49-F238E27FC236}">
                  <a16:creationId xmlns:a16="http://schemas.microsoft.com/office/drawing/2014/main" id="{91E028A8-3C02-41E3-B1A6-4DCE67146FBA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rgbClr val="296EBB">
                <a:alpha val="44706"/>
              </a:srgb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pic>
          <p:nvPicPr>
            <p:cNvPr id="30" name="Picture 2">
              <a:extLst>
                <a:ext uri="{FF2B5EF4-FFF2-40B4-BE49-F238E27FC236}">
                  <a16:creationId xmlns:a16="http://schemas.microsoft.com/office/drawing/2014/main" id="{48920140-49A6-40E2-8136-4BE8D71923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</p:grpSp>
      <p:sp>
        <p:nvSpPr>
          <p:cNvPr id="31" name="Suorakulmio 30">
            <a:extLst>
              <a:ext uri="{FF2B5EF4-FFF2-40B4-BE49-F238E27FC236}">
                <a16:creationId xmlns:a16="http://schemas.microsoft.com/office/drawing/2014/main" id="{E40CD8AD-2733-41BC-8E83-732F1C0CAD65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296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274700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838800" y="1890000"/>
            <a:ext cx="8784000" cy="2394000"/>
          </a:xfrm>
          <a:prstGeom prst="rect">
            <a:avLst/>
          </a:prstGeom>
        </p:spPr>
        <p:txBody>
          <a:bodyPr anchor="b"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838800" y="4374000"/>
            <a:ext cx="8784000" cy="1656000"/>
          </a:xfrm>
          <a:prstGeom prst="rect">
            <a:avLst/>
          </a:prstGeom>
        </p:spPr>
        <p:txBody>
          <a:bodyPr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009FDA"/>
              </a:buClr>
              <a:buSzTx/>
              <a:buFont typeface="Arial" panose="020B0604020202020204" pitchFamily="34" charset="0"/>
              <a:buNone/>
              <a:tabLst/>
              <a:defRPr sz="3200">
                <a:solidFill>
                  <a:schemeClr val="tx1"/>
                </a:solidFill>
                <a:latin typeface="+mj-l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6" name="Suorakulmio 5">
            <a:extLst>
              <a:ext uri="{FF2B5EF4-FFF2-40B4-BE49-F238E27FC236}">
                <a16:creationId xmlns:a16="http://schemas.microsoft.com/office/drawing/2014/main" id="{4ADDCFDE-AC7F-45A0-A173-4C7F6B7F766D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9E6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3243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17D00B7-C08A-48F5-868A-CAA6F7D71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EB7DC5C9-D897-49F0-BE95-C34F61BEB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</p:spTree>
    <p:extLst>
      <p:ext uri="{BB962C8B-B14F-4D97-AF65-F5344CB8AC3E}">
        <p14:creationId xmlns:p14="http://schemas.microsoft.com/office/powerpoint/2010/main" val="1311194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isällön paikkamerkki 5"/>
          <p:cNvSpPr>
            <a:spLocks noGrp="1"/>
          </p:cNvSpPr>
          <p:nvPr>
            <p:ph sz="quarter" idx="10"/>
          </p:nvPr>
        </p:nvSpPr>
        <p:spPr>
          <a:xfrm>
            <a:off x="838800" y="1548000"/>
            <a:ext cx="5184000" cy="493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0" name="Sisällön paikkamerkki 5"/>
          <p:cNvSpPr>
            <a:spLocks noGrp="1"/>
          </p:cNvSpPr>
          <p:nvPr>
            <p:ph sz="quarter" idx="11"/>
          </p:nvPr>
        </p:nvSpPr>
        <p:spPr>
          <a:xfrm>
            <a:off x="6175665" y="1548000"/>
            <a:ext cx="5184000" cy="493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F6699EDE-154D-4B70-A6B0-CC7437529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18072841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isällön paikkamerkki 5"/>
          <p:cNvSpPr>
            <a:spLocks noGrp="1"/>
          </p:cNvSpPr>
          <p:nvPr>
            <p:ph sz="quarter" idx="10"/>
          </p:nvPr>
        </p:nvSpPr>
        <p:spPr>
          <a:xfrm>
            <a:off x="838800" y="1548000"/>
            <a:ext cx="5184000" cy="493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0" name="Sisällön paikkamerkki 5"/>
          <p:cNvSpPr>
            <a:spLocks noGrp="1"/>
          </p:cNvSpPr>
          <p:nvPr>
            <p:ph sz="quarter" idx="11"/>
          </p:nvPr>
        </p:nvSpPr>
        <p:spPr>
          <a:xfrm>
            <a:off x="6175665" y="1548000"/>
            <a:ext cx="5184000" cy="493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F6699EDE-154D-4B70-A6B0-CC7437529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25107595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7">
            <a:extLst>
              <a:ext uri="{FF2B5EF4-FFF2-40B4-BE49-F238E27FC236}">
                <a16:creationId xmlns:a16="http://schemas.microsoft.com/office/drawing/2014/main" id="{777C8C03-0F33-4D03-871C-6383882521BB}"/>
              </a:ext>
            </a:extLst>
          </p:cNvPr>
          <p:cNvSpPr/>
          <p:nvPr/>
        </p:nvSpPr>
        <p:spPr bwMode="hidden">
          <a:xfrm>
            <a:off x="0" y="2029956"/>
            <a:ext cx="4104000" cy="4828044"/>
          </a:xfrm>
          <a:prstGeom prst="rect">
            <a:avLst/>
          </a:prstGeom>
          <a:solidFill>
            <a:srgbClr val="9E6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17" name="Suora yhdysviiva 16">
            <a:extLst>
              <a:ext uri="{FF2B5EF4-FFF2-40B4-BE49-F238E27FC236}">
                <a16:creationId xmlns:a16="http://schemas.microsoft.com/office/drawing/2014/main" id="{58615CF6-27D4-46D1-896B-BBA07DD44908}"/>
              </a:ext>
            </a:extLst>
          </p:cNvPr>
          <p:cNvCxnSpPr/>
          <p:nvPr/>
        </p:nvCxnSpPr>
        <p:spPr>
          <a:xfrm>
            <a:off x="0" y="2029956"/>
            <a:ext cx="4140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orakulmio 15">
            <a:extLst>
              <a:ext uri="{FF2B5EF4-FFF2-40B4-BE49-F238E27FC236}">
                <a16:creationId xmlns:a16="http://schemas.microsoft.com/office/drawing/2014/main" id="{1144C58C-5A82-4396-8B9B-69A06B566C17}"/>
              </a:ext>
            </a:extLst>
          </p:cNvPr>
          <p:cNvSpPr/>
          <p:nvPr/>
        </p:nvSpPr>
        <p:spPr bwMode="hidden">
          <a:xfrm>
            <a:off x="0" y="0"/>
            <a:ext cx="4104000" cy="202995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Suorakulmio 9">
            <a:extLst>
              <a:ext uri="{FF2B5EF4-FFF2-40B4-BE49-F238E27FC236}">
                <a16:creationId xmlns:a16="http://schemas.microsoft.com/office/drawing/2014/main" id="{38DEA964-177D-4C3F-9358-EB089ACC3EAB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0033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3382C580-031F-42FB-9751-57FA9D368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9200" y="457200"/>
            <a:ext cx="7092000" cy="6058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1B4DF679-0BA3-44B9-9DD1-460B15CA93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00" y="108000"/>
            <a:ext cx="441446" cy="441446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4BA9A947-BFA7-4A68-9A8B-AE152DE4A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00" y="590400"/>
            <a:ext cx="3636000" cy="1263600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14" name="Tekstin paikkamerkki 13">
            <a:extLst>
              <a:ext uri="{FF2B5EF4-FFF2-40B4-BE49-F238E27FC236}">
                <a16:creationId xmlns:a16="http://schemas.microsoft.com/office/drawing/2014/main" id="{38DC4063-A8AA-4C02-81E8-4F74C96184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8763" y="2268000"/>
            <a:ext cx="3636962" cy="4210050"/>
          </a:xfrm>
        </p:spPr>
        <p:txBody>
          <a:bodyPr/>
          <a:lstStyle>
            <a:lvl1pPr>
              <a:buClr>
                <a:schemeClr val="bg1"/>
              </a:buClr>
              <a:defRPr sz="20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2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375657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san ylätunnis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3222000" y="1440493"/>
            <a:ext cx="8280000" cy="1764000"/>
          </a:xfrm>
          <a:prstGeom prst="rect">
            <a:avLst/>
          </a:prstGeom>
        </p:spPr>
        <p:txBody>
          <a:bodyPr anchor="b"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3222000" y="3240000"/>
            <a:ext cx="8280000" cy="1530000"/>
          </a:xfrm>
          <a:prstGeom prst="rect">
            <a:avLst/>
          </a:prstGeom>
        </p:spPr>
        <p:txBody>
          <a:bodyPr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009FDA"/>
              </a:buClr>
              <a:buSzTx/>
              <a:buFont typeface="Arial" panose="020B0604020202020204" pitchFamily="34" charset="0"/>
              <a:buNone/>
              <a:tabLst/>
              <a:defRPr sz="3200">
                <a:solidFill>
                  <a:schemeClr val="tx1"/>
                </a:solidFill>
                <a:latin typeface="+mj-l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10" name="Suorakulmio 9">
            <a:extLst>
              <a:ext uri="{FF2B5EF4-FFF2-40B4-BE49-F238E27FC236}">
                <a16:creationId xmlns:a16="http://schemas.microsoft.com/office/drawing/2014/main" id="{194E0312-4F2F-4CD5-96D6-337353A70BE0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9E6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38043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älisiv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C7C2EB81-95DD-4BC3-9739-C69FD3A25E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white">
          <a:xfrm>
            <a:off x="962025" y="1902495"/>
            <a:ext cx="10220325" cy="3419475"/>
          </a:xfrm>
          <a:custGeom>
            <a:avLst/>
            <a:gdLst>
              <a:gd name="connsiteX0" fmla="*/ 0 w 10220325"/>
              <a:gd name="connsiteY0" fmla="*/ 0 h 3419475"/>
              <a:gd name="connsiteX1" fmla="*/ 4664748 w 10220325"/>
              <a:gd name="connsiteY1" fmla="*/ 0 h 3419475"/>
              <a:gd name="connsiteX2" fmla="*/ 4662825 w 10220325"/>
              <a:gd name="connsiteY2" fmla="*/ 9525 h 3419475"/>
              <a:gd name="connsiteX3" fmla="*/ 5076825 w 10220325"/>
              <a:gd name="connsiteY3" fmla="*/ 423525 h 3419475"/>
              <a:gd name="connsiteX4" fmla="*/ 5490825 w 10220325"/>
              <a:gd name="connsiteY4" fmla="*/ 9525 h 3419475"/>
              <a:gd name="connsiteX5" fmla="*/ 5488902 w 10220325"/>
              <a:gd name="connsiteY5" fmla="*/ 0 h 3419475"/>
              <a:gd name="connsiteX6" fmla="*/ 10220325 w 10220325"/>
              <a:gd name="connsiteY6" fmla="*/ 0 h 3419475"/>
              <a:gd name="connsiteX7" fmla="*/ 10220325 w 10220325"/>
              <a:gd name="connsiteY7" fmla="*/ 3419475 h 3419475"/>
              <a:gd name="connsiteX8" fmla="*/ 0 w 10220325"/>
              <a:gd name="connsiteY8" fmla="*/ 3419475 h 341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20325" h="3419475">
                <a:moveTo>
                  <a:pt x="0" y="0"/>
                </a:moveTo>
                <a:lnTo>
                  <a:pt x="4664748" y="0"/>
                </a:lnTo>
                <a:lnTo>
                  <a:pt x="4662825" y="9525"/>
                </a:lnTo>
                <a:cubicBezTo>
                  <a:pt x="4662825" y="238171"/>
                  <a:pt x="4848179" y="423525"/>
                  <a:pt x="5076825" y="423525"/>
                </a:cubicBezTo>
                <a:cubicBezTo>
                  <a:pt x="5305471" y="423525"/>
                  <a:pt x="5490825" y="238171"/>
                  <a:pt x="5490825" y="9525"/>
                </a:cubicBezTo>
                <a:lnTo>
                  <a:pt x="5488902" y="0"/>
                </a:lnTo>
                <a:lnTo>
                  <a:pt x="10220325" y="0"/>
                </a:lnTo>
                <a:lnTo>
                  <a:pt x="10220325" y="3419475"/>
                </a:lnTo>
                <a:lnTo>
                  <a:pt x="0" y="3419475"/>
                </a:lnTo>
                <a:close/>
              </a:path>
            </a:pathLst>
          </a:custGeom>
          <a:solidFill>
            <a:srgbClr val="C5A0D2">
              <a:alpha val="24706"/>
            </a:srgbClr>
          </a:solidFill>
          <a:ln w="12700">
            <a:solidFill>
              <a:schemeClr val="bg1"/>
            </a:solidFill>
          </a:ln>
        </p:spPr>
        <p:txBody>
          <a:bodyPr wrap="square" lIns="360000" tIns="576000" rIns="360000" anchor="t" anchorCtr="0">
            <a:noAutofit/>
          </a:bodyPr>
          <a:lstStyle>
            <a:lvl1pPr marL="0" indent="0" algn="ctr">
              <a:buClr>
                <a:srgbClr val="0070C0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rgbClr val="0070C0"/>
              </a:buClr>
              <a:defRPr>
                <a:solidFill>
                  <a:schemeClr val="bg1"/>
                </a:solidFill>
              </a:defRPr>
            </a:lvl2pPr>
            <a:lvl3pPr>
              <a:buClr>
                <a:srgbClr val="0070C0"/>
              </a:buClr>
              <a:defRPr>
                <a:solidFill>
                  <a:schemeClr val="bg1"/>
                </a:solidFill>
              </a:defRPr>
            </a:lvl3pPr>
            <a:lvl4pPr>
              <a:buClr>
                <a:srgbClr val="0070C0"/>
              </a:buClr>
              <a:defRPr>
                <a:solidFill>
                  <a:schemeClr val="bg1"/>
                </a:solidFill>
              </a:defRPr>
            </a:lvl4pPr>
            <a:lvl5pPr>
              <a:buClr>
                <a:srgbClr val="0070C0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14" name="Suorakulmio 13">
            <a:extLst>
              <a:ext uri="{FF2B5EF4-FFF2-40B4-BE49-F238E27FC236}">
                <a16:creationId xmlns:a16="http://schemas.microsoft.com/office/drawing/2014/main" id="{18D3F83F-C8E0-4979-BB81-C33E7D3ECF29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9E6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grpSp>
        <p:nvGrpSpPr>
          <p:cNvPr id="16" name="Ryhmä 15">
            <a:extLst>
              <a:ext uri="{FF2B5EF4-FFF2-40B4-BE49-F238E27FC236}">
                <a16:creationId xmlns:a16="http://schemas.microsoft.com/office/drawing/2014/main" id="{5A00244E-2242-42CF-B93E-E8CA1CD8E7A9}"/>
              </a:ext>
            </a:extLst>
          </p:cNvPr>
          <p:cNvGrpSpPr/>
          <p:nvPr/>
        </p:nvGrpSpPr>
        <p:grpSpPr bwMode="ltGray">
          <a:xfrm>
            <a:off x="5624850" y="1498020"/>
            <a:ext cx="828000" cy="828000"/>
            <a:chOff x="5624850" y="1498020"/>
            <a:chExt cx="828000" cy="828000"/>
          </a:xfrm>
        </p:grpSpPr>
        <p:sp>
          <p:nvSpPr>
            <p:cNvPr id="17" name="Oval 9">
              <a:extLst>
                <a:ext uri="{FF2B5EF4-FFF2-40B4-BE49-F238E27FC236}">
                  <a16:creationId xmlns:a16="http://schemas.microsoft.com/office/drawing/2014/main" id="{1F5BA562-7079-4510-BEF7-BF36F34EC4CC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chemeClr val="accent4">
                <a:alpha val="4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8" name="Picture 2">
              <a:extLst>
                <a:ext uri="{FF2B5EF4-FFF2-40B4-BE49-F238E27FC236}">
                  <a16:creationId xmlns:a16="http://schemas.microsoft.com/office/drawing/2014/main" id="{DB369242-E155-4B84-9488-7A8254FC1E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  <p:sp>
          <p:nvSpPr>
            <p:cNvPr id="19" name="Oval 9">
              <a:extLst>
                <a:ext uri="{FF2B5EF4-FFF2-40B4-BE49-F238E27FC236}">
                  <a16:creationId xmlns:a16="http://schemas.microsoft.com/office/drawing/2014/main" id="{FF94145F-EBFD-4FB7-BF15-31222C63ACC7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chemeClr val="accent4">
                <a:alpha val="4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20" name="Picture 2">
              <a:extLst>
                <a:ext uri="{FF2B5EF4-FFF2-40B4-BE49-F238E27FC236}">
                  <a16:creationId xmlns:a16="http://schemas.microsoft.com/office/drawing/2014/main" id="{ECB63D16-E2AF-4558-9728-89A457D331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  <p:sp>
          <p:nvSpPr>
            <p:cNvPr id="21" name="Oval 9">
              <a:extLst>
                <a:ext uri="{FF2B5EF4-FFF2-40B4-BE49-F238E27FC236}">
                  <a16:creationId xmlns:a16="http://schemas.microsoft.com/office/drawing/2014/main" id="{B6ED6783-43FA-4D70-A6D6-22795C58C8C3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chemeClr val="accent4">
                <a:lumMod val="75000"/>
                <a:alpha val="4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32" name="Picture 2">
              <a:extLst>
                <a:ext uri="{FF2B5EF4-FFF2-40B4-BE49-F238E27FC236}">
                  <a16:creationId xmlns:a16="http://schemas.microsoft.com/office/drawing/2014/main" id="{653B360D-1FD7-4F7D-B98D-27BA023B19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  <p:sp>
          <p:nvSpPr>
            <p:cNvPr id="33" name="Oval 9">
              <a:extLst>
                <a:ext uri="{FF2B5EF4-FFF2-40B4-BE49-F238E27FC236}">
                  <a16:creationId xmlns:a16="http://schemas.microsoft.com/office/drawing/2014/main" id="{95109CC0-D28D-4834-A39A-19147D4153A3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rgbClr val="9E60B4">
                <a:alpha val="45000"/>
              </a:srgb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34" name="Picture 2">
              <a:extLst>
                <a:ext uri="{FF2B5EF4-FFF2-40B4-BE49-F238E27FC236}">
                  <a16:creationId xmlns:a16="http://schemas.microsoft.com/office/drawing/2014/main" id="{92D18A3C-A7E7-48BD-ACCD-EEFF7E4364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395672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838800" y="1890000"/>
            <a:ext cx="8784000" cy="2394000"/>
          </a:xfrm>
          <a:prstGeom prst="rect">
            <a:avLst/>
          </a:prstGeom>
        </p:spPr>
        <p:txBody>
          <a:bodyPr anchor="b"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838800" y="4374000"/>
            <a:ext cx="8784000" cy="1656000"/>
          </a:xfrm>
          <a:prstGeom prst="rect">
            <a:avLst/>
          </a:prstGeom>
        </p:spPr>
        <p:txBody>
          <a:bodyPr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009FDA"/>
              </a:buClr>
              <a:buSzTx/>
              <a:buFont typeface="Arial" panose="020B0604020202020204" pitchFamily="34" charset="0"/>
              <a:buNone/>
              <a:tabLst/>
              <a:defRPr sz="3200">
                <a:solidFill>
                  <a:schemeClr val="tx1"/>
                </a:solidFill>
                <a:latin typeface="+mj-l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5" name="Suorakulmio 4">
            <a:extLst>
              <a:ext uri="{FF2B5EF4-FFF2-40B4-BE49-F238E27FC236}">
                <a16:creationId xmlns:a16="http://schemas.microsoft.com/office/drawing/2014/main" id="{2C68AE92-7AB7-4E21-9592-59D6B71F0049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007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344465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17D00B7-C08A-48F5-868A-CAA6F7D71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EB7DC5C9-D897-49F0-BE95-C34F61BEB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</p:spTree>
    <p:extLst>
      <p:ext uri="{BB962C8B-B14F-4D97-AF65-F5344CB8AC3E}">
        <p14:creationId xmlns:p14="http://schemas.microsoft.com/office/powerpoint/2010/main" val="7898405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isällön paikkamerkki 5"/>
          <p:cNvSpPr>
            <a:spLocks noGrp="1"/>
          </p:cNvSpPr>
          <p:nvPr>
            <p:ph sz="quarter" idx="10"/>
          </p:nvPr>
        </p:nvSpPr>
        <p:spPr>
          <a:xfrm>
            <a:off x="838800" y="1548000"/>
            <a:ext cx="5184000" cy="493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0" name="Sisällön paikkamerkki 5"/>
          <p:cNvSpPr>
            <a:spLocks noGrp="1"/>
          </p:cNvSpPr>
          <p:nvPr>
            <p:ph sz="quarter" idx="11"/>
          </p:nvPr>
        </p:nvSpPr>
        <p:spPr>
          <a:xfrm>
            <a:off x="6175665" y="1548000"/>
            <a:ext cx="5184000" cy="493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F6699EDE-154D-4B70-A6B0-CC7437529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14747597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7">
            <a:extLst>
              <a:ext uri="{FF2B5EF4-FFF2-40B4-BE49-F238E27FC236}">
                <a16:creationId xmlns:a16="http://schemas.microsoft.com/office/drawing/2014/main" id="{777C8C03-0F33-4D03-871C-6383882521BB}"/>
              </a:ext>
            </a:extLst>
          </p:cNvPr>
          <p:cNvSpPr/>
          <p:nvPr/>
        </p:nvSpPr>
        <p:spPr bwMode="hidden">
          <a:xfrm>
            <a:off x="0" y="2029956"/>
            <a:ext cx="4104000" cy="4828044"/>
          </a:xfrm>
          <a:prstGeom prst="rect">
            <a:avLst/>
          </a:prstGeom>
          <a:solidFill>
            <a:srgbClr val="007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17" name="Suora yhdysviiva 16">
            <a:extLst>
              <a:ext uri="{FF2B5EF4-FFF2-40B4-BE49-F238E27FC236}">
                <a16:creationId xmlns:a16="http://schemas.microsoft.com/office/drawing/2014/main" id="{58615CF6-27D4-46D1-896B-BBA07DD44908}"/>
              </a:ext>
            </a:extLst>
          </p:cNvPr>
          <p:cNvCxnSpPr/>
          <p:nvPr/>
        </p:nvCxnSpPr>
        <p:spPr>
          <a:xfrm>
            <a:off x="0" y="2029956"/>
            <a:ext cx="4140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orakulmio 15">
            <a:extLst>
              <a:ext uri="{FF2B5EF4-FFF2-40B4-BE49-F238E27FC236}">
                <a16:creationId xmlns:a16="http://schemas.microsoft.com/office/drawing/2014/main" id="{1144C58C-5A82-4396-8B9B-69A06B566C17}"/>
              </a:ext>
            </a:extLst>
          </p:cNvPr>
          <p:cNvSpPr/>
          <p:nvPr/>
        </p:nvSpPr>
        <p:spPr bwMode="hidden">
          <a:xfrm>
            <a:off x="0" y="0"/>
            <a:ext cx="4104000" cy="202995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Suorakulmio 9">
            <a:extLst>
              <a:ext uri="{FF2B5EF4-FFF2-40B4-BE49-F238E27FC236}">
                <a16:creationId xmlns:a16="http://schemas.microsoft.com/office/drawing/2014/main" id="{38DEA964-177D-4C3F-9358-EB089ACC3EAB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0033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3382C580-031F-42FB-9751-57FA9D368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9200" y="457200"/>
            <a:ext cx="7092000" cy="6058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1B4DF679-0BA3-44B9-9DD1-460B15CA93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00" y="108000"/>
            <a:ext cx="441446" cy="441446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4BA9A947-BFA7-4A68-9A8B-AE152DE4A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00" y="590400"/>
            <a:ext cx="3636000" cy="1263600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14" name="Tekstin paikkamerkki 13">
            <a:extLst>
              <a:ext uri="{FF2B5EF4-FFF2-40B4-BE49-F238E27FC236}">
                <a16:creationId xmlns:a16="http://schemas.microsoft.com/office/drawing/2014/main" id="{38DC4063-A8AA-4C02-81E8-4F74C96184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8763" y="2268000"/>
            <a:ext cx="3636962" cy="4210050"/>
          </a:xfrm>
        </p:spPr>
        <p:txBody>
          <a:bodyPr/>
          <a:lstStyle>
            <a:lvl1pPr>
              <a:buClr>
                <a:schemeClr val="bg1"/>
              </a:buClr>
              <a:defRPr sz="20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2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943343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san ylätunnis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3222000" y="1440493"/>
            <a:ext cx="8280000" cy="1764000"/>
          </a:xfrm>
          <a:prstGeom prst="rect">
            <a:avLst/>
          </a:prstGeom>
        </p:spPr>
        <p:txBody>
          <a:bodyPr anchor="b"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3222000" y="3240000"/>
            <a:ext cx="8280000" cy="1530000"/>
          </a:xfrm>
          <a:prstGeom prst="rect">
            <a:avLst/>
          </a:prstGeom>
        </p:spPr>
        <p:txBody>
          <a:bodyPr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009FDA"/>
              </a:buClr>
              <a:buSzTx/>
              <a:buFont typeface="Arial" panose="020B0604020202020204" pitchFamily="34" charset="0"/>
              <a:buNone/>
              <a:tabLst/>
              <a:defRPr sz="3200">
                <a:solidFill>
                  <a:schemeClr val="tx1"/>
                </a:solidFill>
                <a:latin typeface="+mj-l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5" name="Suorakulmio 4">
            <a:extLst>
              <a:ext uri="{FF2B5EF4-FFF2-40B4-BE49-F238E27FC236}">
                <a16:creationId xmlns:a16="http://schemas.microsoft.com/office/drawing/2014/main" id="{4E9DCE9F-42D6-47B0-9F1A-744D81FAD67E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007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129868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älisiv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C7C2EB81-95DD-4BC3-9739-C69FD3A25E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white">
          <a:xfrm>
            <a:off x="962025" y="1902495"/>
            <a:ext cx="10220325" cy="3419475"/>
          </a:xfrm>
          <a:custGeom>
            <a:avLst/>
            <a:gdLst>
              <a:gd name="connsiteX0" fmla="*/ 0 w 10220325"/>
              <a:gd name="connsiteY0" fmla="*/ 0 h 3419475"/>
              <a:gd name="connsiteX1" fmla="*/ 4664748 w 10220325"/>
              <a:gd name="connsiteY1" fmla="*/ 0 h 3419475"/>
              <a:gd name="connsiteX2" fmla="*/ 4662825 w 10220325"/>
              <a:gd name="connsiteY2" fmla="*/ 9525 h 3419475"/>
              <a:gd name="connsiteX3" fmla="*/ 5076825 w 10220325"/>
              <a:gd name="connsiteY3" fmla="*/ 423525 h 3419475"/>
              <a:gd name="connsiteX4" fmla="*/ 5490825 w 10220325"/>
              <a:gd name="connsiteY4" fmla="*/ 9525 h 3419475"/>
              <a:gd name="connsiteX5" fmla="*/ 5488902 w 10220325"/>
              <a:gd name="connsiteY5" fmla="*/ 0 h 3419475"/>
              <a:gd name="connsiteX6" fmla="*/ 10220325 w 10220325"/>
              <a:gd name="connsiteY6" fmla="*/ 0 h 3419475"/>
              <a:gd name="connsiteX7" fmla="*/ 10220325 w 10220325"/>
              <a:gd name="connsiteY7" fmla="*/ 3419475 h 3419475"/>
              <a:gd name="connsiteX8" fmla="*/ 0 w 10220325"/>
              <a:gd name="connsiteY8" fmla="*/ 3419475 h 341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20325" h="3419475">
                <a:moveTo>
                  <a:pt x="0" y="0"/>
                </a:moveTo>
                <a:lnTo>
                  <a:pt x="4664748" y="0"/>
                </a:lnTo>
                <a:lnTo>
                  <a:pt x="4662825" y="9525"/>
                </a:lnTo>
                <a:cubicBezTo>
                  <a:pt x="4662825" y="238171"/>
                  <a:pt x="4848179" y="423525"/>
                  <a:pt x="5076825" y="423525"/>
                </a:cubicBezTo>
                <a:cubicBezTo>
                  <a:pt x="5305471" y="423525"/>
                  <a:pt x="5490825" y="238171"/>
                  <a:pt x="5490825" y="9525"/>
                </a:cubicBezTo>
                <a:lnTo>
                  <a:pt x="5488902" y="0"/>
                </a:lnTo>
                <a:lnTo>
                  <a:pt x="10220325" y="0"/>
                </a:lnTo>
                <a:lnTo>
                  <a:pt x="10220325" y="3419475"/>
                </a:lnTo>
                <a:lnTo>
                  <a:pt x="0" y="3419475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  <a:alpha val="25000"/>
            </a:schemeClr>
          </a:solidFill>
          <a:ln w="12700">
            <a:solidFill>
              <a:schemeClr val="bg1"/>
            </a:solidFill>
          </a:ln>
        </p:spPr>
        <p:txBody>
          <a:bodyPr wrap="square" lIns="360000" tIns="576000" rIns="360000" anchor="t" anchorCtr="0">
            <a:noAutofit/>
          </a:bodyPr>
          <a:lstStyle>
            <a:lvl1pPr marL="0" indent="0" algn="ctr">
              <a:buClr>
                <a:srgbClr val="0070C0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rgbClr val="0070C0"/>
              </a:buClr>
              <a:defRPr>
                <a:solidFill>
                  <a:schemeClr val="bg1"/>
                </a:solidFill>
              </a:defRPr>
            </a:lvl2pPr>
            <a:lvl3pPr>
              <a:buClr>
                <a:srgbClr val="0070C0"/>
              </a:buClr>
              <a:defRPr>
                <a:solidFill>
                  <a:schemeClr val="bg1"/>
                </a:solidFill>
              </a:defRPr>
            </a:lvl3pPr>
            <a:lvl4pPr>
              <a:buClr>
                <a:srgbClr val="0070C0"/>
              </a:buClr>
              <a:defRPr>
                <a:solidFill>
                  <a:schemeClr val="bg1"/>
                </a:solidFill>
              </a:defRPr>
            </a:lvl4pPr>
            <a:lvl5pPr>
              <a:buClr>
                <a:srgbClr val="0070C0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</a:t>
            </a:r>
          </a:p>
        </p:txBody>
      </p:sp>
      <p:grpSp>
        <p:nvGrpSpPr>
          <p:cNvPr id="13" name="Ryhmä 12">
            <a:extLst>
              <a:ext uri="{FF2B5EF4-FFF2-40B4-BE49-F238E27FC236}">
                <a16:creationId xmlns:a16="http://schemas.microsoft.com/office/drawing/2014/main" id="{606F5A79-ACED-464A-8BB2-7C1BBA958432}"/>
              </a:ext>
            </a:extLst>
          </p:cNvPr>
          <p:cNvGrpSpPr/>
          <p:nvPr/>
        </p:nvGrpSpPr>
        <p:grpSpPr bwMode="ltGray">
          <a:xfrm>
            <a:off x="5624850" y="1498020"/>
            <a:ext cx="828000" cy="828000"/>
            <a:chOff x="5624850" y="1498020"/>
            <a:chExt cx="828000" cy="828000"/>
          </a:xfrm>
        </p:grpSpPr>
        <p:sp>
          <p:nvSpPr>
            <p:cNvPr id="15" name="Oval 10">
              <a:extLst>
                <a:ext uri="{FF2B5EF4-FFF2-40B4-BE49-F238E27FC236}">
                  <a16:creationId xmlns:a16="http://schemas.microsoft.com/office/drawing/2014/main" id="{16CCFB11-5FFC-4E14-B203-266885924041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rgbClr val="177E09">
                <a:alpha val="45000"/>
              </a:srgb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22" name="Picture 2">
              <a:extLst>
                <a:ext uri="{FF2B5EF4-FFF2-40B4-BE49-F238E27FC236}">
                  <a16:creationId xmlns:a16="http://schemas.microsoft.com/office/drawing/2014/main" id="{37052C72-7C79-44BE-BF09-2572B9E2EE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  <p:sp>
          <p:nvSpPr>
            <p:cNvPr id="23" name="Oval 4">
              <a:extLst>
                <a:ext uri="{FF2B5EF4-FFF2-40B4-BE49-F238E27FC236}">
                  <a16:creationId xmlns:a16="http://schemas.microsoft.com/office/drawing/2014/main" id="{E58A4D74-F2F0-4B0D-890D-D8552B8173E7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rgbClr val="177E09">
                <a:alpha val="45000"/>
              </a:srgb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24" name="Picture 2">
              <a:extLst>
                <a:ext uri="{FF2B5EF4-FFF2-40B4-BE49-F238E27FC236}">
                  <a16:creationId xmlns:a16="http://schemas.microsoft.com/office/drawing/2014/main" id="{F9097556-39F7-4BA1-87CF-6DC0E269BA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  <p:sp>
          <p:nvSpPr>
            <p:cNvPr id="25" name="Oval 6">
              <a:extLst>
                <a:ext uri="{FF2B5EF4-FFF2-40B4-BE49-F238E27FC236}">
                  <a16:creationId xmlns:a16="http://schemas.microsoft.com/office/drawing/2014/main" id="{950D8195-C1C6-4F50-BB12-559559D2530C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chemeClr val="accent3">
                <a:lumMod val="75000"/>
                <a:alpha val="4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E4E6EE97-88A2-47ED-9A9D-82F1A6A572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  <p:sp>
          <p:nvSpPr>
            <p:cNvPr id="27" name="Oval 6">
              <a:extLst>
                <a:ext uri="{FF2B5EF4-FFF2-40B4-BE49-F238E27FC236}">
                  <a16:creationId xmlns:a16="http://schemas.microsoft.com/office/drawing/2014/main" id="{E0DB736D-87BC-40C9-A791-37591EB59901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rgbClr val="007770">
                <a:alpha val="45000"/>
              </a:srgb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28" name="Picture 2">
              <a:extLst>
                <a:ext uri="{FF2B5EF4-FFF2-40B4-BE49-F238E27FC236}">
                  <a16:creationId xmlns:a16="http://schemas.microsoft.com/office/drawing/2014/main" id="{1DC5999C-9DAB-4473-A4CC-D664806C02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</p:grpSp>
      <p:sp>
        <p:nvSpPr>
          <p:cNvPr id="29" name="Suorakulmio 28">
            <a:extLst>
              <a:ext uri="{FF2B5EF4-FFF2-40B4-BE49-F238E27FC236}">
                <a16:creationId xmlns:a16="http://schemas.microsoft.com/office/drawing/2014/main" id="{89A5F569-CFC3-4E59-89AE-B52CED7C6B9F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007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07897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838800" y="1890000"/>
            <a:ext cx="8784000" cy="2394000"/>
          </a:xfrm>
          <a:prstGeom prst="rect">
            <a:avLst/>
          </a:prstGeom>
        </p:spPr>
        <p:txBody>
          <a:bodyPr anchor="b"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838800" y="4374000"/>
            <a:ext cx="8784000" cy="1656000"/>
          </a:xfrm>
          <a:prstGeom prst="rect">
            <a:avLst/>
          </a:prstGeom>
        </p:spPr>
        <p:txBody>
          <a:bodyPr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009FDA"/>
              </a:buClr>
              <a:buSzTx/>
              <a:buFont typeface="Arial" panose="020B0604020202020204" pitchFamily="34" charset="0"/>
              <a:buNone/>
              <a:tabLst/>
              <a:defRPr sz="3200">
                <a:solidFill>
                  <a:schemeClr val="tx1"/>
                </a:solidFill>
                <a:latin typeface="+mj-l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5684923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838800" y="1890000"/>
            <a:ext cx="8784000" cy="2394000"/>
          </a:xfrm>
          <a:prstGeom prst="rect">
            <a:avLst/>
          </a:prstGeom>
        </p:spPr>
        <p:txBody>
          <a:bodyPr anchor="b"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838800" y="4374000"/>
            <a:ext cx="8784000" cy="1656000"/>
          </a:xfrm>
          <a:prstGeom prst="rect">
            <a:avLst/>
          </a:prstGeom>
        </p:spPr>
        <p:txBody>
          <a:bodyPr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009FDA"/>
              </a:buClr>
              <a:buSzTx/>
              <a:buFont typeface="Arial" panose="020B0604020202020204" pitchFamily="34" charset="0"/>
              <a:buNone/>
              <a:tabLst/>
              <a:defRPr sz="3200">
                <a:solidFill>
                  <a:schemeClr val="tx1"/>
                </a:solidFill>
                <a:latin typeface="+mj-l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5" name="Suorakulmio 4">
            <a:extLst>
              <a:ext uri="{FF2B5EF4-FFF2-40B4-BE49-F238E27FC236}">
                <a16:creationId xmlns:a16="http://schemas.microsoft.com/office/drawing/2014/main" id="{2C68AE92-7AB7-4E21-9592-59D6B71F0049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002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17776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17D00B7-C08A-48F5-868A-CAA6F7D71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EB7DC5C9-D897-49F0-BE95-C34F61BEB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</p:spTree>
    <p:extLst>
      <p:ext uri="{BB962C8B-B14F-4D97-AF65-F5344CB8AC3E}">
        <p14:creationId xmlns:p14="http://schemas.microsoft.com/office/powerpoint/2010/main" val="35627893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isällön paikkamerkki 5"/>
          <p:cNvSpPr>
            <a:spLocks noGrp="1"/>
          </p:cNvSpPr>
          <p:nvPr>
            <p:ph sz="quarter" idx="10"/>
          </p:nvPr>
        </p:nvSpPr>
        <p:spPr>
          <a:xfrm>
            <a:off x="838800" y="1548000"/>
            <a:ext cx="5184000" cy="493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0" name="Sisällön paikkamerkki 5"/>
          <p:cNvSpPr>
            <a:spLocks noGrp="1"/>
          </p:cNvSpPr>
          <p:nvPr>
            <p:ph sz="quarter" idx="11"/>
          </p:nvPr>
        </p:nvSpPr>
        <p:spPr>
          <a:xfrm>
            <a:off x="6175665" y="1548000"/>
            <a:ext cx="5184000" cy="493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F6699EDE-154D-4B70-A6B0-CC7437529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</p:spTree>
    <p:extLst>
      <p:ext uri="{BB962C8B-B14F-4D97-AF65-F5344CB8AC3E}">
        <p14:creationId xmlns:p14="http://schemas.microsoft.com/office/powerpoint/2010/main" val="3189373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7">
            <a:extLst>
              <a:ext uri="{FF2B5EF4-FFF2-40B4-BE49-F238E27FC236}">
                <a16:creationId xmlns:a16="http://schemas.microsoft.com/office/drawing/2014/main" id="{777C8C03-0F33-4D03-871C-6383882521BB}"/>
              </a:ext>
            </a:extLst>
          </p:cNvPr>
          <p:cNvSpPr/>
          <p:nvPr/>
        </p:nvSpPr>
        <p:spPr bwMode="hidden">
          <a:xfrm>
            <a:off x="0" y="2029956"/>
            <a:ext cx="4104000" cy="4828044"/>
          </a:xfrm>
          <a:prstGeom prst="rect">
            <a:avLst/>
          </a:prstGeom>
          <a:solidFill>
            <a:srgbClr val="002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17" name="Suora yhdysviiva 16">
            <a:extLst>
              <a:ext uri="{FF2B5EF4-FFF2-40B4-BE49-F238E27FC236}">
                <a16:creationId xmlns:a16="http://schemas.microsoft.com/office/drawing/2014/main" id="{58615CF6-27D4-46D1-896B-BBA07DD44908}"/>
              </a:ext>
            </a:extLst>
          </p:cNvPr>
          <p:cNvCxnSpPr/>
          <p:nvPr/>
        </p:nvCxnSpPr>
        <p:spPr>
          <a:xfrm>
            <a:off x="0" y="2029956"/>
            <a:ext cx="4140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uorakulmio 15">
            <a:extLst>
              <a:ext uri="{FF2B5EF4-FFF2-40B4-BE49-F238E27FC236}">
                <a16:creationId xmlns:a16="http://schemas.microsoft.com/office/drawing/2014/main" id="{1144C58C-5A82-4396-8B9B-69A06B566C17}"/>
              </a:ext>
            </a:extLst>
          </p:cNvPr>
          <p:cNvSpPr/>
          <p:nvPr/>
        </p:nvSpPr>
        <p:spPr bwMode="hidden">
          <a:xfrm>
            <a:off x="0" y="0"/>
            <a:ext cx="4104000" cy="202995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Suorakulmio 9">
            <a:extLst>
              <a:ext uri="{FF2B5EF4-FFF2-40B4-BE49-F238E27FC236}">
                <a16:creationId xmlns:a16="http://schemas.microsoft.com/office/drawing/2014/main" id="{38DEA964-177D-4C3F-9358-EB089ACC3EAB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0033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3382C580-031F-42FB-9751-57FA9D368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9200" y="457200"/>
            <a:ext cx="7092000" cy="6058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1B4DF679-0BA3-44B9-9DD1-460B15CA93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00" y="108000"/>
            <a:ext cx="441446" cy="441446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4BA9A947-BFA7-4A68-9A8B-AE152DE4A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00" y="590400"/>
            <a:ext cx="3636000" cy="1263600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14" name="Tekstin paikkamerkki 13">
            <a:extLst>
              <a:ext uri="{FF2B5EF4-FFF2-40B4-BE49-F238E27FC236}">
                <a16:creationId xmlns:a16="http://schemas.microsoft.com/office/drawing/2014/main" id="{38DC4063-A8AA-4C02-81E8-4F74C96184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8763" y="2268000"/>
            <a:ext cx="3636962" cy="4210050"/>
          </a:xfrm>
        </p:spPr>
        <p:txBody>
          <a:bodyPr/>
          <a:lstStyle>
            <a:lvl1pPr>
              <a:buClr>
                <a:schemeClr val="bg1"/>
              </a:buClr>
              <a:defRPr sz="20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2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874431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san ylätunnis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3222000" y="1440493"/>
            <a:ext cx="8280000" cy="1764000"/>
          </a:xfrm>
          <a:prstGeom prst="rect">
            <a:avLst/>
          </a:prstGeom>
        </p:spPr>
        <p:txBody>
          <a:bodyPr anchor="b"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3222000" y="3240000"/>
            <a:ext cx="8280000" cy="1530000"/>
          </a:xfrm>
          <a:prstGeom prst="rect">
            <a:avLst/>
          </a:prstGeom>
        </p:spPr>
        <p:txBody>
          <a:bodyPr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009FDA"/>
              </a:buClr>
              <a:buSzTx/>
              <a:buFont typeface="Arial" panose="020B0604020202020204" pitchFamily="34" charset="0"/>
              <a:buNone/>
              <a:tabLst/>
              <a:defRPr sz="3200">
                <a:solidFill>
                  <a:schemeClr val="tx1"/>
                </a:solidFill>
                <a:latin typeface="+mj-l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6" name="Suorakulmio 5">
            <a:extLst>
              <a:ext uri="{FF2B5EF4-FFF2-40B4-BE49-F238E27FC236}">
                <a16:creationId xmlns:a16="http://schemas.microsoft.com/office/drawing/2014/main" id="{E09EDBCD-5DF2-4227-AE77-3E2A76F629BA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002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8790243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älisiv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C7C2EB81-95DD-4BC3-9739-C69FD3A25E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white">
          <a:xfrm>
            <a:off x="962025" y="1902495"/>
            <a:ext cx="10220325" cy="3419475"/>
          </a:xfrm>
          <a:custGeom>
            <a:avLst/>
            <a:gdLst>
              <a:gd name="connsiteX0" fmla="*/ 0 w 10220325"/>
              <a:gd name="connsiteY0" fmla="*/ 0 h 3419475"/>
              <a:gd name="connsiteX1" fmla="*/ 4664748 w 10220325"/>
              <a:gd name="connsiteY1" fmla="*/ 0 h 3419475"/>
              <a:gd name="connsiteX2" fmla="*/ 4662825 w 10220325"/>
              <a:gd name="connsiteY2" fmla="*/ 9525 h 3419475"/>
              <a:gd name="connsiteX3" fmla="*/ 5076825 w 10220325"/>
              <a:gd name="connsiteY3" fmla="*/ 423525 h 3419475"/>
              <a:gd name="connsiteX4" fmla="*/ 5490825 w 10220325"/>
              <a:gd name="connsiteY4" fmla="*/ 9525 h 3419475"/>
              <a:gd name="connsiteX5" fmla="*/ 5488902 w 10220325"/>
              <a:gd name="connsiteY5" fmla="*/ 0 h 3419475"/>
              <a:gd name="connsiteX6" fmla="*/ 10220325 w 10220325"/>
              <a:gd name="connsiteY6" fmla="*/ 0 h 3419475"/>
              <a:gd name="connsiteX7" fmla="*/ 10220325 w 10220325"/>
              <a:gd name="connsiteY7" fmla="*/ 3419475 h 3419475"/>
              <a:gd name="connsiteX8" fmla="*/ 0 w 10220325"/>
              <a:gd name="connsiteY8" fmla="*/ 3419475 h 341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20325" h="3419475">
                <a:moveTo>
                  <a:pt x="0" y="0"/>
                </a:moveTo>
                <a:lnTo>
                  <a:pt x="4664748" y="0"/>
                </a:lnTo>
                <a:lnTo>
                  <a:pt x="4662825" y="9525"/>
                </a:lnTo>
                <a:cubicBezTo>
                  <a:pt x="4662825" y="238171"/>
                  <a:pt x="4848179" y="423525"/>
                  <a:pt x="5076825" y="423525"/>
                </a:cubicBezTo>
                <a:cubicBezTo>
                  <a:pt x="5305471" y="423525"/>
                  <a:pt x="5490825" y="238171"/>
                  <a:pt x="5490825" y="9525"/>
                </a:cubicBezTo>
                <a:lnTo>
                  <a:pt x="5488902" y="0"/>
                </a:lnTo>
                <a:lnTo>
                  <a:pt x="10220325" y="0"/>
                </a:lnTo>
                <a:lnTo>
                  <a:pt x="10220325" y="3419475"/>
                </a:lnTo>
                <a:lnTo>
                  <a:pt x="0" y="3419475"/>
                </a:lnTo>
                <a:close/>
              </a:path>
            </a:pathLst>
          </a:custGeom>
          <a:solidFill>
            <a:srgbClr val="3092FF">
              <a:alpha val="24706"/>
            </a:srgbClr>
          </a:solidFill>
          <a:ln w="12700">
            <a:solidFill>
              <a:schemeClr val="bg1"/>
            </a:solidFill>
          </a:ln>
        </p:spPr>
        <p:txBody>
          <a:bodyPr wrap="square" lIns="360000" tIns="576000" rIns="360000" anchor="t" anchorCtr="0">
            <a:noAutofit/>
          </a:bodyPr>
          <a:lstStyle>
            <a:lvl1pPr marL="0" indent="0" algn="ctr">
              <a:buClr>
                <a:srgbClr val="0070C0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rgbClr val="0070C0"/>
              </a:buClr>
              <a:defRPr>
                <a:solidFill>
                  <a:schemeClr val="bg1"/>
                </a:solidFill>
              </a:defRPr>
            </a:lvl2pPr>
            <a:lvl3pPr>
              <a:buClr>
                <a:srgbClr val="0070C0"/>
              </a:buClr>
              <a:defRPr>
                <a:solidFill>
                  <a:schemeClr val="bg1"/>
                </a:solidFill>
              </a:defRPr>
            </a:lvl3pPr>
            <a:lvl4pPr>
              <a:buClr>
                <a:srgbClr val="0070C0"/>
              </a:buClr>
              <a:defRPr>
                <a:solidFill>
                  <a:schemeClr val="bg1"/>
                </a:solidFill>
              </a:defRPr>
            </a:lvl4pPr>
            <a:lvl5pPr>
              <a:buClr>
                <a:srgbClr val="0070C0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14" name="Suorakulmio 13">
            <a:extLst>
              <a:ext uri="{FF2B5EF4-FFF2-40B4-BE49-F238E27FC236}">
                <a16:creationId xmlns:a16="http://schemas.microsoft.com/office/drawing/2014/main" id="{A1EC2D63-A9CC-4BF1-84B0-36583F3F5F92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002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grpSp>
        <p:nvGrpSpPr>
          <p:cNvPr id="16" name="Ryhmä 15">
            <a:extLst>
              <a:ext uri="{FF2B5EF4-FFF2-40B4-BE49-F238E27FC236}">
                <a16:creationId xmlns:a16="http://schemas.microsoft.com/office/drawing/2014/main" id="{1AE34EC8-71EF-45C0-89EC-2B969CF51D05}"/>
              </a:ext>
            </a:extLst>
          </p:cNvPr>
          <p:cNvGrpSpPr/>
          <p:nvPr/>
        </p:nvGrpSpPr>
        <p:grpSpPr bwMode="ltGray">
          <a:xfrm>
            <a:off x="5624850" y="1498020"/>
            <a:ext cx="828000" cy="828000"/>
            <a:chOff x="5624850" y="1498020"/>
            <a:chExt cx="828000" cy="828000"/>
          </a:xfrm>
        </p:grpSpPr>
        <p:sp>
          <p:nvSpPr>
            <p:cNvPr id="17" name="Oval 10">
              <a:extLst>
                <a:ext uri="{FF2B5EF4-FFF2-40B4-BE49-F238E27FC236}">
                  <a16:creationId xmlns:a16="http://schemas.microsoft.com/office/drawing/2014/main" id="{68D5E9C8-379F-4AC0-BA73-7B36F28773B1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rgbClr val="2D437A">
                <a:alpha val="45000"/>
              </a:srgb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8" name="Picture 2">
              <a:extLst>
                <a:ext uri="{FF2B5EF4-FFF2-40B4-BE49-F238E27FC236}">
                  <a16:creationId xmlns:a16="http://schemas.microsoft.com/office/drawing/2014/main" id="{6600B92B-CE52-4C6E-B056-A9B009DDDF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  <p:sp>
          <p:nvSpPr>
            <p:cNvPr id="19" name="Oval 4">
              <a:extLst>
                <a:ext uri="{FF2B5EF4-FFF2-40B4-BE49-F238E27FC236}">
                  <a16:creationId xmlns:a16="http://schemas.microsoft.com/office/drawing/2014/main" id="{A0F7EF6C-5532-4A84-8C67-C8EBCCAFDF08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rgbClr val="2D437A">
                <a:alpha val="45000"/>
              </a:srgb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20" name="Picture 2">
              <a:extLst>
                <a:ext uri="{FF2B5EF4-FFF2-40B4-BE49-F238E27FC236}">
                  <a16:creationId xmlns:a16="http://schemas.microsoft.com/office/drawing/2014/main" id="{3AC8DBD1-0CF2-4272-936F-DB804503AC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  <p:sp>
          <p:nvSpPr>
            <p:cNvPr id="21" name="Oval 6">
              <a:extLst>
                <a:ext uri="{FF2B5EF4-FFF2-40B4-BE49-F238E27FC236}">
                  <a16:creationId xmlns:a16="http://schemas.microsoft.com/office/drawing/2014/main" id="{A7570786-D593-476E-8330-3FE8CA7C0459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rgbClr val="2D437A">
                <a:alpha val="45000"/>
              </a:srgb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30" name="Picture 2">
              <a:extLst>
                <a:ext uri="{FF2B5EF4-FFF2-40B4-BE49-F238E27FC236}">
                  <a16:creationId xmlns:a16="http://schemas.microsoft.com/office/drawing/2014/main" id="{4F68652D-29CF-4E17-B90B-56B10A9D8E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  <p:sp>
          <p:nvSpPr>
            <p:cNvPr id="31" name="Oval 6">
              <a:extLst>
                <a:ext uri="{FF2B5EF4-FFF2-40B4-BE49-F238E27FC236}">
                  <a16:creationId xmlns:a16="http://schemas.microsoft.com/office/drawing/2014/main" id="{4A3EB0CC-0C9A-4BC1-A071-C6E6881DABEB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rgbClr val="2D437A">
                <a:alpha val="44706"/>
              </a:srgb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pic>
          <p:nvPicPr>
            <p:cNvPr id="32" name="Picture 2">
              <a:extLst>
                <a:ext uri="{FF2B5EF4-FFF2-40B4-BE49-F238E27FC236}">
                  <a16:creationId xmlns:a16="http://schemas.microsoft.com/office/drawing/2014/main" id="{AC11C7F6-2A50-40F0-8662-AF20C8061F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62492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D77EFAF-E1AB-4AFF-86D3-6AB4A2EDCB74}"/>
              </a:ext>
            </a:extLst>
          </p:cNvPr>
          <p:cNvSpPr/>
          <p:nvPr/>
        </p:nvSpPr>
        <p:spPr bwMode="hidden">
          <a:xfrm>
            <a:off x="0" y="72000"/>
            <a:ext cx="4104000" cy="6786000"/>
          </a:xfrm>
          <a:prstGeom prst="rect">
            <a:avLst/>
          </a:prstGeom>
          <a:solidFill>
            <a:srgbClr val="0033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Suorakulmio 9">
            <a:extLst>
              <a:ext uri="{FF2B5EF4-FFF2-40B4-BE49-F238E27FC236}">
                <a16:creationId xmlns:a16="http://schemas.microsoft.com/office/drawing/2014/main" id="{38DEA964-177D-4C3F-9358-EB089ACC3EAB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0033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3382C580-031F-42FB-9751-57FA9D368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9200" y="457200"/>
            <a:ext cx="7092000" cy="6058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1B4DF679-0BA3-44B9-9DD1-460B15CA93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00" y="108000"/>
            <a:ext cx="441446" cy="441446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4BA9A947-BFA7-4A68-9A8B-AE152DE4A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00" y="590400"/>
            <a:ext cx="3636000" cy="1263600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14" name="Tekstin paikkamerkki 13">
            <a:extLst>
              <a:ext uri="{FF2B5EF4-FFF2-40B4-BE49-F238E27FC236}">
                <a16:creationId xmlns:a16="http://schemas.microsoft.com/office/drawing/2014/main" id="{38DC4063-A8AA-4C02-81E8-4F74C96184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8763" y="2268000"/>
            <a:ext cx="3636962" cy="4210050"/>
          </a:xfrm>
        </p:spPr>
        <p:txBody>
          <a:bodyPr/>
          <a:lstStyle>
            <a:lvl1pPr>
              <a:buClr>
                <a:schemeClr val="bg1"/>
              </a:buClr>
              <a:defRPr sz="20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2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cxnSp>
        <p:nvCxnSpPr>
          <p:cNvPr id="15" name="Suora yhdysviiva 14">
            <a:extLst>
              <a:ext uri="{FF2B5EF4-FFF2-40B4-BE49-F238E27FC236}">
                <a16:creationId xmlns:a16="http://schemas.microsoft.com/office/drawing/2014/main" id="{0CFFF18C-ADFF-4EBB-9B95-36023C787766}"/>
              </a:ext>
            </a:extLst>
          </p:cNvPr>
          <p:cNvCxnSpPr/>
          <p:nvPr/>
        </p:nvCxnSpPr>
        <p:spPr>
          <a:xfrm>
            <a:off x="0" y="2017430"/>
            <a:ext cx="4140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5645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san ylätunnis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3222000" y="1440493"/>
            <a:ext cx="8280000" cy="1764000"/>
          </a:xfrm>
          <a:prstGeom prst="rect">
            <a:avLst/>
          </a:prstGeom>
        </p:spPr>
        <p:txBody>
          <a:bodyPr anchor="b"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3222000" y="3240000"/>
            <a:ext cx="8280000" cy="1530000"/>
          </a:xfrm>
          <a:prstGeom prst="rect">
            <a:avLst/>
          </a:prstGeom>
        </p:spPr>
        <p:txBody>
          <a:bodyPr/>
          <a:lstStyle>
            <a:lvl1pPr marL="0" marR="0" indent="0" algn="l" defTabSz="609585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009FDA"/>
              </a:buClr>
              <a:buSzTx/>
              <a:buFont typeface="Arial" panose="020B0604020202020204" pitchFamily="34" charset="0"/>
              <a:buNone/>
              <a:tabLst/>
              <a:defRPr sz="3200">
                <a:solidFill>
                  <a:schemeClr val="tx1"/>
                </a:solidFill>
                <a:latin typeface="+mj-l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68778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älisiv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C7C2EB81-95DD-4BC3-9739-C69FD3A25E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white">
          <a:xfrm>
            <a:off x="962025" y="1902495"/>
            <a:ext cx="10220325" cy="3419475"/>
          </a:xfrm>
          <a:custGeom>
            <a:avLst/>
            <a:gdLst>
              <a:gd name="connsiteX0" fmla="*/ 0 w 10220325"/>
              <a:gd name="connsiteY0" fmla="*/ 0 h 3419475"/>
              <a:gd name="connsiteX1" fmla="*/ 4664748 w 10220325"/>
              <a:gd name="connsiteY1" fmla="*/ 0 h 3419475"/>
              <a:gd name="connsiteX2" fmla="*/ 4662825 w 10220325"/>
              <a:gd name="connsiteY2" fmla="*/ 9525 h 3419475"/>
              <a:gd name="connsiteX3" fmla="*/ 5076825 w 10220325"/>
              <a:gd name="connsiteY3" fmla="*/ 423525 h 3419475"/>
              <a:gd name="connsiteX4" fmla="*/ 5490825 w 10220325"/>
              <a:gd name="connsiteY4" fmla="*/ 9525 h 3419475"/>
              <a:gd name="connsiteX5" fmla="*/ 5488902 w 10220325"/>
              <a:gd name="connsiteY5" fmla="*/ 0 h 3419475"/>
              <a:gd name="connsiteX6" fmla="*/ 10220325 w 10220325"/>
              <a:gd name="connsiteY6" fmla="*/ 0 h 3419475"/>
              <a:gd name="connsiteX7" fmla="*/ 10220325 w 10220325"/>
              <a:gd name="connsiteY7" fmla="*/ 3419475 h 3419475"/>
              <a:gd name="connsiteX8" fmla="*/ 0 w 10220325"/>
              <a:gd name="connsiteY8" fmla="*/ 3419475 h 3419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20325" h="3419475">
                <a:moveTo>
                  <a:pt x="0" y="0"/>
                </a:moveTo>
                <a:lnTo>
                  <a:pt x="4664748" y="0"/>
                </a:lnTo>
                <a:lnTo>
                  <a:pt x="4662825" y="9525"/>
                </a:lnTo>
                <a:cubicBezTo>
                  <a:pt x="4662825" y="238171"/>
                  <a:pt x="4848179" y="423525"/>
                  <a:pt x="5076825" y="423525"/>
                </a:cubicBezTo>
                <a:cubicBezTo>
                  <a:pt x="5305471" y="423525"/>
                  <a:pt x="5490825" y="238171"/>
                  <a:pt x="5490825" y="9525"/>
                </a:cubicBezTo>
                <a:lnTo>
                  <a:pt x="5488902" y="0"/>
                </a:lnTo>
                <a:lnTo>
                  <a:pt x="10220325" y="0"/>
                </a:lnTo>
                <a:lnTo>
                  <a:pt x="10220325" y="3419475"/>
                </a:lnTo>
                <a:lnTo>
                  <a:pt x="0" y="3419475"/>
                </a:lnTo>
                <a:close/>
              </a:path>
            </a:pathLst>
          </a:custGeom>
          <a:solidFill>
            <a:srgbClr val="59A9FF">
              <a:alpha val="24706"/>
            </a:srgbClr>
          </a:solidFill>
          <a:ln w="12700">
            <a:solidFill>
              <a:schemeClr val="bg1"/>
            </a:solidFill>
          </a:ln>
        </p:spPr>
        <p:txBody>
          <a:bodyPr wrap="square" lIns="360000" tIns="576000" rIns="360000" anchor="t" anchorCtr="0">
            <a:noAutofit/>
          </a:bodyPr>
          <a:lstStyle>
            <a:lvl1pPr marL="0" indent="0" algn="ctr">
              <a:buClr>
                <a:srgbClr val="0070C0"/>
              </a:buClr>
              <a:buNone/>
              <a:defRPr>
                <a:solidFill>
                  <a:schemeClr val="tx1"/>
                </a:solidFill>
              </a:defRPr>
            </a:lvl1pPr>
            <a:lvl2pPr>
              <a:buClr>
                <a:srgbClr val="0070C0"/>
              </a:buClr>
              <a:defRPr>
                <a:solidFill>
                  <a:schemeClr val="bg1"/>
                </a:solidFill>
              </a:defRPr>
            </a:lvl2pPr>
            <a:lvl3pPr>
              <a:buClr>
                <a:srgbClr val="0070C0"/>
              </a:buClr>
              <a:defRPr>
                <a:solidFill>
                  <a:schemeClr val="bg1"/>
                </a:solidFill>
              </a:defRPr>
            </a:lvl3pPr>
            <a:lvl4pPr>
              <a:buClr>
                <a:srgbClr val="0070C0"/>
              </a:buClr>
              <a:defRPr>
                <a:solidFill>
                  <a:schemeClr val="bg1"/>
                </a:solidFill>
              </a:defRPr>
            </a:lvl4pPr>
            <a:lvl5pPr>
              <a:buClr>
                <a:srgbClr val="0070C0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</a:t>
            </a:r>
          </a:p>
        </p:txBody>
      </p:sp>
      <p:grpSp>
        <p:nvGrpSpPr>
          <p:cNvPr id="12" name="Ryhmä 11">
            <a:extLst>
              <a:ext uri="{FF2B5EF4-FFF2-40B4-BE49-F238E27FC236}">
                <a16:creationId xmlns:a16="http://schemas.microsoft.com/office/drawing/2014/main" id="{B684989C-5558-4170-8443-462C880473B6}"/>
              </a:ext>
            </a:extLst>
          </p:cNvPr>
          <p:cNvGrpSpPr/>
          <p:nvPr/>
        </p:nvGrpSpPr>
        <p:grpSpPr bwMode="ltGray">
          <a:xfrm>
            <a:off x="5624850" y="1498020"/>
            <a:ext cx="828000" cy="828000"/>
            <a:chOff x="5624850" y="1498020"/>
            <a:chExt cx="828000" cy="828000"/>
          </a:xfrm>
        </p:grpSpPr>
        <p:sp>
          <p:nvSpPr>
            <p:cNvPr id="13" name="Oval 9">
              <a:extLst>
                <a:ext uri="{FF2B5EF4-FFF2-40B4-BE49-F238E27FC236}">
                  <a16:creationId xmlns:a16="http://schemas.microsoft.com/office/drawing/2014/main" id="{09D981C5-6418-46BA-B2D6-C0B91C14D585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rgbClr val="0061AF">
                <a:alpha val="45000"/>
              </a:srgb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2">
              <a:extLst>
                <a:ext uri="{FF2B5EF4-FFF2-40B4-BE49-F238E27FC236}">
                  <a16:creationId xmlns:a16="http://schemas.microsoft.com/office/drawing/2014/main" id="{DE1F3CA3-4461-43AE-BCDB-993D1A7043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  <p:sp>
          <p:nvSpPr>
            <p:cNvPr id="15" name="Oval 4">
              <a:extLst>
                <a:ext uri="{FF2B5EF4-FFF2-40B4-BE49-F238E27FC236}">
                  <a16:creationId xmlns:a16="http://schemas.microsoft.com/office/drawing/2014/main" id="{60CF3A6E-F5F1-4B3C-81D6-2849B6003526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rgbClr val="0061AF">
                <a:alpha val="45000"/>
              </a:srgb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8DFC2908-6632-453C-9F13-3839C9BE51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  <p:sp>
          <p:nvSpPr>
            <p:cNvPr id="17" name="Oval 6">
              <a:extLst>
                <a:ext uri="{FF2B5EF4-FFF2-40B4-BE49-F238E27FC236}">
                  <a16:creationId xmlns:a16="http://schemas.microsoft.com/office/drawing/2014/main" id="{A62F0A09-9FB7-4A36-B34A-BA450DED787F}"/>
                </a:ext>
              </a:extLst>
            </p:cNvPr>
            <p:cNvSpPr/>
            <p:nvPr/>
          </p:nvSpPr>
          <p:spPr bwMode="ltGray">
            <a:xfrm>
              <a:off x="5624850" y="1498020"/>
              <a:ext cx="828000" cy="828000"/>
            </a:xfrm>
            <a:prstGeom prst="ellipse">
              <a:avLst/>
            </a:prstGeom>
            <a:solidFill>
              <a:srgbClr val="0061AF">
                <a:alpha val="45000"/>
              </a:srgb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8" name="Picture 2">
              <a:extLst>
                <a:ext uri="{FF2B5EF4-FFF2-40B4-BE49-F238E27FC236}">
                  <a16:creationId xmlns:a16="http://schemas.microsoft.com/office/drawing/2014/main" id="{6BF030AD-5CF2-47A2-B19C-DD2106AFA7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ltGray">
            <a:xfrm>
              <a:off x="5886450" y="1771650"/>
              <a:ext cx="304800" cy="304800"/>
            </a:xfrm>
            <a:prstGeom prst="rect">
              <a:avLst/>
            </a:prstGeom>
          </p:spPr>
        </p:pic>
        <p:grpSp>
          <p:nvGrpSpPr>
            <p:cNvPr id="19" name="Ryhmä 18">
              <a:extLst>
                <a:ext uri="{FF2B5EF4-FFF2-40B4-BE49-F238E27FC236}">
                  <a16:creationId xmlns:a16="http://schemas.microsoft.com/office/drawing/2014/main" id="{899F0D78-4440-4F8F-9978-9227252A098B}"/>
                </a:ext>
              </a:extLst>
            </p:cNvPr>
            <p:cNvGrpSpPr/>
            <p:nvPr/>
          </p:nvGrpSpPr>
          <p:grpSpPr bwMode="ltGray">
            <a:xfrm>
              <a:off x="5624850" y="1498020"/>
              <a:ext cx="828000" cy="828000"/>
              <a:chOff x="5624850" y="1498020"/>
              <a:chExt cx="828000" cy="828000"/>
            </a:xfrm>
          </p:grpSpPr>
          <p:sp>
            <p:nvSpPr>
              <p:cNvPr id="20" name="Oval 6">
                <a:extLst>
                  <a:ext uri="{FF2B5EF4-FFF2-40B4-BE49-F238E27FC236}">
                    <a16:creationId xmlns:a16="http://schemas.microsoft.com/office/drawing/2014/main" id="{551BC299-3E2E-4E48-A390-B50801882BB0}"/>
                  </a:ext>
                </a:extLst>
              </p:cNvPr>
              <p:cNvSpPr/>
              <p:nvPr/>
            </p:nvSpPr>
            <p:spPr bwMode="ltGray">
              <a:xfrm>
                <a:off x="5624850" y="1498020"/>
                <a:ext cx="828000" cy="828000"/>
              </a:xfrm>
              <a:prstGeom prst="ellipse">
                <a:avLst/>
              </a:prstGeom>
              <a:solidFill>
                <a:srgbClr val="002E5F">
                  <a:alpha val="44706"/>
                </a:srgb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21" name="Picture 2">
                <a:extLst>
                  <a:ext uri="{FF2B5EF4-FFF2-40B4-BE49-F238E27FC236}">
                    <a16:creationId xmlns:a16="http://schemas.microsoft.com/office/drawing/2014/main" id="{3EDEE508-C7C1-4B21-B94D-9948D86706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ltGray">
              <a:xfrm>
                <a:off x="5886450" y="1771650"/>
                <a:ext cx="304800" cy="3048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780806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3F477FF-F19D-454F-8C66-BD69AD4B5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pic>
        <p:nvPicPr>
          <p:cNvPr id="3" name="Kuva 2">
            <a:extLst>
              <a:ext uri="{FF2B5EF4-FFF2-40B4-BE49-F238E27FC236}">
                <a16:creationId xmlns:a16="http://schemas.microsoft.com/office/drawing/2014/main" id="{AD08672A-176A-47B1-BDC9-3E2341DEEE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98" y="253035"/>
            <a:ext cx="441446" cy="44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628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013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2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8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4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42.xml"/><Relationship Id="rId7" Type="http://schemas.openxmlformats.org/officeDocument/2006/relationships/theme" Target="../theme/theme7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kstiruutu 16"/>
          <p:cNvSpPr txBox="1"/>
          <p:nvPr/>
        </p:nvSpPr>
        <p:spPr>
          <a:xfrm>
            <a:off x="3916800" y="6552000"/>
            <a:ext cx="4344000" cy="24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fi-FI" sz="1067" dirty="0"/>
          </a:p>
        </p:txBody>
      </p:sp>
      <p:sp>
        <p:nvSpPr>
          <p:cNvPr id="6" name="Otsikon paikkamerkki 4"/>
          <p:cNvSpPr>
            <a:spLocks noGrp="1"/>
          </p:cNvSpPr>
          <p:nvPr>
            <p:ph type="title"/>
          </p:nvPr>
        </p:nvSpPr>
        <p:spPr>
          <a:xfrm>
            <a:off x="838200" y="216000"/>
            <a:ext cx="10515600" cy="126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7" name="Tekstin paikkamerkki 3"/>
          <p:cNvSpPr>
            <a:spLocks noGrp="1"/>
          </p:cNvSpPr>
          <p:nvPr>
            <p:ph type="body" idx="1"/>
          </p:nvPr>
        </p:nvSpPr>
        <p:spPr>
          <a:xfrm>
            <a:off x="838200" y="1727999"/>
            <a:ext cx="10515600" cy="475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  <a:p>
            <a:pPr lvl="5"/>
            <a:r>
              <a:rPr lang="fi-FI" dirty="0"/>
              <a:t>6</a:t>
            </a:r>
          </a:p>
          <a:p>
            <a:pPr lvl="6"/>
            <a:r>
              <a:rPr lang="fi-FI" dirty="0"/>
              <a:t>7</a:t>
            </a:r>
          </a:p>
          <a:p>
            <a:pPr lvl="7"/>
            <a:r>
              <a:rPr lang="fi-FI" dirty="0"/>
              <a:t>8</a:t>
            </a:r>
          </a:p>
          <a:p>
            <a:pPr lvl="8"/>
            <a:r>
              <a:rPr lang="fi-FI" dirty="0"/>
              <a:t>9</a:t>
            </a:r>
          </a:p>
          <a:p>
            <a:pPr lvl="4"/>
            <a:endParaRPr lang="fi-FI" dirty="0"/>
          </a:p>
          <a:p>
            <a:pPr lvl="4"/>
            <a:endParaRPr lang="fi-FI" dirty="0"/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5B8DC26C-0F26-49F1-BE05-125C88BC674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98" y="253035"/>
            <a:ext cx="441446" cy="441446"/>
          </a:xfrm>
          <a:prstGeom prst="rect">
            <a:avLst/>
          </a:prstGeom>
        </p:spPr>
      </p:pic>
      <p:sp>
        <p:nvSpPr>
          <p:cNvPr id="10" name="Suorakulmio 9">
            <a:extLst>
              <a:ext uri="{FF2B5EF4-FFF2-40B4-BE49-F238E27FC236}">
                <a16:creationId xmlns:a16="http://schemas.microsoft.com/office/drawing/2014/main" id="{C3A25805-1DC0-484F-BCC1-B1C09DC6FD9B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002E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" name="Suorakulmio 10">
            <a:extLst>
              <a:ext uri="{FF2B5EF4-FFF2-40B4-BE49-F238E27FC236}">
                <a16:creationId xmlns:a16="http://schemas.microsoft.com/office/drawing/2014/main" id="{91584A2D-EEAC-43E3-81FC-19AED7CD3E3F}"/>
              </a:ext>
            </a:extLst>
          </p:cNvPr>
          <p:cNvSpPr/>
          <p:nvPr/>
        </p:nvSpPr>
        <p:spPr>
          <a:xfrm>
            <a:off x="0" y="6786000"/>
            <a:ext cx="12192000" cy="72000"/>
          </a:xfrm>
          <a:prstGeom prst="rect">
            <a:avLst/>
          </a:prstGeom>
          <a:solidFill>
            <a:srgbClr val="002E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1638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</p:sldLayoutIdLst>
  <p:txStyles>
    <p:titleStyle>
      <a:lvl1pPr algn="l" defTabSz="609585" rtl="0" eaLnBrk="1" latinLnBrk="0" hangingPunct="1">
        <a:spcBef>
          <a:spcPct val="0"/>
        </a:spcBef>
        <a:buNone/>
        <a:defRPr sz="3800" b="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8400" marR="0" indent="-248400" algn="l" defTabSz="609585" rtl="0" eaLnBrk="1" fontAlgn="auto" latinLnBrk="0" hangingPunct="1">
        <a:lnSpc>
          <a:spcPct val="90000"/>
        </a:lnSpc>
        <a:spcBef>
          <a:spcPts val="600"/>
        </a:spcBef>
        <a:spcAft>
          <a:spcPts val="1200"/>
        </a:spcAft>
        <a:buClr>
          <a:schemeClr val="tx2"/>
        </a:buClr>
        <a:buSzPct val="85000"/>
        <a:buFont typeface="Wingdings" panose="05000000000000000000" pitchFamily="2" charset="2"/>
        <a:buChar char="§"/>
        <a:tabLst/>
        <a:defRPr sz="2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684000" marR="0" indent="-2304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24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1152000" marR="0" indent="-2520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tx2"/>
        </a:buClr>
        <a:buSzPct val="80000"/>
        <a:buFont typeface="Courier New" panose="02070309020205020404" pitchFamily="49" charset="0"/>
        <a:buChar char="o"/>
        <a:tabLst/>
        <a:defRPr sz="20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1548000" marR="0" indent="-2520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1980000" marR="0" indent="-252000" algn="l" defTabSz="609585" rtl="0" eaLnBrk="1" fontAlgn="auto" latinLnBrk="0" hangingPunct="1">
        <a:lnSpc>
          <a:spcPct val="90000"/>
        </a:lnSpc>
        <a:spcBef>
          <a:spcPct val="20000"/>
        </a:spcBef>
        <a:spcAft>
          <a:spcPts val="600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2412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6pPr>
      <a:lvl7pPr marL="2880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7pPr>
      <a:lvl8pPr marL="3276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8pPr>
      <a:lvl9pPr marL="3744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kstiruutu 16"/>
          <p:cNvSpPr txBox="1"/>
          <p:nvPr/>
        </p:nvSpPr>
        <p:spPr>
          <a:xfrm>
            <a:off x="3916800" y="6552000"/>
            <a:ext cx="4344000" cy="24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fi-FI" sz="1067" dirty="0"/>
          </a:p>
        </p:txBody>
      </p:sp>
      <p:sp>
        <p:nvSpPr>
          <p:cNvPr id="6" name="Otsikon paikkamerkki 4"/>
          <p:cNvSpPr>
            <a:spLocks noGrp="1"/>
          </p:cNvSpPr>
          <p:nvPr>
            <p:ph type="title"/>
          </p:nvPr>
        </p:nvSpPr>
        <p:spPr>
          <a:xfrm>
            <a:off x="838200" y="216000"/>
            <a:ext cx="10515600" cy="126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7" name="Tekstin paikkamerkki 3"/>
          <p:cNvSpPr>
            <a:spLocks noGrp="1"/>
          </p:cNvSpPr>
          <p:nvPr>
            <p:ph type="body" idx="1"/>
          </p:nvPr>
        </p:nvSpPr>
        <p:spPr>
          <a:xfrm>
            <a:off x="838200" y="1727999"/>
            <a:ext cx="10515600" cy="475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  <a:p>
            <a:pPr lvl="5"/>
            <a:r>
              <a:rPr lang="fi-FI" dirty="0"/>
              <a:t>6</a:t>
            </a:r>
          </a:p>
          <a:p>
            <a:pPr lvl="6"/>
            <a:r>
              <a:rPr lang="fi-FI" dirty="0"/>
              <a:t>7</a:t>
            </a:r>
          </a:p>
          <a:p>
            <a:pPr lvl="7"/>
            <a:r>
              <a:rPr lang="fi-FI" dirty="0"/>
              <a:t>8</a:t>
            </a:r>
          </a:p>
          <a:p>
            <a:pPr lvl="8"/>
            <a:r>
              <a:rPr lang="fi-FI" dirty="0"/>
              <a:t>9</a:t>
            </a:r>
          </a:p>
          <a:p>
            <a:pPr lvl="4"/>
            <a:endParaRPr lang="fi-FI" dirty="0"/>
          </a:p>
          <a:p>
            <a:pPr lvl="4"/>
            <a:endParaRPr lang="fi-FI" dirty="0"/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5B8DC26C-0F26-49F1-BE05-125C88BC674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98" y="253035"/>
            <a:ext cx="441446" cy="441446"/>
          </a:xfrm>
          <a:prstGeom prst="rect">
            <a:avLst/>
          </a:prstGeom>
        </p:spPr>
      </p:pic>
      <p:sp>
        <p:nvSpPr>
          <p:cNvPr id="10" name="Suorakulmio 9">
            <a:extLst>
              <a:ext uri="{FF2B5EF4-FFF2-40B4-BE49-F238E27FC236}">
                <a16:creationId xmlns:a16="http://schemas.microsoft.com/office/drawing/2014/main" id="{44C15506-C1B8-4E49-9564-DF290AB1D415}"/>
              </a:ext>
            </a:extLst>
          </p:cNvPr>
          <p:cNvSpPr/>
          <p:nvPr/>
        </p:nvSpPr>
        <p:spPr>
          <a:xfrm>
            <a:off x="0" y="6786000"/>
            <a:ext cx="12192000" cy="72000"/>
          </a:xfrm>
          <a:prstGeom prst="rect">
            <a:avLst/>
          </a:prstGeom>
          <a:solidFill>
            <a:srgbClr val="EA71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11" name="Suorakulmio 10">
            <a:extLst>
              <a:ext uri="{FF2B5EF4-FFF2-40B4-BE49-F238E27FC236}">
                <a16:creationId xmlns:a16="http://schemas.microsoft.com/office/drawing/2014/main" id="{84DE8FEE-401B-457B-AEA6-741CB129ACF2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003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3074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</p:sldLayoutIdLst>
  <p:hf hdr="0" ftr="0"/>
  <p:txStyles>
    <p:titleStyle>
      <a:lvl1pPr algn="l" defTabSz="609585" rtl="0" eaLnBrk="1" latinLnBrk="0" hangingPunct="1">
        <a:spcBef>
          <a:spcPct val="0"/>
        </a:spcBef>
        <a:buNone/>
        <a:defRPr sz="3800" b="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8400" marR="0" indent="-248400" algn="l" defTabSz="609585" rtl="0" eaLnBrk="1" fontAlgn="auto" latinLnBrk="0" hangingPunct="1">
        <a:lnSpc>
          <a:spcPct val="90000"/>
        </a:lnSpc>
        <a:spcBef>
          <a:spcPts val="600"/>
        </a:spcBef>
        <a:spcAft>
          <a:spcPts val="1200"/>
        </a:spcAft>
        <a:buClr>
          <a:srgbClr val="EA7125"/>
        </a:buClr>
        <a:buSzPct val="85000"/>
        <a:buFont typeface="Wingdings" panose="05000000000000000000" pitchFamily="2" charset="2"/>
        <a:buChar char="§"/>
        <a:tabLst/>
        <a:defRPr sz="2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684000" marR="0" indent="-2304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EA7125"/>
        </a:buClr>
        <a:buSzTx/>
        <a:buFont typeface="Arial" panose="020B0604020202020204" pitchFamily="34" charset="0"/>
        <a:buChar char="•"/>
        <a:tabLst/>
        <a:defRPr sz="24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1152000" marR="0" indent="-2520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EA7125"/>
        </a:buClr>
        <a:buSzPct val="80000"/>
        <a:buFont typeface="Courier New" panose="02070309020205020404" pitchFamily="49" charset="0"/>
        <a:buChar char="o"/>
        <a:tabLst/>
        <a:defRPr sz="20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1548000" marR="0" indent="-2520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EA7125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1980000" marR="0" indent="-252000" algn="l" defTabSz="609585" rtl="0" eaLnBrk="1" fontAlgn="auto" latinLnBrk="0" hangingPunct="1">
        <a:lnSpc>
          <a:spcPct val="90000"/>
        </a:lnSpc>
        <a:spcBef>
          <a:spcPct val="20000"/>
        </a:spcBef>
        <a:spcAft>
          <a:spcPts val="600"/>
        </a:spcAft>
        <a:buClr>
          <a:srgbClr val="EA7125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2412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EA7125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6pPr>
      <a:lvl7pPr marL="2880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EA7125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7pPr>
      <a:lvl8pPr marL="3276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EA7125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8pPr>
      <a:lvl9pPr marL="3744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EA7125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kstiruutu 16"/>
          <p:cNvSpPr txBox="1"/>
          <p:nvPr/>
        </p:nvSpPr>
        <p:spPr>
          <a:xfrm>
            <a:off x="3916800" y="6552000"/>
            <a:ext cx="4344000" cy="24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fi-FI" sz="1067" dirty="0"/>
          </a:p>
        </p:txBody>
      </p:sp>
      <p:sp>
        <p:nvSpPr>
          <p:cNvPr id="6" name="Otsikon paikkamerkki 4"/>
          <p:cNvSpPr>
            <a:spLocks noGrp="1"/>
          </p:cNvSpPr>
          <p:nvPr>
            <p:ph type="title"/>
          </p:nvPr>
        </p:nvSpPr>
        <p:spPr>
          <a:xfrm>
            <a:off x="838200" y="216000"/>
            <a:ext cx="10515600" cy="126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7" name="Tekstin paikkamerkki 3"/>
          <p:cNvSpPr>
            <a:spLocks noGrp="1"/>
          </p:cNvSpPr>
          <p:nvPr>
            <p:ph type="body" idx="1"/>
          </p:nvPr>
        </p:nvSpPr>
        <p:spPr>
          <a:xfrm>
            <a:off x="838200" y="1727999"/>
            <a:ext cx="10515600" cy="475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  <a:p>
            <a:pPr lvl="5"/>
            <a:r>
              <a:rPr lang="fi-FI" dirty="0"/>
              <a:t>6</a:t>
            </a:r>
          </a:p>
          <a:p>
            <a:pPr lvl="6"/>
            <a:r>
              <a:rPr lang="fi-FI" dirty="0"/>
              <a:t>7</a:t>
            </a:r>
          </a:p>
          <a:p>
            <a:pPr lvl="7"/>
            <a:r>
              <a:rPr lang="fi-FI" dirty="0"/>
              <a:t>8</a:t>
            </a:r>
          </a:p>
          <a:p>
            <a:pPr lvl="8"/>
            <a:r>
              <a:rPr lang="fi-FI" dirty="0"/>
              <a:t>9</a:t>
            </a:r>
          </a:p>
          <a:p>
            <a:pPr lvl="4"/>
            <a:endParaRPr lang="fi-FI" dirty="0"/>
          </a:p>
          <a:p>
            <a:pPr lvl="4"/>
            <a:endParaRPr lang="fi-FI" dirty="0"/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5B8DC26C-0F26-49F1-BE05-125C88BC674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98" y="253035"/>
            <a:ext cx="441446" cy="441446"/>
          </a:xfrm>
          <a:prstGeom prst="rect">
            <a:avLst/>
          </a:prstGeom>
        </p:spPr>
      </p:pic>
      <p:sp>
        <p:nvSpPr>
          <p:cNvPr id="11" name="Suorakulmio 10">
            <a:extLst>
              <a:ext uri="{FF2B5EF4-FFF2-40B4-BE49-F238E27FC236}">
                <a16:creationId xmlns:a16="http://schemas.microsoft.com/office/drawing/2014/main" id="{84DE8FEE-401B-457B-AEA6-741CB129ACF2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003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5" name="Suorakulmio 14">
            <a:extLst>
              <a:ext uri="{FF2B5EF4-FFF2-40B4-BE49-F238E27FC236}">
                <a16:creationId xmlns:a16="http://schemas.microsoft.com/office/drawing/2014/main" id="{710DCC88-9BFD-448F-95BC-FE42F50A656F}"/>
              </a:ext>
            </a:extLst>
          </p:cNvPr>
          <p:cNvSpPr/>
          <p:nvPr/>
        </p:nvSpPr>
        <p:spPr>
          <a:xfrm>
            <a:off x="0" y="6786000"/>
            <a:ext cx="12192000" cy="72000"/>
          </a:xfrm>
          <a:prstGeom prst="rect">
            <a:avLst/>
          </a:prstGeom>
          <a:solidFill>
            <a:srgbClr val="E20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855367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</p:sldLayoutIdLst>
  <p:hf hdr="0" ftr="0"/>
  <p:txStyles>
    <p:titleStyle>
      <a:lvl1pPr algn="l" defTabSz="609585" rtl="0" eaLnBrk="1" latinLnBrk="0" hangingPunct="1">
        <a:spcBef>
          <a:spcPct val="0"/>
        </a:spcBef>
        <a:buNone/>
        <a:defRPr sz="3800" b="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8400" marR="0" indent="-248400" algn="l" defTabSz="609585" rtl="0" eaLnBrk="1" fontAlgn="auto" latinLnBrk="0" hangingPunct="1">
        <a:lnSpc>
          <a:spcPct val="90000"/>
        </a:lnSpc>
        <a:spcBef>
          <a:spcPts val="600"/>
        </a:spcBef>
        <a:spcAft>
          <a:spcPts val="1200"/>
        </a:spcAft>
        <a:buClr>
          <a:srgbClr val="E20350"/>
        </a:buClr>
        <a:buSzPct val="85000"/>
        <a:buFont typeface="Wingdings" panose="05000000000000000000" pitchFamily="2" charset="2"/>
        <a:buChar char="§"/>
        <a:tabLst/>
        <a:defRPr sz="2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684000" marR="0" indent="-2304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E20350"/>
        </a:buClr>
        <a:buSzTx/>
        <a:buFont typeface="Arial" panose="020B0604020202020204" pitchFamily="34" charset="0"/>
        <a:buChar char="•"/>
        <a:tabLst/>
        <a:defRPr sz="24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1152000" marR="0" indent="-2520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E20350"/>
        </a:buClr>
        <a:buSzPct val="80000"/>
        <a:buFont typeface="Courier New" panose="02070309020205020404" pitchFamily="49" charset="0"/>
        <a:buChar char="o"/>
        <a:tabLst/>
        <a:defRPr sz="20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1548000" marR="0" indent="-2520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E20350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1980000" marR="0" indent="-252000" algn="l" defTabSz="609585" rtl="0" eaLnBrk="1" fontAlgn="auto" latinLnBrk="0" hangingPunct="1">
        <a:lnSpc>
          <a:spcPct val="90000"/>
        </a:lnSpc>
        <a:spcBef>
          <a:spcPct val="20000"/>
        </a:spcBef>
        <a:spcAft>
          <a:spcPts val="600"/>
        </a:spcAft>
        <a:buClr>
          <a:srgbClr val="E20350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2412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E20350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6pPr>
      <a:lvl7pPr marL="2880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E20350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7pPr>
      <a:lvl8pPr marL="3276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E20350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8pPr>
      <a:lvl9pPr marL="3744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E20350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kstiruutu 16"/>
          <p:cNvSpPr txBox="1"/>
          <p:nvPr/>
        </p:nvSpPr>
        <p:spPr>
          <a:xfrm>
            <a:off x="3916800" y="6552000"/>
            <a:ext cx="4344000" cy="24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fi-FI" sz="1067" dirty="0"/>
          </a:p>
        </p:txBody>
      </p:sp>
      <p:sp>
        <p:nvSpPr>
          <p:cNvPr id="6" name="Otsikon paikkamerkki 4"/>
          <p:cNvSpPr>
            <a:spLocks noGrp="1"/>
          </p:cNvSpPr>
          <p:nvPr>
            <p:ph type="title"/>
          </p:nvPr>
        </p:nvSpPr>
        <p:spPr>
          <a:xfrm>
            <a:off x="838200" y="216000"/>
            <a:ext cx="10515600" cy="126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7" name="Tekstin paikkamerkki 3"/>
          <p:cNvSpPr>
            <a:spLocks noGrp="1"/>
          </p:cNvSpPr>
          <p:nvPr>
            <p:ph type="body" idx="1"/>
          </p:nvPr>
        </p:nvSpPr>
        <p:spPr>
          <a:xfrm>
            <a:off x="838200" y="1727999"/>
            <a:ext cx="10515600" cy="475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  <a:p>
            <a:pPr lvl="5"/>
            <a:r>
              <a:rPr lang="fi-FI" dirty="0"/>
              <a:t>6</a:t>
            </a:r>
          </a:p>
          <a:p>
            <a:pPr lvl="6"/>
            <a:r>
              <a:rPr lang="fi-FI" dirty="0"/>
              <a:t>7</a:t>
            </a:r>
          </a:p>
          <a:p>
            <a:pPr lvl="7"/>
            <a:r>
              <a:rPr lang="fi-FI" dirty="0"/>
              <a:t>8</a:t>
            </a:r>
          </a:p>
          <a:p>
            <a:pPr lvl="8"/>
            <a:r>
              <a:rPr lang="fi-FI" dirty="0"/>
              <a:t>9</a:t>
            </a:r>
          </a:p>
          <a:p>
            <a:pPr lvl="4"/>
            <a:endParaRPr lang="fi-FI" dirty="0"/>
          </a:p>
          <a:p>
            <a:pPr lvl="4"/>
            <a:endParaRPr lang="fi-FI" dirty="0"/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5B8DC26C-0F26-49F1-BE05-125C88BC674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98" y="253035"/>
            <a:ext cx="441446" cy="441446"/>
          </a:xfrm>
          <a:prstGeom prst="rect">
            <a:avLst/>
          </a:prstGeom>
        </p:spPr>
      </p:pic>
      <p:sp>
        <p:nvSpPr>
          <p:cNvPr id="11" name="Suorakulmio 10">
            <a:extLst>
              <a:ext uri="{FF2B5EF4-FFF2-40B4-BE49-F238E27FC236}">
                <a16:creationId xmlns:a16="http://schemas.microsoft.com/office/drawing/2014/main" id="{84DE8FEE-401B-457B-AEA6-741CB129ACF2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003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955F5762-AA7D-407E-83B9-9DF807B6E432}"/>
              </a:ext>
            </a:extLst>
          </p:cNvPr>
          <p:cNvSpPr/>
          <p:nvPr/>
        </p:nvSpPr>
        <p:spPr>
          <a:xfrm>
            <a:off x="0" y="6786000"/>
            <a:ext cx="12192000" cy="72000"/>
          </a:xfrm>
          <a:prstGeom prst="rect">
            <a:avLst/>
          </a:prstGeom>
          <a:solidFill>
            <a:srgbClr val="296E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92273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</p:sldLayoutIdLst>
  <p:hf hdr="0" ftr="0"/>
  <p:txStyles>
    <p:titleStyle>
      <a:lvl1pPr algn="l" defTabSz="609585" rtl="0" eaLnBrk="1" latinLnBrk="0" hangingPunct="1">
        <a:spcBef>
          <a:spcPct val="0"/>
        </a:spcBef>
        <a:buNone/>
        <a:defRPr sz="3800" b="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8400" marR="0" indent="-248400" algn="l" defTabSz="609585" rtl="0" eaLnBrk="1" fontAlgn="auto" latinLnBrk="0" hangingPunct="1">
        <a:lnSpc>
          <a:spcPct val="90000"/>
        </a:lnSpc>
        <a:spcBef>
          <a:spcPts val="600"/>
        </a:spcBef>
        <a:spcAft>
          <a:spcPts val="1200"/>
        </a:spcAft>
        <a:buClr>
          <a:srgbClr val="296EBB"/>
        </a:buClr>
        <a:buSzPct val="85000"/>
        <a:buFont typeface="Wingdings" panose="05000000000000000000" pitchFamily="2" charset="2"/>
        <a:buChar char="§"/>
        <a:tabLst/>
        <a:defRPr sz="2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684000" marR="0" indent="-2304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296EBB"/>
        </a:buClr>
        <a:buSzTx/>
        <a:buFont typeface="Arial" panose="020B0604020202020204" pitchFamily="34" charset="0"/>
        <a:buChar char="•"/>
        <a:tabLst/>
        <a:defRPr sz="24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1152000" marR="0" indent="-2520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296EBB"/>
        </a:buClr>
        <a:buSzPct val="80000"/>
        <a:buFont typeface="Courier New" panose="02070309020205020404" pitchFamily="49" charset="0"/>
        <a:buChar char="o"/>
        <a:tabLst/>
        <a:defRPr sz="20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1548000" marR="0" indent="-2520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296EBB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1980000" marR="0" indent="-252000" algn="l" defTabSz="609585" rtl="0" eaLnBrk="1" fontAlgn="auto" latinLnBrk="0" hangingPunct="1">
        <a:lnSpc>
          <a:spcPct val="90000"/>
        </a:lnSpc>
        <a:spcBef>
          <a:spcPct val="20000"/>
        </a:spcBef>
        <a:spcAft>
          <a:spcPts val="600"/>
        </a:spcAft>
        <a:buClr>
          <a:srgbClr val="296EBB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2412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296EBB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6pPr>
      <a:lvl7pPr marL="2880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296EBB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7pPr>
      <a:lvl8pPr marL="3276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296EBB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8pPr>
      <a:lvl9pPr marL="3744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296EBB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kstiruutu 16"/>
          <p:cNvSpPr txBox="1"/>
          <p:nvPr/>
        </p:nvSpPr>
        <p:spPr>
          <a:xfrm>
            <a:off x="3916800" y="6552000"/>
            <a:ext cx="4344000" cy="24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fi-FI" sz="1067" dirty="0"/>
          </a:p>
        </p:txBody>
      </p:sp>
      <p:sp>
        <p:nvSpPr>
          <p:cNvPr id="6" name="Otsikon paikkamerkki 4"/>
          <p:cNvSpPr>
            <a:spLocks noGrp="1"/>
          </p:cNvSpPr>
          <p:nvPr>
            <p:ph type="title"/>
          </p:nvPr>
        </p:nvSpPr>
        <p:spPr>
          <a:xfrm>
            <a:off x="838200" y="216000"/>
            <a:ext cx="10515600" cy="126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7" name="Tekstin paikkamerkki 3"/>
          <p:cNvSpPr>
            <a:spLocks noGrp="1"/>
          </p:cNvSpPr>
          <p:nvPr>
            <p:ph type="body" idx="1"/>
          </p:nvPr>
        </p:nvSpPr>
        <p:spPr>
          <a:xfrm>
            <a:off x="838200" y="1727999"/>
            <a:ext cx="10515600" cy="475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  <a:p>
            <a:pPr lvl="5"/>
            <a:r>
              <a:rPr lang="fi-FI" dirty="0"/>
              <a:t>6</a:t>
            </a:r>
          </a:p>
          <a:p>
            <a:pPr lvl="6"/>
            <a:r>
              <a:rPr lang="fi-FI" dirty="0"/>
              <a:t>7</a:t>
            </a:r>
          </a:p>
          <a:p>
            <a:pPr lvl="7"/>
            <a:r>
              <a:rPr lang="fi-FI" dirty="0"/>
              <a:t>8</a:t>
            </a:r>
          </a:p>
          <a:p>
            <a:pPr lvl="8"/>
            <a:r>
              <a:rPr lang="fi-FI" dirty="0"/>
              <a:t>9</a:t>
            </a:r>
          </a:p>
          <a:p>
            <a:pPr lvl="4"/>
            <a:endParaRPr lang="fi-FI" dirty="0"/>
          </a:p>
          <a:p>
            <a:pPr lvl="4"/>
            <a:endParaRPr lang="fi-FI" dirty="0"/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5B8DC26C-0F26-49F1-BE05-125C88BC674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98" y="253035"/>
            <a:ext cx="441446" cy="441446"/>
          </a:xfrm>
          <a:prstGeom prst="rect">
            <a:avLst/>
          </a:prstGeom>
        </p:spPr>
      </p:pic>
      <p:sp>
        <p:nvSpPr>
          <p:cNvPr id="11" name="Suorakulmio 10">
            <a:extLst>
              <a:ext uri="{FF2B5EF4-FFF2-40B4-BE49-F238E27FC236}">
                <a16:creationId xmlns:a16="http://schemas.microsoft.com/office/drawing/2014/main" id="{84DE8FEE-401B-457B-AEA6-741CB129ACF2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003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6AA69592-D1EE-43A6-88DE-7999BC025C89}"/>
              </a:ext>
            </a:extLst>
          </p:cNvPr>
          <p:cNvSpPr/>
          <p:nvPr/>
        </p:nvSpPr>
        <p:spPr>
          <a:xfrm>
            <a:off x="0" y="6786000"/>
            <a:ext cx="12192000" cy="72000"/>
          </a:xfrm>
          <a:prstGeom prst="rect">
            <a:avLst/>
          </a:prstGeom>
          <a:solidFill>
            <a:srgbClr val="9E6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017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</p:sldLayoutIdLst>
  <p:hf hdr="0" ftr="0"/>
  <p:txStyles>
    <p:titleStyle>
      <a:lvl1pPr algn="l" defTabSz="609585" rtl="0" eaLnBrk="1" latinLnBrk="0" hangingPunct="1">
        <a:spcBef>
          <a:spcPct val="0"/>
        </a:spcBef>
        <a:buNone/>
        <a:defRPr sz="3800" b="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8400" marR="0" indent="-248400" algn="l" defTabSz="609585" rtl="0" eaLnBrk="1" fontAlgn="auto" latinLnBrk="0" hangingPunct="1">
        <a:lnSpc>
          <a:spcPct val="90000"/>
        </a:lnSpc>
        <a:spcBef>
          <a:spcPts val="600"/>
        </a:spcBef>
        <a:spcAft>
          <a:spcPts val="1200"/>
        </a:spcAft>
        <a:buClr>
          <a:srgbClr val="9E60B4"/>
        </a:buClr>
        <a:buSzPct val="85000"/>
        <a:buFont typeface="Wingdings" panose="05000000000000000000" pitchFamily="2" charset="2"/>
        <a:buChar char="§"/>
        <a:tabLst/>
        <a:defRPr sz="2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684000" marR="0" indent="-2304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9E60B4"/>
        </a:buClr>
        <a:buSzTx/>
        <a:buFont typeface="Arial" panose="020B0604020202020204" pitchFamily="34" charset="0"/>
        <a:buChar char="•"/>
        <a:tabLst/>
        <a:defRPr sz="24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1152000" marR="0" indent="-2520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9E60B4"/>
        </a:buClr>
        <a:buSzPct val="80000"/>
        <a:buFont typeface="Courier New" panose="02070309020205020404" pitchFamily="49" charset="0"/>
        <a:buChar char="o"/>
        <a:tabLst/>
        <a:defRPr sz="20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1548000" marR="0" indent="-2520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9E60B4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1980000" marR="0" indent="-252000" algn="l" defTabSz="609585" rtl="0" eaLnBrk="1" fontAlgn="auto" latinLnBrk="0" hangingPunct="1">
        <a:lnSpc>
          <a:spcPct val="90000"/>
        </a:lnSpc>
        <a:spcBef>
          <a:spcPct val="20000"/>
        </a:spcBef>
        <a:spcAft>
          <a:spcPts val="600"/>
        </a:spcAft>
        <a:buClr>
          <a:srgbClr val="9E60B4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2412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9E60B4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6pPr>
      <a:lvl7pPr marL="2880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9E60B4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7pPr>
      <a:lvl8pPr marL="3276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9E60B4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8pPr>
      <a:lvl9pPr marL="3744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9E60B4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kstiruutu 16"/>
          <p:cNvSpPr txBox="1"/>
          <p:nvPr/>
        </p:nvSpPr>
        <p:spPr>
          <a:xfrm>
            <a:off x="3916800" y="6552000"/>
            <a:ext cx="4344000" cy="24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fi-FI" sz="1067" dirty="0"/>
          </a:p>
        </p:txBody>
      </p:sp>
      <p:sp>
        <p:nvSpPr>
          <p:cNvPr id="6" name="Otsikon paikkamerkki 4"/>
          <p:cNvSpPr>
            <a:spLocks noGrp="1"/>
          </p:cNvSpPr>
          <p:nvPr>
            <p:ph type="title"/>
          </p:nvPr>
        </p:nvSpPr>
        <p:spPr>
          <a:xfrm>
            <a:off x="838200" y="216000"/>
            <a:ext cx="10515600" cy="126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7" name="Tekstin paikkamerkki 3"/>
          <p:cNvSpPr>
            <a:spLocks noGrp="1"/>
          </p:cNvSpPr>
          <p:nvPr>
            <p:ph type="body" idx="1"/>
          </p:nvPr>
        </p:nvSpPr>
        <p:spPr>
          <a:xfrm>
            <a:off x="838200" y="1727999"/>
            <a:ext cx="10515600" cy="475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  <a:p>
            <a:pPr lvl="5"/>
            <a:r>
              <a:rPr lang="fi-FI" dirty="0"/>
              <a:t>6</a:t>
            </a:r>
          </a:p>
          <a:p>
            <a:pPr lvl="6"/>
            <a:r>
              <a:rPr lang="fi-FI" dirty="0"/>
              <a:t>7</a:t>
            </a:r>
          </a:p>
          <a:p>
            <a:pPr lvl="7"/>
            <a:r>
              <a:rPr lang="fi-FI" dirty="0"/>
              <a:t>8</a:t>
            </a:r>
          </a:p>
          <a:p>
            <a:pPr lvl="8"/>
            <a:r>
              <a:rPr lang="fi-FI" dirty="0"/>
              <a:t>9</a:t>
            </a:r>
          </a:p>
          <a:p>
            <a:pPr lvl="4"/>
            <a:endParaRPr lang="fi-FI" dirty="0"/>
          </a:p>
          <a:p>
            <a:pPr lvl="4"/>
            <a:endParaRPr lang="fi-FI" dirty="0"/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5B8DC26C-0F26-49F1-BE05-125C88BC674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98" y="253035"/>
            <a:ext cx="441446" cy="441446"/>
          </a:xfrm>
          <a:prstGeom prst="rect">
            <a:avLst/>
          </a:prstGeom>
        </p:spPr>
      </p:pic>
      <p:sp>
        <p:nvSpPr>
          <p:cNvPr id="11" name="Suorakulmio 10">
            <a:extLst>
              <a:ext uri="{FF2B5EF4-FFF2-40B4-BE49-F238E27FC236}">
                <a16:creationId xmlns:a16="http://schemas.microsoft.com/office/drawing/2014/main" id="{84DE8FEE-401B-457B-AEA6-741CB129ACF2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003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F9AC6F1F-F564-49EA-9EA7-0236385396A8}"/>
              </a:ext>
            </a:extLst>
          </p:cNvPr>
          <p:cNvSpPr/>
          <p:nvPr/>
        </p:nvSpPr>
        <p:spPr>
          <a:xfrm>
            <a:off x="0" y="6786000"/>
            <a:ext cx="12192000" cy="72000"/>
          </a:xfrm>
          <a:prstGeom prst="rect">
            <a:avLst/>
          </a:prstGeom>
          <a:solidFill>
            <a:srgbClr val="007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21189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</p:sldLayoutIdLst>
  <p:hf hdr="0" ftr="0"/>
  <p:txStyles>
    <p:titleStyle>
      <a:lvl1pPr algn="l" defTabSz="609585" rtl="0" eaLnBrk="1" latinLnBrk="0" hangingPunct="1">
        <a:spcBef>
          <a:spcPct val="0"/>
        </a:spcBef>
        <a:buNone/>
        <a:defRPr sz="3800" b="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8400" marR="0" indent="-248400" algn="l" defTabSz="609585" rtl="0" eaLnBrk="1" fontAlgn="auto" latinLnBrk="0" hangingPunct="1">
        <a:lnSpc>
          <a:spcPct val="90000"/>
        </a:lnSpc>
        <a:spcBef>
          <a:spcPts val="600"/>
        </a:spcBef>
        <a:spcAft>
          <a:spcPts val="1200"/>
        </a:spcAft>
        <a:buClr>
          <a:srgbClr val="007770"/>
        </a:buClr>
        <a:buSzPct val="85000"/>
        <a:buFont typeface="Wingdings" panose="05000000000000000000" pitchFamily="2" charset="2"/>
        <a:buChar char="§"/>
        <a:tabLst/>
        <a:defRPr sz="2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684000" marR="0" indent="-2304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007770"/>
        </a:buClr>
        <a:buSzTx/>
        <a:buFont typeface="Arial" panose="020B0604020202020204" pitchFamily="34" charset="0"/>
        <a:buChar char="•"/>
        <a:tabLst/>
        <a:defRPr sz="24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1152000" marR="0" indent="-2520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007770"/>
        </a:buClr>
        <a:buSzPct val="80000"/>
        <a:buFont typeface="Courier New" panose="02070309020205020404" pitchFamily="49" charset="0"/>
        <a:buChar char="o"/>
        <a:tabLst/>
        <a:defRPr sz="20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1548000" marR="0" indent="-2520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007770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1980000" marR="0" indent="-252000" algn="l" defTabSz="609585" rtl="0" eaLnBrk="1" fontAlgn="auto" latinLnBrk="0" hangingPunct="1">
        <a:lnSpc>
          <a:spcPct val="90000"/>
        </a:lnSpc>
        <a:spcBef>
          <a:spcPct val="20000"/>
        </a:spcBef>
        <a:spcAft>
          <a:spcPts val="600"/>
        </a:spcAft>
        <a:buClr>
          <a:srgbClr val="007770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2412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007770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6pPr>
      <a:lvl7pPr marL="2880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007770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7pPr>
      <a:lvl8pPr marL="3276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007770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8pPr>
      <a:lvl9pPr marL="3744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007770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kstiruutu 16"/>
          <p:cNvSpPr txBox="1"/>
          <p:nvPr/>
        </p:nvSpPr>
        <p:spPr>
          <a:xfrm>
            <a:off x="3916800" y="6552000"/>
            <a:ext cx="4344000" cy="24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fi-FI" sz="1067" dirty="0"/>
          </a:p>
        </p:txBody>
      </p:sp>
      <p:sp>
        <p:nvSpPr>
          <p:cNvPr id="6" name="Otsikon paikkamerkki 4"/>
          <p:cNvSpPr>
            <a:spLocks noGrp="1"/>
          </p:cNvSpPr>
          <p:nvPr>
            <p:ph type="title"/>
          </p:nvPr>
        </p:nvSpPr>
        <p:spPr>
          <a:xfrm>
            <a:off x="838200" y="216000"/>
            <a:ext cx="10515600" cy="126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7" name="Tekstin paikkamerkki 3"/>
          <p:cNvSpPr>
            <a:spLocks noGrp="1"/>
          </p:cNvSpPr>
          <p:nvPr>
            <p:ph type="body" idx="1"/>
          </p:nvPr>
        </p:nvSpPr>
        <p:spPr>
          <a:xfrm>
            <a:off x="838200" y="1727999"/>
            <a:ext cx="10515600" cy="475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  <a:p>
            <a:pPr lvl="5"/>
            <a:r>
              <a:rPr lang="fi-FI" dirty="0"/>
              <a:t>6</a:t>
            </a:r>
          </a:p>
          <a:p>
            <a:pPr lvl="6"/>
            <a:r>
              <a:rPr lang="fi-FI" dirty="0"/>
              <a:t>7</a:t>
            </a:r>
          </a:p>
          <a:p>
            <a:pPr lvl="7"/>
            <a:r>
              <a:rPr lang="fi-FI" dirty="0"/>
              <a:t>8</a:t>
            </a:r>
          </a:p>
          <a:p>
            <a:pPr lvl="8"/>
            <a:r>
              <a:rPr lang="fi-FI" dirty="0"/>
              <a:t>9</a:t>
            </a:r>
          </a:p>
          <a:p>
            <a:pPr lvl="4"/>
            <a:endParaRPr lang="fi-FI" dirty="0"/>
          </a:p>
          <a:p>
            <a:pPr lvl="4"/>
            <a:endParaRPr lang="fi-FI" dirty="0"/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5B8DC26C-0F26-49F1-BE05-125C88BC674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98" y="253035"/>
            <a:ext cx="441446" cy="441446"/>
          </a:xfrm>
          <a:prstGeom prst="rect">
            <a:avLst/>
          </a:prstGeom>
        </p:spPr>
      </p:pic>
      <p:sp>
        <p:nvSpPr>
          <p:cNvPr id="11" name="Suorakulmio 10">
            <a:extLst>
              <a:ext uri="{FF2B5EF4-FFF2-40B4-BE49-F238E27FC236}">
                <a16:creationId xmlns:a16="http://schemas.microsoft.com/office/drawing/2014/main" id="{84DE8FEE-401B-457B-AEA6-741CB129ACF2}"/>
              </a:ext>
            </a:extLst>
          </p:cNvPr>
          <p:cNvSpPr/>
          <p:nvPr/>
        </p:nvSpPr>
        <p:spPr>
          <a:xfrm>
            <a:off x="0" y="0"/>
            <a:ext cx="12192000" cy="72000"/>
          </a:xfrm>
          <a:prstGeom prst="rect">
            <a:avLst/>
          </a:prstGeom>
          <a:solidFill>
            <a:srgbClr val="003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F9AC6F1F-F564-49EA-9EA7-0236385396A8}"/>
              </a:ext>
            </a:extLst>
          </p:cNvPr>
          <p:cNvSpPr/>
          <p:nvPr/>
        </p:nvSpPr>
        <p:spPr>
          <a:xfrm>
            <a:off x="0" y="6786000"/>
            <a:ext cx="12192000" cy="72000"/>
          </a:xfrm>
          <a:prstGeom prst="rect">
            <a:avLst/>
          </a:prstGeom>
          <a:solidFill>
            <a:srgbClr val="002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09119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</p:sldLayoutIdLst>
  <p:hf hdr="0" ftr="0"/>
  <p:txStyles>
    <p:titleStyle>
      <a:lvl1pPr algn="l" defTabSz="609585" rtl="0" eaLnBrk="1" latinLnBrk="0" hangingPunct="1">
        <a:spcBef>
          <a:spcPct val="0"/>
        </a:spcBef>
        <a:buNone/>
        <a:defRPr sz="3800" b="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8400" marR="0" indent="-248400" algn="l" defTabSz="609585" rtl="0" eaLnBrk="1" fontAlgn="auto" latinLnBrk="0" hangingPunct="1">
        <a:lnSpc>
          <a:spcPct val="90000"/>
        </a:lnSpc>
        <a:spcBef>
          <a:spcPts val="600"/>
        </a:spcBef>
        <a:spcAft>
          <a:spcPts val="1200"/>
        </a:spcAft>
        <a:buClr>
          <a:srgbClr val="002D5F"/>
        </a:buClr>
        <a:buSzPct val="85000"/>
        <a:buFont typeface="Wingdings" panose="05000000000000000000" pitchFamily="2" charset="2"/>
        <a:buChar char="§"/>
        <a:tabLst/>
        <a:defRPr sz="2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684000" marR="0" indent="-2304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002D5F"/>
        </a:buClr>
        <a:buSzTx/>
        <a:buFont typeface="Arial" panose="020B0604020202020204" pitchFamily="34" charset="0"/>
        <a:buChar char="•"/>
        <a:tabLst/>
        <a:defRPr sz="24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1152000" marR="0" indent="-2520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002D5F"/>
        </a:buClr>
        <a:buSzPct val="80000"/>
        <a:buFont typeface="Courier New" panose="02070309020205020404" pitchFamily="49" charset="0"/>
        <a:buChar char="o"/>
        <a:tabLst/>
        <a:defRPr sz="20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1548000" marR="0" indent="-2520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002D5F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1980000" marR="0" indent="-252000" algn="l" defTabSz="609585" rtl="0" eaLnBrk="1" fontAlgn="auto" latinLnBrk="0" hangingPunct="1">
        <a:lnSpc>
          <a:spcPct val="90000"/>
        </a:lnSpc>
        <a:spcBef>
          <a:spcPct val="20000"/>
        </a:spcBef>
        <a:spcAft>
          <a:spcPts val="600"/>
        </a:spcAft>
        <a:buClr>
          <a:srgbClr val="002D5F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2412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002D5F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6pPr>
      <a:lvl7pPr marL="2880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002D5F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7pPr>
      <a:lvl8pPr marL="3276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002D5F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8pPr>
      <a:lvl9pPr marL="3744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002D5F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>
            <a:extLst>
              <a:ext uri="{FF2B5EF4-FFF2-40B4-BE49-F238E27FC236}">
                <a16:creationId xmlns:a16="http://schemas.microsoft.com/office/drawing/2014/main" id="{45459E72-46A2-8D2F-E26C-693767F3F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" y="0"/>
            <a:ext cx="12189533" cy="685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670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>
            <a:extLst>
              <a:ext uri="{FF2B5EF4-FFF2-40B4-BE49-F238E27FC236}">
                <a16:creationId xmlns:a16="http://schemas.microsoft.com/office/drawing/2014/main" id="{45459E72-46A2-8D2F-E26C-693767F3F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6" y="0"/>
            <a:ext cx="12189532" cy="685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856642"/>
      </p:ext>
    </p:extLst>
  </p:cSld>
  <p:clrMapOvr>
    <a:masterClrMapping/>
  </p:clrMapOvr>
</p:sld>
</file>

<file path=ppt/theme/theme1.xml><?xml version="1.0" encoding="utf-8"?>
<a:theme xmlns:a="http://schemas.openxmlformats.org/drawingml/2006/main" name="Suomi_fi">
  <a:themeElements>
    <a:clrScheme name="Suomi_fi">
      <a:dk1>
        <a:srgbClr val="272827"/>
      </a:dk1>
      <a:lt1>
        <a:srgbClr val="FFFFFF"/>
      </a:lt1>
      <a:dk2>
        <a:srgbClr val="002E5F"/>
      </a:dk2>
      <a:lt2>
        <a:srgbClr val="A5ACB0"/>
      </a:lt2>
      <a:accent1>
        <a:srgbClr val="002E5F"/>
      </a:accent1>
      <a:accent2>
        <a:srgbClr val="34B6E4"/>
      </a:accent2>
      <a:accent3>
        <a:srgbClr val="EA7125"/>
      </a:accent3>
      <a:accent4>
        <a:srgbClr val="8B2346"/>
      </a:accent4>
      <a:accent5>
        <a:srgbClr val="A5ACB0"/>
      </a:accent5>
      <a:accent6>
        <a:srgbClr val="E30450"/>
      </a:accent6>
      <a:hlink>
        <a:srgbClr val="002E5F"/>
      </a:hlink>
      <a:folHlink>
        <a:srgbClr val="34B6E4"/>
      </a:folHlink>
    </a:clrScheme>
    <a:fontScheme name="Suomi_fi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uomi_fi Esitysmalli.potx" id="{A665FFC5-7E52-44E3-A81D-1926266643AC}" vid="{35DA0ED4-860D-41C4-B5F5-823F2CD0510F}"/>
    </a:ext>
  </a:extLst>
</a:theme>
</file>

<file path=ppt/theme/theme2.xml><?xml version="1.0" encoding="utf-8"?>
<a:theme xmlns:a="http://schemas.openxmlformats.org/drawingml/2006/main" name="Suomi_fi oranssi">
  <a:themeElements>
    <a:clrScheme name="Suomi_fi">
      <a:dk1>
        <a:srgbClr val="272827"/>
      </a:dk1>
      <a:lt1>
        <a:srgbClr val="FFFFFF"/>
      </a:lt1>
      <a:dk2>
        <a:srgbClr val="003378"/>
      </a:dk2>
      <a:lt2>
        <a:srgbClr val="F3A900"/>
      </a:lt2>
      <a:accent1>
        <a:srgbClr val="296EBB"/>
      </a:accent1>
      <a:accent2>
        <a:srgbClr val="E20350"/>
      </a:accent2>
      <a:accent3>
        <a:srgbClr val="007770"/>
      </a:accent3>
      <a:accent4>
        <a:srgbClr val="9E60B4"/>
      </a:accent4>
      <a:accent5>
        <a:srgbClr val="002D5F"/>
      </a:accent5>
      <a:accent6>
        <a:srgbClr val="EA7025"/>
      </a:accent6>
      <a:hlink>
        <a:srgbClr val="003378"/>
      </a:hlink>
      <a:folHlink>
        <a:srgbClr val="34B6E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uomi_fi Esitysmalli.potx" id="{A665FFC5-7E52-44E3-A81D-1926266643AC}" vid="{50EA252B-78C3-4EE9-9ECA-0B67B18079FD}"/>
    </a:ext>
  </a:extLst>
</a:theme>
</file>

<file path=ppt/theme/theme3.xml><?xml version="1.0" encoding="utf-8"?>
<a:theme xmlns:a="http://schemas.openxmlformats.org/drawingml/2006/main" name="Suomi_fi punainen">
  <a:themeElements>
    <a:clrScheme name="Suomi_fi">
      <a:dk1>
        <a:srgbClr val="272827"/>
      </a:dk1>
      <a:lt1>
        <a:srgbClr val="FFFFFF"/>
      </a:lt1>
      <a:dk2>
        <a:srgbClr val="003378"/>
      </a:dk2>
      <a:lt2>
        <a:srgbClr val="F3A900"/>
      </a:lt2>
      <a:accent1>
        <a:srgbClr val="296EBB"/>
      </a:accent1>
      <a:accent2>
        <a:srgbClr val="E20350"/>
      </a:accent2>
      <a:accent3>
        <a:srgbClr val="007770"/>
      </a:accent3>
      <a:accent4>
        <a:srgbClr val="9E60B4"/>
      </a:accent4>
      <a:accent5>
        <a:srgbClr val="002D5F"/>
      </a:accent5>
      <a:accent6>
        <a:srgbClr val="EA7025"/>
      </a:accent6>
      <a:hlink>
        <a:srgbClr val="003378"/>
      </a:hlink>
      <a:folHlink>
        <a:srgbClr val="34B6E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uomi_fi Esitysmalli.potx" id="{A665FFC5-7E52-44E3-A81D-1926266643AC}" vid="{80528B42-F280-4F78-BC82-7CA3E60DC17F}"/>
    </a:ext>
  </a:extLst>
</a:theme>
</file>

<file path=ppt/theme/theme4.xml><?xml version="1.0" encoding="utf-8"?>
<a:theme xmlns:a="http://schemas.openxmlformats.org/drawingml/2006/main" name="Suomi_fi vaalean sininen">
  <a:themeElements>
    <a:clrScheme name="Suomi_fi">
      <a:dk1>
        <a:srgbClr val="272827"/>
      </a:dk1>
      <a:lt1>
        <a:srgbClr val="FFFFFF"/>
      </a:lt1>
      <a:dk2>
        <a:srgbClr val="003378"/>
      </a:dk2>
      <a:lt2>
        <a:srgbClr val="F3A900"/>
      </a:lt2>
      <a:accent1>
        <a:srgbClr val="296EBB"/>
      </a:accent1>
      <a:accent2>
        <a:srgbClr val="E20350"/>
      </a:accent2>
      <a:accent3>
        <a:srgbClr val="007770"/>
      </a:accent3>
      <a:accent4>
        <a:srgbClr val="9E60B4"/>
      </a:accent4>
      <a:accent5>
        <a:srgbClr val="002D5F"/>
      </a:accent5>
      <a:accent6>
        <a:srgbClr val="EA7025"/>
      </a:accent6>
      <a:hlink>
        <a:srgbClr val="003378"/>
      </a:hlink>
      <a:folHlink>
        <a:srgbClr val="34B6E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uomi_fi Esitysmalli.potx" id="{A665FFC5-7E52-44E3-A81D-1926266643AC}" vid="{B195E292-3596-4B93-A58C-089C779C1B4D}"/>
    </a:ext>
  </a:extLst>
</a:theme>
</file>

<file path=ppt/theme/theme5.xml><?xml version="1.0" encoding="utf-8"?>
<a:theme xmlns:a="http://schemas.openxmlformats.org/drawingml/2006/main" name="Suomi_fi vaalean violetti">
  <a:themeElements>
    <a:clrScheme name="Suomi_fi">
      <a:dk1>
        <a:srgbClr val="272827"/>
      </a:dk1>
      <a:lt1>
        <a:srgbClr val="FFFFFF"/>
      </a:lt1>
      <a:dk2>
        <a:srgbClr val="003378"/>
      </a:dk2>
      <a:lt2>
        <a:srgbClr val="F3A900"/>
      </a:lt2>
      <a:accent1>
        <a:srgbClr val="296EBB"/>
      </a:accent1>
      <a:accent2>
        <a:srgbClr val="E20350"/>
      </a:accent2>
      <a:accent3>
        <a:srgbClr val="007770"/>
      </a:accent3>
      <a:accent4>
        <a:srgbClr val="9E60B4"/>
      </a:accent4>
      <a:accent5>
        <a:srgbClr val="002D5F"/>
      </a:accent5>
      <a:accent6>
        <a:srgbClr val="EA7025"/>
      </a:accent6>
      <a:hlink>
        <a:srgbClr val="003378"/>
      </a:hlink>
      <a:folHlink>
        <a:srgbClr val="34B6E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uomi_fi Esitysmalli.potx" id="{A665FFC5-7E52-44E3-A81D-1926266643AC}" vid="{5CEE7EDB-60DF-4678-B1BE-A0201DA6E8BA}"/>
    </a:ext>
  </a:extLst>
</a:theme>
</file>

<file path=ppt/theme/theme6.xml><?xml version="1.0" encoding="utf-8"?>
<a:theme xmlns:a="http://schemas.openxmlformats.org/drawingml/2006/main" name="Suomi_fi vaalean vihreä">
  <a:themeElements>
    <a:clrScheme name="Suomi_fi">
      <a:dk1>
        <a:srgbClr val="272827"/>
      </a:dk1>
      <a:lt1>
        <a:srgbClr val="FFFFFF"/>
      </a:lt1>
      <a:dk2>
        <a:srgbClr val="003378"/>
      </a:dk2>
      <a:lt2>
        <a:srgbClr val="F3A900"/>
      </a:lt2>
      <a:accent1>
        <a:srgbClr val="296EBB"/>
      </a:accent1>
      <a:accent2>
        <a:srgbClr val="E20350"/>
      </a:accent2>
      <a:accent3>
        <a:srgbClr val="007770"/>
      </a:accent3>
      <a:accent4>
        <a:srgbClr val="9E60B4"/>
      </a:accent4>
      <a:accent5>
        <a:srgbClr val="002D5F"/>
      </a:accent5>
      <a:accent6>
        <a:srgbClr val="EA7025"/>
      </a:accent6>
      <a:hlink>
        <a:srgbClr val="003378"/>
      </a:hlink>
      <a:folHlink>
        <a:srgbClr val="34B6E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uomi_fi Esitysmalli.potx" id="{A665FFC5-7E52-44E3-A81D-1926266643AC}" vid="{D1238EE4-871A-4317-8E88-2F76039C308C}"/>
    </a:ext>
  </a:extLst>
</a:theme>
</file>

<file path=ppt/theme/theme7.xml><?xml version="1.0" encoding="utf-8"?>
<a:theme xmlns:a="http://schemas.openxmlformats.org/drawingml/2006/main" name="Suomi_fi vaalean yön sininen">
  <a:themeElements>
    <a:clrScheme name="Suomi_fi">
      <a:dk1>
        <a:srgbClr val="272827"/>
      </a:dk1>
      <a:lt1>
        <a:srgbClr val="FFFFFF"/>
      </a:lt1>
      <a:dk2>
        <a:srgbClr val="002E5F"/>
      </a:dk2>
      <a:lt2>
        <a:srgbClr val="A5ACB0"/>
      </a:lt2>
      <a:accent1>
        <a:srgbClr val="002E5F"/>
      </a:accent1>
      <a:accent2>
        <a:srgbClr val="34B6E4"/>
      </a:accent2>
      <a:accent3>
        <a:srgbClr val="EA7125"/>
      </a:accent3>
      <a:accent4>
        <a:srgbClr val="8B2346"/>
      </a:accent4>
      <a:accent5>
        <a:srgbClr val="A5ACB0"/>
      </a:accent5>
      <a:accent6>
        <a:srgbClr val="E30450"/>
      </a:accent6>
      <a:hlink>
        <a:srgbClr val="002E5F"/>
      </a:hlink>
      <a:folHlink>
        <a:srgbClr val="34B6E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solidFill>
            <a:schemeClr val="accent1"/>
          </a:solidFill>
        </a:ln>
        <a:effectLst/>
      </a:spPr>
      <a:bodyPr rtlCol="0" anchor="ctr"/>
      <a:lstStyle>
        <a:defPPr algn="ctr">
          <a:defRPr sz="2000" dirty="0" err="1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2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uomi_fi Esitysmalli.potx" id="{A665FFC5-7E52-44E3-A81D-1926266643AC}" vid="{6CE968A4-7D17-4656-AF56-C87392205D00}"/>
    </a:ext>
  </a:extLst>
</a:theme>
</file>

<file path=ppt/theme/theme8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ED98EADFE8FFE849838F928087A8428B" ma:contentTypeVersion="12" ma:contentTypeDescription="Luo uusi asiakirja." ma:contentTypeScope="" ma:versionID="7b21ef02a7ba8da6deee62db3233211b">
  <xsd:schema xmlns:xsd="http://www.w3.org/2001/XMLSchema" xmlns:xs="http://www.w3.org/2001/XMLSchema" xmlns:p="http://schemas.microsoft.com/office/2006/metadata/properties" xmlns:ns2="cc13e79e-2f69-41b7-a6d1-2150f1afe980" xmlns:ns3="6b773d18-e853-4aa5-a423-3fd7c902ce7a" targetNamespace="http://schemas.microsoft.com/office/2006/metadata/properties" ma:root="true" ma:fieldsID="08c953c3151ff285a1a2a226a3a449d3" ns2:_="" ns3:_="">
    <xsd:import namespace="cc13e79e-2f69-41b7-a6d1-2150f1afe980"/>
    <xsd:import namespace="6b773d18-e853-4aa5-a423-3fd7c902ce7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13e79e-2f69-41b7-a6d1-2150f1afe9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Kuvien tunnisteet" ma:readOnly="false" ma:fieldId="{5cf76f15-5ced-4ddc-b409-7134ff3c332f}" ma:taxonomyMulti="true" ma:sspId="820d0138-141e-4207-b4a6-ad3372a878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773d18-e853-4aa5-a423-3fd7c902ce7a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eab64e3c-f4b0-4a76-aebc-ff9304290410}" ma:internalName="TaxCatchAll" ma:showField="CatchAllData" ma:web="6b773d18-e853-4aa5-a423-3fd7c902ce7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c13e79e-2f69-41b7-a6d1-2150f1afe980">
      <Terms xmlns="http://schemas.microsoft.com/office/infopath/2007/PartnerControls"/>
    </lcf76f155ced4ddcb4097134ff3c332f>
    <TaxCatchAll xmlns="6b773d18-e853-4aa5-a423-3fd7c902ce7a" xsi:nil="true"/>
  </documentManagement>
</p:properties>
</file>

<file path=customXml/itemProps1.xml><?xml version="1.0" encoding="utf-8"?>
<ds:datastoreItem xmlns:ds="http://schemas.openxmlformats.org/officeDocument/2006/customXml" ds:itemID="{F7FDA9B7-29C7-449B-812B-153B6BEA1797}"/>
</file>

<file path=customXml/itemProps2.xml><?xml version="1.0" encoding="utf-8"?>
<ds:datastoreItem xmlns:ds="http://schemas.openxmlformats.org/officeDocument/2006/customXml" ds:itemID="{BAF7CCEE-2580-4EFB-99A2-A4DBA48507EA}"/>
</file>

<file path=customXml/itemProps3.xml><?xml version="1.0" encoding="utf-8"?>
<ds:datastoreItem xmlns:ds="http://schemas.openxmlformats.org/officeDocument/2006/customXml" ds:itemID="{63ED5A23-B3D1-4FE6-A0C6-EB5AF4ABAB98}"/>
</file>

<file path=docProps/app.xml><?xml version="1.0" encoding="utf-8"?>
<Properties xmlns="http://schemas.openxmlformats.org/officeDocument/2006/extended-properties" xmlns:vt="http://schemas.openxmlformats.org/officeDocument/2006/docPropsVTypes">
  <Template>Suomi_fi Esitysmalli</Template>
  <TotalTime>60</TotalTime>
  <Words>0</Words>
  <Application>Microsoft Macintosh PowerPoint</Application>
  <PresentationFormat>Laajakuva</PresentationFormat>
  <Paragraphs>0</Paragraphs>
  <Slides>2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5</vt:i4>
      </vt:variant>
      <vt:variant>
        <vt:lpstr>Teema</vt:lpstr>
      </vt:variant>
      <vt:variant>
        <vt:i4>7</vt:i4>
      </vt:variant>
      <vt:variant>
        <vt:lpstr>Dian otsikot</vt:lpstr>
      </vt:variant>
      <vt:variant>
        <vt:i4>2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Wingdings</vt:lpstr>
      <vt:lpstr>Suomi_fi</vt:lpstr>
      <vt:lpstr>Suomi_fi oranssi</vt:lpstr>
      <vt:lpstr>Suomi_fi punainen</vt:lpstr>
      <vt:lpstr>Suomi_fi vaalean sininen</vt:lpstr>
      <vt:lpstr>Suomi_fi vaalean violetti</vt:lpstr>
      <vt:lpstr>Suomi_fi vaalean vihreä</vt:lpstr>
      <vt:lpstr>Suomi_fi vaalean yön sininen</vt:lpstr>
      <vt:lpstr>PowerPoint-esitys</vt:lpstr>
      <vt:lpstr>PowerPoint-esitys</vt:lpstr>
    </vt:vector>
  </TitlesOfParts>
  <Company>Väestörekisterikeskus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Railotie Päivi (VRK)</dc:creator>
  <cp:lastModifiedBy>Maria Hahkala</cp:lastModifiedBy>
  <cp:revision>16</cp:revision>
  <dcterms:created xsi:type="dcterms:W3CDTF">2019-05-23T20:18:59Z</dcterms:created>
  <dcterms:modified xsi:type="dcterms:W3CDTF">2025-03-27T17:10:51Z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0x010100ED98EADFE8FFE849838F928087A8428B</vt:lpwstr>
  </property>
</Properties>
</file>