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34" r:id="rId2"/>
    <p:sldMasterId id="2147483741" r:id="rId3"/>
    <p:sldMasterId id="2147483748" r:id="rId4"/>
    <p:sldMasterId id="2147483755" r:id="rId5"/>
    <p:sldMasterId id="2147483762" r:id="rId6"/>
    <p:sldMasterId id="2147483769" r:id="rId7"/>
  </p:sldMasterIdLst>
  <p:notesMasterIdLst>
    <p:notesMasterId r:id="rId16"/>
  </p:notesMasterIdLst>
  <p:sldIdLst>
    <p:sldId id="256" r:id="rId8"/>
    <p:sldId id="265" r:id="rId9"/>
    <p:sldId id="257" r:id="rId10"/>
    <p:sldId id="260" r:id="rId11"/>
    <p:sldId id="262" r:id="rId12"/>
    <p:sldId id="259" r:id="rId13"/>
    <p:sldId id="263" r:id="rId14"/>
    <p:sldId id="264" r:id="rId15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23.5.2019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0033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689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B2B38628-C6C6-4CC4-93BA-573E84F4E5F6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4545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63189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>
            <a:lvl1pPr>
              <a:buClr>
                <a:srgbClr val="EA7125"/>
              </a:buClr>
              <a:defRPr/>
            </a:lvl1pPr>
            <a:lvl2pPr>
              <a:buClr>
                <a:srgbClr val="EA7125"/>
              </a:buClr>
              <a:defRPr/>
            </a:lvl2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793256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7D60A464-AC1F-49A1-AF0E-F8875D6CED2A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24246D37-DBE6-4D33-9723-E5B09C459C43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714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3BF00D8-5428-46A3-88A3-C256C6BBA5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363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F2A97C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F81C496A-8033-4BAB-A12C-BF7DD03007F0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32" name="Oval 10">
              <a:extLst>
                <a:ext uri="{FF2B5EF4-FFF2-40B4-BE49-F238E27FC236}">
                  <a16:creationId xmlns:a16="http://schemas.microsoft.com/office/drawing/2014/main" id="{5C632B82-58DE-40CE-B604-10917AFD966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D9DD06D2-EB8A-46AF-83ED-D1EF660D7D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4" name="Oval 4">
              <a:extLst>
                <a:ext uri="{FF2B5EF4-FFF2-40B4-BE49-F238E27FC236}">
                  <a16:creationId xmlns:a16="http://schemas.microsoft.com/office/drawing/2014/main" id="{81998CF2-4C96-442F-A9D0-B54C9F733BF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5" name="Picture 2">
              <a:extLst>
                <a:ext uri="{FF2B5EF4-FFF2-40B4-BE49-F238E27FC236}">
                  <a16:creationId xmlns:a16="http://schemas.microsoft.com/office/drawing/2014/main" id="{E2EDF9B3-7F5B-46A8-9366-E449E25E5F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6" name="Oval 6">
              <a:extLst>
                <a:ext uri="{FF2B5EF4-FFF2-40B4-BE49-F238E27FC236}">
                  <a16:creationId xmlns:a16="http://schemas.microsoft.com/office/drawing/2014/main" id="{88C43C8A-F45E-447F-9D83-C98FA0CD09EF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6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EDE52960-7FDA-4B25-B330-0CEAE35AD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8" name="Oval 6">
              <a:extLst>
                <a:ext uri="{FF2B5EF4-FFF2-40B4-BE49-F238E27FC236}">
                  <a16:creationId xmlns:a16="http://schemas.microsoft.com/office/drawing/2014/main" id="{A89A7943-E602-40B4-A3FE-700647C6086B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A7025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AB85CA8C-B922-40D7-9B9F-CBB00E67B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40" name="Suorakulmio 39">
            <a:extLst>
              <a:ext uri="{FF2B5EF4-FFF2-40B4-BE49-F238E27FC236}">
                <a16:creationId xmlns:a16="http://schemas.microsoft.com/office/drawing/2014/main" id="{1CC3FF0E-F343-43C1-9B59-93F9EFF1CCD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500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1F3D0A0-2C23-4A89-8778-DCCB9B762128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DF9777C3-70FC-41B5-982F-CE1C7379EA91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5408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12923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256147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7D60A464-AC1F-49A1-AF0E-F8875D6CED2A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24246D37-DBE6-4D33-9723-E5B09C459C43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795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520028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3BF00D8-5428-46A3-88A3-C256C6BBA5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359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FD5991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0" name="Suorakulmio 39">
            <a:extLst>
              <a:ext uri="{FF2B5EF4-FFF2-40B4-BE49-F238E27FC236}">
                <a16:creationId xmlns:a16="http://schemas.microsoft.com/office/drawing/2014/main" id="{1CC3FF0E-F343-43C1-9B59-93F9EFF1CCD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C2BDC46C-6E6F-4AEC-A006-777E82E2F49D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4" name="Oval 10">
              <a:extLst>
                <a:ext uri="{FF2B5EF4-FFF2-40B4-BE49-F238E27FC236}">
                  <a16:creationId xmlns:a16="http://schemas.microsoft.com/office/drawing/2014/main" id="{327B7A37-FD68-40B3-A80B-1C24FC526A8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82375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427022A6-6871-415E-A04C-6A504981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6" name="Oval 4">
              <a:extLst>
                <a:ext uri="{FF2B5EF4-FFF2-40B4-BE49-F238E27FC236}">
                  <a16:creationId xmlns:a16="http://schemas.microsoft.com/office/drawing/2014/main" id="{597018E6-03FE-4E95-BF58-4D779199416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82375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48BF3D98-554A-418E-BC9D-756525BC7C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8" name="Oval 6">
              <a:extLst>
                <a:ext uri="{FF2B5EF4-FFF2-40B4-BE49-F238E27FC236}">
                  <a16:creationId xmlns:a16="http://schemas.microsoft.com/office/drawing/2014/main" id="{3D7C11B3-1955-4DBA-9049-A021ECA2416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2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9" name="Picture 2">
              <a:extLst>
                <a:ext uri="{FF2B5EF4-FFF2-40B4-BE49-F238E27FC236}">
                  <a16:creationId xmlns:a16="http://schemas.microsoft.com/office/drawing/2014/main" id="{EF074ABC-D9A9-45B9-B35E-8EF67EF4C9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0" name="Oval 6">
              <a:extLst>
                <a:ext uri="{FF2B5EF4-FFF2-40B4-BE49-F238E27FC236}">
                  <a16:creationId xmlns:a16="http://schemas.microsoft.com/office/drawing/2014/main" id="{1F63281B-6B37-44E0-939D-E22CD7DD69F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E20350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21" name="Picture 2">
              <a:extLst>
                <a:ext uri="{FF2B5EF4-FFF2-40B4-BE49-F238E27FC236}">
                  <a16:creationId xmlns:a16="http://schemas.microsoft.com/office/drawing/2014/main" id="{FE66BFC3-0920-4A5C-9A2C-5D7FE4EB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7280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D0D806F5-15BE-4B91-A2B0-98C4DEC9E268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BEF96BE-E8D2-4EA5-A05C-AFE0D3AECD4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683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694319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321492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59301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A1DB4F4-F04A-464F-8B22-6A0B3250CE53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165A249-6791-4B17-B429-30D0D887C45B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4086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1578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22" name="Ryhmä 21">
            <a:extLst>
              <a:ext uri="{FF2B5EF4-FFF2-40B4-BE49-F238E27FC236}">
                <a16:creationId xmlns:a16="http://schemas.microsoft.com/office/drawing/2014/main" id="{E69308E3-2D21-4196-A3A1-23E20202155C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23" name="Oval 7">
              <a:extLst>
                <a:ext uri="{FF2B5EF4-FFF2-40B4-BE49-F238E27FC236}">
                  <a16:creationId xmlns:a16="http://schemas.microsoft.com/office/drawing/2014/main" id="{7E5D0602-653C-42EF-8040-E17707232AA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641EE07A-54BB-4423-8365-850DBA971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5" name="Oval 4">
              <a:extLst>
                <a:ext uri="{FF2B5EF4-FFF2-40B4-BE49-F238E27FC236}">
                  <a16:creationId xmlns:a16="http://schemas.microsoft.com/office/drawing/2014/main" id="{500D2869-5BDE-4E44-8AE6-3E975522544D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EAC7D79C-3C6E-4C24-B122-102BFB2B5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7" name="Oval 6">
              <a:extLst>
                <a:ext uri="{FF2B5EF4-FFF2-40B4-BE49-F238E27FC236}">
                  <a16:creationId xmlns:a16="http://schemas.microsoft.com/office/drawing/2014/main" id="{C48225AC-FEB0-4A4E-A500-12D7E1ED562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1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8" name="Picture 2">
              <a:extLst>
                <a:ext uri="{FF2B5EF4-FFF2-40B4-BE49-F238E27FC236}">
                  <a16:creationId xmlns:a16="http://schemas.microsoft.com/office/drawing/2014/main" id="{47DA5671-6B26-4FFE-BC90-539D90808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9" name="Oval 6">
              <a:extLst>
                <a:ext uri="{FF2B5EF4-FFF2-40B4-BE49-F238E27FC236}">
                  <a16:creationId xmlns:a16="http://schemas.microsoft.com/office/drawing/2014/main" id="{91E028A8-3C02-41E3-B1A6-4DCE67146FBA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96EBB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48920140-49A6-40E2-8136-4BE8D7192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31" name="Suorakulmio 30">
            <a:extLst>
              <a:ext uri="{FF2B5EF4-FFF2-40B4-BE49-F238E27FC236}">
                <a16:creationId xmlns:a16="http://schemas.microsoft.com/office/drawing/2014/main" id="{E40CD8AD-2733-41BC-8E83-732F1C0CAD65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470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ADDCFDE-AC7F-45A0-A173-4C7F6B7F766D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436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31119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80728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107595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7565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94E0312-4F2F-4CD5-96D6-337353A70BE0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04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C5A0D2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18D3F83F-C8E0-4979-BB81-C33E7D3ECF2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5A00244E-2242-42CF-B93E-E8CA1CD8E7A9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7" name="Oval 9">
              <a:extLst>
                <a:ext uri="{FF2B5EF4-FFF2-40B4-BE49-F238E27FC236}">
                  <a16:creationId xmlns:a16="http://schemas.microsoft.com/office/drawing/2014/main" id="{1F5BA562-7079-4510-BEF7-BF36F34EC4C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B369242-E155-4B84-9488-7A8254FC1E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FF94145F-EBFD-4FB7-BF15-31222C63ACC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ECB63D16-E2AF-4558-9728-89A457D331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1" name="Oval 9">
              <a:extLst>
                <a:ext uri="{FF2B5EF4-FFF2-40B4-BE49-F238E27FC236}">
                  <a16:creationId xmlns:a16="http://schemas.microsoft.com/office/drawing/2014/main" id="{B6ED6783-43FA-4D70-A6D6-22795C58C8C3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4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653B360D-1FD7-4F7D-B98D-27BA023B1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3" name="Oval 9">
              <a:extLst>
                <a:ext uri="{FF2B5EF4-FFF2-40B4-BE49-F238E27FC236}">
                  <a16:creationId xmlns:a16="http://schemas.microsoft.com/office/drawing/2014/main" id="{95109CC0-D28D-4834-A39A-19147D4153A3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9E60B4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4" name="Picture 2">
              <a:extLst>
                <a:ext uri="{FF2B5EF4-FFF2-40B4-BE49-F238E27FC236}">
                  <a16:creationId xmlns:a16="http://schemas.microsoft.com/office/drawing/2014/main" id="{92D18A3C-A7E7-48BD-ACCD-EEFF7E4364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395672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8AE92-7AB7-4E21-9592-59D6B71F004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4465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89840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4747597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43343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4E9DCE9F-42D6-47B0-9F1A-744D81FAD67E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9868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25000"/>
            </a:scheme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606F5A79-ACED-464A-8BB2-7C1BBA958432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5" name="Oval 10">
              <a:extLst>
                <a:ext uri="{FF2B5EF4-FFF2-40B4-BE49-F238E27FC236}">
                  <a16:creationId xmlns:a16="http://schemas.microsoft.com/office/drawing/2014/main" id="{16CCFB11-5FFC-4E14-B203-26688592404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177E09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2" name="Picture 2">
              <a:extLst>
                <a:ext uri="{FF2B5EF4-FFF2-40B4-BE49-F238E27FC236}">
                  <a16:creationId xmlns:a16="http://schemas.microsoft.com/office/drawing/2014/main" id="{37052C72-7C79-44BE-BF09-2572B9E2E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3" name="Oval 4">
              <a:extLst>
                <a:ext uri="{FF2B5EF4-FFF2-40B4-BE49-F238E27FC236}">
                  <a16:creationId xmlns:a16="http://schemas.microsoft.com/office/drawing/2014/main" id="{E58A4D74-F2F0-4B0D-890D-D8552B8173E7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177E09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F9097556-39F7-4BA1-87CF-6DC0E269BA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5" name="Oval 6">
              <a:extLst>
                <a:ext uri="{FF2B5EF4-FFF2-40B4-BE49-F238E27FC236}">
                  <a16:creationId xmlns:a16="http://schemas.microsoft.com/office/drawing/2014/main" id="{950D8195-C1C6-4F50-BB12-559559D2530C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chemeClr val="accent3">
                <a:lumMod val="75000"/>
                <a:alpha val="4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E4E6EE97-88A2-47ED-9A9D-82F1A6A572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7" name="Oval 6">
              <a:extLst>
                <a:ext uri="{FF2B5EF4-FFF2-40B4-BE49-F238E27FC236}">
                  <a16:creationId xmlns:a16="http://schemas.microsoft.com/office/drawing/2014/main" id="{E0DB736D-87BC-40C9-A791-37591EB5990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7770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8" name="Picture 2">
              <a:extLst>
                <a:ext uri="{FF2B5EF4-FFF2-40B4-BE49-F238E27FC236}">
                  <a16:creationId xmlns:a16="http://schemas.microsoft.com/office/drawing/2014/main" id="{1DC5999C-9DAB-4473-A4CC-D664806C0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  <p:sp>
        <p:nvSpPr>
          <p:cNvPr id="29" name="Suorakulmio 28">
            <a:extLst>
              <a:ext uri="{FF2B5EF4-FFF2-40B4-BE49-F238E27FC236}">
                <a16:creationId xmlns:a16="http://schemas.microsoft.com/office/drawing/2014/main" id="{89A5F569-CFC3-4E59-89AE-B52CED7C6B9F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89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68492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800" y="1890000"/>
            <a:ext cx="8784000" cy="239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800" y="4374000"/>
            <a:ext cx="8784000" cy="1656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8AE92-7AB7-4E21-9592-59D6B71F0049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776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627893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838800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6175665" y="1548000"/>
            <a:ext cx="5184000" cy="49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99EDE-154D-4B70-A6B0-CC743752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189373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777C8C03-0F33-4D03-871C-6383882521BB}"/>
              </a:ext>
            </a:extLst>
          </p:cNvPr>
          <p:cNvSpPr/>
          <p:nvPr/>
        </p:nvSpPr>
        <p:spPr bwMode="hidden">
          <a:xfrm>
            <a:off x="0" y="2029956"/>
            <a:ext cx="4104000" cy="4828044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58615CF6-27D4-46D1-896B-BBA07DD44908}"/>
              </a:ext>
            </a:extLst>
          </p:cNvPr>
          <p:cNvCxnSpPr/>
          <p:nvPr/>
        </p:nvCxnSpPr>
        <p:spPr>
          <a:xfrm>
            <a:off x="0" y="2029956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144C58C-5A82-4396-8B9B-69A06B566C17}"/>
              </a:ext>
            </a:extLst>
          </p:cNvPr>
          <p:cNvSpPr/>
          <p:nvPr/>
        </p:nvSpPr>
        <p:spPr bwMode="hidden">
          <a:xfrm>
            <a:off x="0" y="0"/>
            <a:ext cx="4104000" cy="2029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443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09EDBCD-5DF2-4227-AE77-3E2A76F629BA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9024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3092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A1EC2D63-A9CC-4BF1-84B0-36583F3F5F9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AE34EC8-71EF-45C0-89EC-2B969CF51D05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7" name="Oval 10">
              <a:extLst>
                <a:ext uri="{FF2B5EF4-FFF2-40B4-BE49-F238E27FC236}">
                  <a16:creationId xmlns:a16="http://schemas.microsoft.com/office/drawing/2014/main" id="{68D5E9C8-379F-4AC0-BA73-7B36F28773B1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6600B92B-CE52-4C6E-B056-A9B009DDDF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9" name="Oval 4">
              <a:extLst>
                <a:ext uri="{FF2B5EF4-FFF2-40B4-BE49-F238E27FC236}">
                  <a16:creationId xmlns:a16="http://schemas.microsoft.com/office/drawing/2014/main" id="{A0F7EF6C-5532-4A84-8C67-C8EBCCAFDF08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3AC8DBD1-0CF2-4272-936F-DB804503A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21" name="Oval 6">
              <a:extLst>
                <a:ext uri="{FF2B5EF4-FFF2-40B4-BE49-F238E27FC236}">
                  <a16:creationId xmlns:a16="http://schemas.microsoft.com/office/drawing/2014/main" id="{A7570786-D593-476E-8330-3FE8CA7C0459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4F68652D-29CF-4E17-B90B-56B10A9D8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31" name="Oval 6">
              <a:extLst>
                <a:ext uri="{FF2B5EF4-FFF2-40B4-BE49-F238E27FC236}">
                  <a16:creationId xmlns:a16="http://schemas.microsoft.com/office/drawing/2014/main" id="{4A3EB0CC-0C9A-4BC1-A071-C6E6881DABEB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2D437A">
                <a:alpha val="44706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C11C7F6-2A50-40F0-8662-AF20C8061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249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77EFAF-E1AB-4AFF-86D3-6AB4A2EDCB74}"/>
              </a:ext>
            </a:extLst>
          </p:cNvPr>
          <p:cNvSpPr/>
          <p:nvPr/>
        </p:nvSpPr>
        <p:spPr bwMode="hidden">
          <a:xfrm>
            <a:off x="0" y="72000"/>
            <a:ext cx="4104000" cy="6786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38DEA964-177D-4C3F-9358-EB089ACC3EA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2C580-031F-42FB-9751-57FA9D368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00" y="457200"/>
            <a:ext cx="7092000" cy="6058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4DF679-0BA3-44B9-9DD1-460B15CA93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" y="108000"/>
            <a:ext cx="441446" cy="4414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A9A947-BFA7-4A68-9A8B-AE152DE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" y="590400"/>
            <a:ext cx="3636000" cy="1263600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38DC4063-A8AA-4C02-81E8-4F74C9618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763" y="2268000"/>
            <a:ext cx="3636962" cy="4210050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0CFFF18C-ADFF-4EBB-9B95-36023C787766}"/>
              </a:ext>
            </a:extLst>
          </p:cNvPr>
          <p:cNvCxnSpPr/>
          <p:nvPr/>
        </p:nvCxnSpPr>
        <p:spPr>
          <a:xfrm>
            <a:off x="0" y="2017430"/>
            <a:ext cx="41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64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2000" y="1440493"/>
            <a:ext cx="8280000" cy="1764000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000" y="3240000"/>
            <a:ext cx="8280000" cy="1530000"/>
          </a:xfrm>
          <a:prstGeom prst="rect">
            <a:avLst/>
          </a:prstGeo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877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7C2EB81-95DD-4BC3-9739-C69FD3A25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962025" y="1902495"/>
            <a:ext cx="10220325" cy="3419475"/>
          </a:xfrm>
          <a:custGeom>
            <a:avLst/>
            <a:gdLst>
              <a:gd name="connsiteX0" fmla="*/ 0 w 10220325"/>
              <a:gd name="connsiteY0" fmla="*/ 0 h 3419475"/>
              <a:gd name="connsiteX1" fmla="*/ 4664748 w 10220325"/>
              <a:gd name="connsiteY1" fmla="*/ 0 h 3419475"/>
              <a:gd name="connsiteX2" fmla="*/ 4662825 w 10220325"/>
              <a:gd name="connsiteY2" fmla="*/ 9525 h 3419475"/>
              <a:gd name="connsiteX3" fmla="*/ 5076825 w 10220325"/>
              <a:gd name="connsiteY3" fmla="*/ 423525 h 3419475"/>
              <a:gd name="connsiteX4" fmla="*/ 5490825 w 10220325"/>
              <a:gd name="connsiteY4" fmla="*/ 9525 h 3419475"/>
              <a:gd name="connsiteX5" fmla="*/ 5488902 w 10220325"/>
              <a:gd name="connsiteY5" fmla="*/ 0 h 3419475"/>
              <a:gd name="connsiteX6" fmla="*/ 10220325 w 10220325"/>
              <a:gd name="connsiteY6" fmla="*/ 0 h 3419475"/>
              <a:gd name="connsiteX7" fmla="*/ 10220325 w 10220325"/>
              <a:gd name="connsiteY7" fmla="*/ 3419475 h 3419475"/>
              <a:gd name="connsiteX8" fmla="*/ 0 w 10220325"/>
              <a:gd name="connsiteY8" fmla="*/ 3419475 h 341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20325" h="3419475">
                <a:moveTo>
                  <a:pt x="0" y="0"/>
                </a:moveTo>
                <a:lnTo>
                  <a:pt x="4664748" y="0"/>
                </a:lnTo>
                <a:lnTo>
                  <a:pt x="4662825" y="9525"/>
                </a:lnTo>
                <a:cubicBezTo>
                  <a:pt x="4662825" y="238171"/>
                  <a:pt x="4848179" y="423525"/>
                  <a:pt x="5076825" y="423525"/>
                </a:cubicBezTo>
                <a:cubicBezTo>
                  <a:pt x="5305471" y="423525"/>
                  <a:pt x="5490825" y="238171"/>
                  <a:pt x="5490825" y="9525"/>
                </a:cubicBezTo>
                <a:lnTo>
                  <a:pt x="5488902" y="0"/>
                </a:lnTo>
                <a:lnTo>
                  <a:pt x="10220325" y="0"/>
                </a:lnTo>
                <a:lnTo>
                  <a:pt x="10220325" y="3419475"/>
                </a:lnTo>
                <a:lnTo>
                  <a:pt x="0" y="3419475"/>
                </a:lnTo>
                <a:close/>
              </a:path>
            </a:pathLst>
          </a:custGeom>
          <a:solidFill>
            <a:srgbClr val="59A9FF">
              <a:alpha val="24706"/>
            </a:srgbClr>
          </a:solidFill>
          <a:ln w="12700">
            <a:solidFill>
              <a:schemeClr val="bg1"/>
            </a:solidFill>
          </a:ln>
        </p:spPr>
        <p:txBody>
          <a:bodyPr wrap="square" lIns="360000" tIns="576000" rIns="360000" anchor="t" anchorCtr="0">
            <a:noAutofit/>
          </a:bodyPr>
          <a:lstStyle>
            <a:lvl1pPr marL="0" indent="0" algn="ctr">
              <a:buClr>
                <a:srgbClr val="0070C0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rgbClr val="0070C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0070C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0070C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0070C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B684989C-5558-4170-8443-462C880473B6}"/>
              </a:ext>
            </a:extLst>
          </p:cNvPr>
          <p:cNvGrpSpPr/>
          <p:nvPr/>
        </p:nvGrpSpPr>
        <p:grpSpPr bwMode="ltGray">
          <a:xfrm>
            <a:off x="5624850" y="1498020"/>
            <a:ext cx="828000" cy="828000"/>
            <a:chOff x="5624850" y="1498020"/>
            <a:chExt cx="828000" cy="828000"/>
          </a:xfrm>
        </p:grpSpPr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09D981C5-6418-46BA-B2D6-C0B91C14D585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DE1F3CA3-4461-43AE-BCDB-993D1A704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5" name="Oval 4">
              <a:extLst>
                <a:ext uri="{FF2B5EF4-FFF2-40B4-BE49-F238E27FC236}">
                  <a16:creationId xmlns:a16="http://schemas.microsoft.com/office/drawing/2014/main" id="{60CF3A6E-F5F1-4B3C-81D6-2849B6003526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8DFC2908-6632-453C-9F13-3839C9BE51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sp>
          <p:nvSpPr>
            <p:cNvPr id="17" name="Oval 6">
              <a:extLst>
                <a:ext uri="{FF2B5EF4-FFF2-40B4-BE49-F238E27FC236}">
                  <a16:creationId xmlns:a16="http://schemas.microsoft.com/office/drawing/2014/main" id="{A62F0A09-9FB7-4A36-B34A-BA450DED787F}"/>
                </a:ext>
              </a:extLst>
            </p:cNvPr>
            <p:cNvSpPr/>
            <p:nvPr/>
          </p:nvSpPr>
          <p:spPr bwMode="ltGray">
            <a:xfrm>
              <a:off x="5624850" y="1498020"/>
              <a:ext cx="828000" cy="828000"/>
            </a:xfrm>
            <a:prstGeom prst="ellipse">
              <a:avLst/>
            </a:prstGeom>
            <a:solidFill>
              <a:srgbClr val="0061AF">
                <a:alpha val="45000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6BF030AD-5CF2-47A2-B19C-DD2106AFA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ltGray">
            <a:xfrm>
              <a:off x="5886450" y="1771650"/>
              <a:ext cx="304800" cy="304800"/>
            </a:xfrm>
            <a:prstGeom prst="rect">
              <a:avLst/>
            </a:prstGeom>
          </p:spPr>
        </p:pic>
        <p:grpSp>
          <p:nvGrpSpPr>
            <p:cNvPr id="19" name="Ryhmä 18">
              <a:extLst>
                <a:ext uri="{FF2B5EF4-FFF2-40B4-BE49-F238E27FC236}">
                  <a16:creationId xmlns:a16="http://schemas.microsoft.com/office/drawing/2014/main" id="{899F0D78-4440-4F8F-9978-9227252A098B}"/>
                </a:ext>
              </a:extLst>
            </p:cNvPr>
            <p:cNvGrpSpPr/>
            <p:nvPr/>
          </p:nvGrpSpPr>
          <p:grpSpPr bwMode="ltGray">
            <a:xfrm>
              <a:off x="5624850" y="1498020"/>
              <a:ext cx="828000" cy="828000"/>
              <a:chOff x="5624850" y="1498020"/>
              <a:chExt cx="828000" cy="828000"/>
            </a:xfrm>
          </p:grpSpPr>
          <p:sp>
            <p:nvSpPr>
              <p:cNvPr id="20" name="Oval 6">
                <a:extLst>
                  <a:ext uri="{FF2B5EF4-FFF2-40B4-BE49-F238E27FC236}">
                    <a16:creationId xmlns:a16="http://schemas.microsoft.com/office/drawing/2014/main" id="{551BC299-3E2E-4E48-A390-B50801882BB0}"/>
                  </a:ext>
                </a:extLst>
              </p:cNvPr>
              <p:cNvSpPr/>
              <p:nvPr/>
            </p:nvSpPr>
            <p:spPr bwMode="ltGray">
              <a:xfrm>
                <a:off x="5624850" y="1498020"/>
                <a:ext cx="828000" cy="828000"/>
              </a:xfrm>
              <a:prstGeom prst="ellipse">
                <a:avLst/>
              </a:prstGeom>
              <a:solidFill>
                <a:srgbClr val="002E5F">
                  <a:alpha val="44706"/>
                </a:srgbClr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21" name="Picture 2">
                <a:extLst>
                  <a:ext uri="{FF2B5EF4-FFF2-40B4-BE49-F238E27FC236}">
                    <a16:creationId xmlns:a16="http://schemas.microsoft.com/office/drawing/2014/main" id="{3EDEE508-C7C1-4B21-B94D-9948D86706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 bwMode="ltGray">
              <a:xfrm>
                <a:off x="5886450" y="1771650"/>
                <a:ext cx="304800" cy="3048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8080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F477FF-F19D-454F-8C66-BD69AD4B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AD08672A-176A-47B1-BDC9-3E2341DEEE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62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01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C3A25805-1DC0-484F-BCC1-B1C09DC6FD9B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2E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91584A2D-EEAC-43E3-81FC-19AED7CD3E3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2E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63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</p:sldLayoutIdLst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chemeClr val="tx2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44C15506-C1B8-4E49-9564-DF290AB1D415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A7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7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EA7125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EA7125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A7125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710DCC88-9BFD-448F-95BC-FE42F50A656F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E20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36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E20350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E2035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E2035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55F5762-AA7D-407E-83B9-9DF807B6E432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296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6AA69592-D1EE-43A6-88DE-7999BC025C89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9E6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9E60B4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9E60B4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9E60B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9AC6F1F-F564-49EA-9EA7-0236385396A8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1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7770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7770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7770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26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838200" y="1727999"/>
            <a:ext cx="10515600" cy="475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B8DC26C-0F26-49F1-BE05-125C88BC67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98" y="253035"/>
            <a:ext cx="441446" cy="441446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84DE8FEE-401B-457B-AEA6-741CB129ACF2}"/>
              </a:ext>
            </a:extLst>
          </p:cNvPr>
          <p:cNvSpPr/>
          <p:nvPr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9AC6F1F-F564-49EA-9EA7-0236385396A8}"/>
              </a:ext>
            </a:extLst>
          </p:cNvPr>
          <p:cNvSpPr/>
          <p:nvPr/>
        </p:nvSpPr>
        <p:spPr>
          <a:xfrm>
            <a:off x="0" y="6786000"/>
            <a:ext cx="12192000" cy="72000"/>
          </a:xfrm>
          <a:prstGeom prst="rect">
            <a:avLst/>
          </a:prstGeom>
          <a:solidFill>
            <a:srgbClr val="002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11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2D5F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omi.fi/viestit" TargetMode="External"/><Relationship Id="rId2" Type="http://schemas.openxmlformats.org/officeDocument/2006/relationships/hyperlink" Target="https://vrk.fi/viestintamateriaalia-organisaatioil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4535B4-ED5B-4EAC-AB39-E57A0AFAA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Suomi.fi-viestit some-banneripohjat organisaatioille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EA2815-60A2-4931-8251-40285D11A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1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325624-EFB5-41DA-B4DB-87B2D7EF9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10E333-17CF-4475-99C3-30A3B6656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634"/>
            <a:ext cx="10210014" cy="4752000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Valitse seuraavista banneripohjista mieleisesi.</a:t>
            </a:r>
          </a:p>
          <a:p>
            <a:r>
              <a:rPr lang="fi-FI" dirty="0"/>
              <a:t>Muokkaa halutessasi tekstiä organisaatiollesi sopivaksi.</a:t>
            </a:r>
          </a:p>
          <a:p>
            <a:r>
              <a:rPr lang="fi-FI" dirty="0"/>
              <a:t>Voit halutessasi lisätä organisaationne logon dian vasempaan alareunaan pienellä.</a:t>
            </a:r>
          </a:p>
          <a:p>
            <a:pPr lvl="1"/>
            <a:r>
              <a:rPr lang="fi-FI" dirty="0" err="1"/>
              <a:t>Huom</a:t>
            </a:r>
            <a:r>
              <a:rPr lang="fi-FI" dirty="0"/>
              <a:t>! Skaalaa logo samaan kokoon Suomi.fi-logon kanssa.</a:t>
            </a:r>
          </a:p>
          <a:p>
            <a:r>
              <a:rPr lang="fi-FI" dirty="0"/>
              <a:t>Tallenna dia </a:t>
            </a:r>
            <a:r>
              <a:rPr lang="fi-FI" dirty="0" err="1"/>
              <a:t>jpeg</a:t>
            </a:r>
            <a:r>
              <a:rPr lang="fi-FI" dirty="0"/>
              <a:t>-kuvaksi.</a:t>
            </a:r>
          </a:p>
          <a:p>
            <a:pPr lvl="1"/>
            <a:r>
              <a:rPr lang="fi-FI" dirty="0"/>
              <a:t>Valmiita some-bannerikuvia saat käyttöösi osoitteesta </a:t>
            </a:r>
            <a:r>
              <a:rPr lang="fi-FI" dirty="0">
                <a:hlinkClick r:id="rId2"/>
              </a:rPr>
              <a:t>https://vrk.fi/viestintamateriaalia-organisaatioille</a:t>
            </a:r>
            <a:r>
              <a:rPr lang="fi-FI" dirty="0"/>
              <a:t> </a:t>
            </a:r>
          </a:p>
          <a:p>
            <a:r>
              <a:rPr lang="fi-FI" dirty="0"/>
              <a:t>Käytä kuvaa sosiaalisen median julkaisussasi ja lisää kuvan yhteyteen oma päivitys.</a:t>
            </a:r>
          </a:p>
          <a:p>
            <a:pPr lvl="1"/>
            <a:r>
              <a:rPr lang="fi-FI" dirty="0"/>
              <a:t>Päivityksen teksti voi olla esim. tällainen: </a:t>
            </a:r>
            <a:br>
              <a:rPr lang="fi-FI" dirty="0"/>
            </a:br>
            <a:r>
              <a:rPr lang="fi-FI" i="1" dirty="0"/>
              <a:t>”Jyväskylän kaupungin lähettämät viestit saa nyt sähköisesti Suomi.fi-viesteihin. Käy ottamassa sähköinen viestinvälitys käyttöön osoitteessa </a:t>
            </a:r>
            <a:r>
              <a:rPr lang="fi-FI" i="1" dirty="0">
                <a:hlinkClick r:id="rId3"/>
              </a:rPr>
              <a:t>https://suomi.fi/viestit</a:t>
            </a:r>
            <a:r>
              <a:rPr lang="fi-FI" i="1" dirty="0"/>
              <a:t>!”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697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9D465A44-A49A-4F63-B35C-FD1AD3932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544CD7A-9C59-4CD7-B2FB-91A04515E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69155" y="2813511"/>
            <a:ext cx="3713452" cy="615489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F9D7D039-D777-4F03-A077-2D480C68AC0C}"/>
              </a:ext>
            </a:extLst>
          </p:cNvPr>
          <p:cNvSpPr/>
          <p:nvPr/>
        </p:nvSpPr>
        <p:spPr>
          <a:xfrm>
            <a:off x="113123" y="131975"/>
            <a:ext cx="5712642" cy="66176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631597" y="2177592"/>
            <a:ext cx="46756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Lähetämme nyt postin sähköisesti Suomi.fi-viesteihin.</a:t>
            </a:r>
          </a:p>
          <a:p>
            <a:pPr algn="ctr"/>
            <a:endParaRPr lang="fi-FI" sz="3600" b="1" dirty="0"/>
          </a:p>
          <a:p>
            <a:pPr lvl="0" algn="ctr"/>
            <a:r>
              <a:rPr lang="fi-FI" sz="2000" dirty="0">
                <a:solidFill>
                  <a:srgbClr val="272827"/>
                </a:solidFill>
              </a:rPr>
              <a:t>https://suomi.fi/viestit</a:t>
            </a:r>
            <a:endParaRPr lang="fi-FI" sz="3600" b="1" dirty="0"/>
          </a:p>
          <a:p>
            <a:pPr algn="ctr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01786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37A6515F-4C1E-4595-9477-89B36B4FD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744718" y="1366887"/>
            <a:ext cx="46756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Haluatko postimme paperipostin sijaan sähköisesti?</a:t>
            </a:r>
          </a:p>
          <a:p>
            <a:pPr algn="ctr"/>
            <a:endParaRPr lang="fi-FI" sz="3600" dirty="0"/>
          </a:p>
          <a:p>
            <a:pPr algn="ctr"/>
            <a:r>
              <a:rPr lang="fi-FI" sz="3600" dirty="0"/>
              <a:t>Ota käyttöösi </a:t>
            </a:r>
          </a:p>
          <a:p>
            <a:pPr algn="ctr"/>
            <a:r>
              <a:rPr lang="fi-FI" sz="3600" dirty="0"/>
              <a:t>Suomi.fi-viestit</a:t>
            </a:r>
            <a:br>
              <a:rPr lang="fi-FI" sz="3600" dirty="0"/>
            </a:br>
            <a:r>
              <a:rPr lang="fi-FI" sz="2000" dirty="0"/>
              <a:t> </a:t>
            </a:r>
            <a:br>
              <a:rPr lang="fi-FI" sz="2000" dirty="0"/>
            </a:br>
            <a:r>
              <a:rPr lang="fi-FI" sz="2000" dirty="0"/>
              <a:t>https://suomi.fi/viestit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47988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A914C60F-3C01-4326-86E2-4095CDBFC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744718" y="1366887"/>
            <a:ext cx="46756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Saat nyt postimme sähköisesti Suomi.fi-viesteihin</a:t>
            </a:r>
          </a:p>
          <a:p>
            <a:pPr algn="ctr"/>
            <a:endParaRPr lang="fi-FI" sz="3600" dirty="0"/>
          </a:p>
          <a:p>
            <a:pPr algn="ctr"/>
            <a:r>
              <a:rPr lang="fi-FI" sz="3600" dirty="0"/>
              <a:t>Ota käyttöösi </a:t>
            </a:r>
          </a:p>
          <a:p>
            <a:pPr algn="ctr"/>
            <a:r>
              <a:rPr lang="fi-FI" sz="3600" dirty="0"/>
              <a:t>Suomi.fi-viestit</a:t>
            </a:r>
          </a:p>
          <a:p>
            <a:pPr algn="ctr"/>
            <a:br>
              <a:rPr lang="fi-FI" sz="2000" dirty="0"/>
            </a:br>
            <a:r>
              <a:rPr lang="fi-FI" sz="2000" dirty="0"/>
              <a:t>https://suomi.fi/viestit</a:t>
            </a:r>
          </a:p>
        </p:txBody>
      </p:sp>
    </p:spTree>
    <p:extLst>
      <p:ext uri="{BB962C8B-B14F-4D97-AF65-F5344CB8AC3E}">
        <p14:creationId xmlns:p14="http://schemas.microsoft.com/office/powerpoint/2010/main" val="353058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35911481-A326-4E62-9162-003CC5851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544CD7A-9C59-4CD7-B2FB-91A04515E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3047" y="6202563"/>
            <a:ext cx="2262433" cy="374989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F9D7D039-D777-4F03-A077-2D480C68AC0C}"/>
              </a:ext>
            </a:extLst>
          </p:cNvPr>
          <p:cNvSpPr/>
          <p:nvPr/>
        </p:nvSpPr>
        <p:spPr>
          <a:xfrm>
            <a:off x="113123" y="131975"/>
            <a:ext cx="5712642" cy="66176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725865" y="942322"/>
            <a:ext cx="467569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Tee ekoteko - vastaanota postimme sähköisesti </a:t>
            </a:r>
            <a:br>
              <a:rPr lang="fi-FI" sz="3600" b="1" dirty="0"/>
            </a:br>
            <a:r>
              <a:rPr lang="fi-FI" sz="3600" b="1" dirty="0"/>
              <a:t>Suomi.fi-viesteihin</a:t>
            </a:r>
          </a:p>
          <a:p>
            <a:pPr algn="ctr"/>
            <a:endParaRPr lang="fi-FI" sz="3600" dirty="0"/>
          </a:p>
          <a:p>
            <a:pPr algn="ctr"/>
            <a:r>
              <a:rPr lang="fi-FI" sz="3600" dirty="0"/>
              <a:t>Ota käyttöösi </a:t>
            </a:r>
          </a:p>
          <a:p>
            <a:pPr lvl="0" algn="ctr"/>
            <a:r>
              <a:rPr lang="fi-FI" sz="3600" dirty="0"/>
              <a:t>Suomi.fi-viestit</a:t>
            </a:r>
          </a:p>
          <a:p>
            <a:pPr lvl="0" algn="ctr"/>
            <a:br>
              <a:rPr lang="fi-FI" sz="3600" dirty="0">
                <a:solidFill>
                  <a:srgbClr val="272827"/>
                </a:solidFill>
              </a:rPr>
            </a:br>
            <a:r>
              <a:rPr lang="fi-FI" sz="2000" dirty="0">
                <a:solidFill>
                  <a:srgbClr val="272827"/>
                </a:solidFill>
              </a:rPr>
              <a:t>https://suomi.fi/viestit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32813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FBBE75F-C420-4B08-9F41-8929855EB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544CD7A-9C59-4CD7-B2FB-91A04515E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3047" y="6202563"/>
            <a:ext cx="2262433" cy="37498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744718" y="1366887"/>
            <a:ext cx="467569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Haluatko viestimme paperipostin sijaan sähköisesti?</a:t>
            </a:r>
          </a:p>
          <a:p>
            <a:pPr algn="ctr"/>
            <a:endParaRPr lang="fi-FI" sz="3600" dirty="0"/>
          </a:p>
          <a:p>
            <a:pPr algn="ctr"/>
            <a:r>
              <a:rPr lang="fi-FI" sz="3600" dirty="0"/>
              <a:t>Ota käyttöösi </a:t>
            </a:r>
          </a:p>
          <a:p>
            <a:pPr lvl="0" algn="ctr"/>
            <a:r>
              <a:rPr lang="fi-FI" sz="3600" dirty="0"/>
              <a:t>Suomi.fi-viestit </a:t>
            </a:r>
          </a:p>
          <a:p>
            <a:pPr lvl="0" algn="ctr"/>
            <a:br>
              <a:rPr lang="fi-FI" sz="3600" dirty="0">
                <a:solidFill>
                  <a:srgbClr val="272827"/>
                </a:solidFill>
              </a:rPr>
            </a:br>
            <a:r>
              <a:rPr lang="fi-FI" sz="2000" dirty="0">
                <a:solidFill>
                  <a:srgbClr val="272827"/>
                </a:solidFill>
              </a:rPr>
              <a:t>https://suomi.fi/viestit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43279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1EB3E8D2-216C-4830-850C-89106900A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544CD7A-9C59-4CD7-B2FB-91A04515E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3047" y="6202563"/>
            <a:ext cx="2262433" cy="374989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F9D7D039-D777-4F03-A077-2D480C68AC0C}"/>
              </a:ext>
            </a:extLst>
          </p:cNvPr>
          <p:cNvSpPr/>
          <p:nvPr/>
        </p:nvSpPr>
        <p:spPr>
          <a:xfrm>
            <a:off x="113123" y="131975"/>
            <a:ext cx="5712642" cy="66176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FD6A66F-8099-433C-88DB-F839F47F8FF3}"/>
              </a:ext>
            </a:extLst>
          </p:cNvPr>
          <p:cNvSpPr txBox="1"/>
          <p:nvPr/>
        </p:nvSpPr>
        <p:spPr>
          <a:xfrm>
            <a:off x="513761" y="816473"/>
            <a:ext cx="491136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/>
              <a:t>Vapauta itsesi paperipostin odottelusta –  vastaanota viestimme sähköisesti</a:t>
            </a:r>
          </a:p>
          <a:p>
            <a:pPr algn="ctr"/>
            <a:endParaRPr lang="fi-FI" sz="3600" dirty="0"/>
          </a:p>
          <a:p>
            <a:pPr algn="ctr"/>
            <a:r>
              <a:rPr lang="fi-FI" sz="3600" dirty="0"/>
              <a:t>Ota käyttöösi </a:t>
            </a:r>
          </a:p>
          <a:p>
            <a:pPr lvl="0" algn="ctr"/>
            <a:r>
              <a:rPr lang="fi-FI" sz="3600" dirty="0"/>
              <a:t>Suomi.fi-viestit </a:t>
            </a:r>
          </a:p>
          <a:p>
            <a:pPr lvl="0" algn="ctr"/>
            <a:br>
              <a:rPr lang="fi-FI" sz="3600" dirty="0">
                <a:solidFill>
                  <a:srgbClr val="272827"/>
                </a:solidFill>
              </a:rPr>
            </a:br>
            <a:r>
              <a:rPr lang="fi-FI" sz="2000" dirty="0">
                <a:solidFill>
                  <a:srgbClr val="272827"/>
                </a:solidFill>
              </a:rPr>
              <a:t>https://suomi.fi/viestit</a:t>
            </a:r>
          </a:p>
          <a:p>
            <a:pPr algn="ctr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443344410"/>
      </p:ext>
    </p:extLst>
  </p:cSld>
  <p:clrMapOvr>
    <a:masterClrMapping/>
  </p:clrMapOvr>
</p:sld>
</file>

<file path=ppt/theme/theme1.xml><?xml version="1.0" encoding="utf-8"?>
<a:theme xmlns:a="http://schemas.openxmlformats.org/drawingml/2006/main" name="Suomi_fi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Suomi_fi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35DA0ED4-860D-41C4-B5F5-823F2CD0510F}"/>
    </a:ext>
  </a:extLst>
</a:theme>
</file>

<file path=ppt/theme/theme2.xml><?xml version="1.0" encoding="utf-8"?>
<a:theme xmlns:a="http://schemas.openxmlformats.org/drawingml/2006/main" name="Suomi_fi oranssi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50EA252B-78C3-4EE9-9ECA-0B67B18079FD}"/>
    </a:ext>
  </a:extLst>
</a:theme>
</file>

<file path=ppt/theme/theme3.xml><?xml version="1.0" encoding="utf-8"?>
<a:theme xmlns:a="http://schemas.openxmlformats.org/drawingml/2006/main" name="Suomi_fi puna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80528B42-F280-4F78-BC82-7CA3E60DC17F}"/>
    </a:ext>
  </a:extLst>
</a:theme>
</file>

<file path=ppt/theme/theme4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5.xml><?xml version="1.0" encoding="utf-8"?>
<a:theme xmlns:a="http://schemas.openxmlformats.org/drawingml/2006/main" name="Suomi_fi vaalean violetti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5CEE7EDB-60DF-4678-B1BE-A0201DA6E8BA}"/>
    </a:ext>
  </a:extLst>
</a:theme>
</file>

<file path=ppt/theme/theme6.xml><?xml version="1.0" encoding="utf-8"?>
<a:theme xmlns:a="http://schemas.openxmlformats.org/drawingml/2006/main" name="Suomi_fi vaalean vihreä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D1238EE4-871A-4317-8E88-2F76039C308C}"/>
    </a:ext>
  </a:extLst>
</a:theme>
</file>

<file path=ppt/theme/theme7.xml><?xml version="1.0" encoding="utf-8"?>
<a:theme xmlns:a="http://schemas.openxmlformats.org/drawingml/2006/main" name="Suomi_fi vaalean yön sininen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6CE968A4-7D17-4656-AF56-C87392205D00}"/>
    </a:ext>
  </a:extLst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58</TotalTime>
  <Words>142</Words>
  <Application>Microsoft Office PowerPoint</Application>
  <PresentationFormat>Laajakuva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7</vt:i4>
      </vt:variant>
      <vt:variant>
        <vt:lpstr>Dian otsikot</vt:lpstr>
      </vt:variant>
      <vt:variant>
        <vt:i4>8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Wingdings</vt:lpstr>
      <vt:lpstr>Suomi_fi</vt:lpstr>
      <vt:lpstr>Suomi_fi oranssi</vt:lpstr>
      <vt:lpstr>Suomi_fi punainen</vt:lpstr>
      <vt:lpstr>Suomi_fi vaalean sininen</vt:lpstr>
      <vt:lpstr>Suomi_fi vaalean violetti</vt:lpstr>
      <vt:lpstr>Suomi_fi vaalean vihreä</vt:lpstr>
      <vt:lpstr>Suomi_fi vaalean yön sininen</vt:lpstr>
      <vt:lpstr>Suomi.fi-viestit some-banneripohjat organisaatioille</vt:lpstr>
      <vt:lpstr>OHJE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Railotie Päivi (VRK)</cp:lastModifiedBy>
  <cp:revision>15</cp:revision>
  <dcterms:created xsi:type="dcterms:W3CDTF">2019-05-23T20:18:59Z</dcterms:created>
  <dcterms:modified xsi:type="dcterms:W3CDTF">2019-05-23T21:17:11Z</dcterms:modified>
</cp:coreProperties>
</file>