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4" r:id="rId2"/>
    <p:sldMasterId id="2147483741" r:id="rId3"/>
    <p:sldMasterId id="2147483748" r:id="rId4"/>
    <p:sldMasterId id="2147483755" r:id="rId5"/>
    <p:sldMasterId id="2147483762" r:id="rId6"/>
    <p:sldMasterId id="2147483769" r:id="rId7"/>
  </p:sldMasterIdLst>
  <p:notesMasterIdLst>
    <p:notesMasterId r:id="rId16"/>
  </p:notesMasterIdLst>
  <p:sldIdLst>
    <p:sldId id="256" r:id="rId8"/>
    <p:sldId id="265" r:id="rId9"/>
    <p:sldId id="257" r:id="rId10"/>
    <p:sldId id="260" r:id="rId11"/>
    <p:sldId id="262" r:id="rId12"/>
    <p:sldId id="259" r:id="rId13"/>
    <p:sldId id="263" r:id="rId14"/>
    <p:sldId id="264" r:id="rId15"/>
  </p:sldIdLst>
  <p:sldSz cx="12192000" cy="6858000"/>
  <p:notesSz cx="6858000" cy="9144000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31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76134-9237-4DF5-B027-47F902E1F457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76205-C95B-43B6-B8FF-723FC239D6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0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0033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689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B2B38628-C6C6-4CC4-93BA-573E84F4E5F6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454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3189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>
            <a:lvl1pPr>
              <a:buClr>
                <a:srgbClr val="EA7125"/>
              </a:buClr>
              <a:defRPr/>
            </a:lvl1pPr>
            <a:lvl2pPr>
              <a:buClr>
                <a:srgbClr val="EA7125"/>
              </a:buClr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93256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D60A464-AC1F-49A1-AF0E-F8875D6CED2A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24246D37-DBE6-4D33-9723-E5B09C459C43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1714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3BF00D8-5428-46A3-88A3-C256C6BBA5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363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F2A97C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F81C496A-8033-4BAB-A12C-BF7DD03007F0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32" name="Oval 10">
              <a:extLst>
                <a:ext uri="{FF2B5EF4-FFF2-40B4-BE49-F238E27FC236}">
                  <a16:creationId xmlns:a16="http://schemas.microsoft.com/office/drawing/2014/main" id="{5C632B82-58DE-40CE-B604-10917AFD966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3" name="Picture 2">
              <a:extLst>
                <a:ext uri="{FF2B5EF4-FFF2-40B4-BE49-F238E27FC236}">
                  <a16:creationId xmlns:a16="http://schemas.microsoft.com/office/drawing/2014/main" id="{D9DD06D2-EB8A-46AF-83ED-D1EF660D7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81998CF2-4C96-442F-A9D0-B54C9F733BF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5" name="Picture 2">
              <a:extLst>
                <a:ext uri="{FF2B5EF4-FFF2-40B4-BE49-F238E27FC236}">
                  <a16:creationId xmlns:a16="http://schemas.microsoft.com/office/drawing/2014/main" id="{E2EDF9B3-7F5B-46A8-9366-E449E25E5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88C43C8A-F45E-447F-9D83-C98FA0CD09EF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EDE52960-7FDA-4B25-B330-0CEAE35AD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8" name="Oval 6">
              <a:extLst>
                <a:ext uri="{FF2B5EF4-FFF2-40B4-BE49-F238E27FC236}">
                  <a16:creationId xmlns:a16="http://schemas.microsoft.com/office/drawing/2014/main" id="{A89A7943-E602-40B4-A3FE-700647C6086B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A7025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9" name="Picture 2">
              <a:extLst>
                <a:ext uri="{FF2B5EF4-FFF2-40B4-BE49-F238E27FC236}">
                  <a16:creationId xmlns:a16="http://schemas.microsoft.com/office/drawing/2014/main" id="{AB85CA8C-B922-40D7-9B9F-CBB00E67B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CC3FF0E-F343-43C1-9B59-93F9EFF1CCD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50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F1F3D0A0-2C23-4A89-8778-DCCB9B762128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DF9777C3-70FC-41B5-982F-CE1C7379EA91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540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12923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56147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D60A464-AC1F-49A1-AF0E-F8875D6CED2A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24246D37-DBE6-4D33-9723-E5B09C459C43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795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20028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3BF00D8-5428-46A3-88A3-C256C6BBA5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359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FD5991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CC3FF0E-F343-43C1-9B59-93F9EFF1CCD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C2BDC46C-6E6F-4AEC-A006-777E82E2F49D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327B7A37-FD68-40B3-A80B-1C24FC526A8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82375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427022A6-6871-415E-A04C-6A504981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6" name="Oval 4">
              <a:extLst>
                <a:ext uri="{FF2B5EF4-FFF2-40B4-BE49-F238E27FC236}">
                  <a16:creationId xmlns:a16="http://schemas.microsoft.com/office/drawing/2014/main" id="{597018E6-03FE-4E95-BF58-4D779199416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82375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48BF3D98-554A-418E-BC9D-756525BC7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8" name="Oval 6">
              <a:extLst>
                <a:ext uri="{FF2B5EF4-FFF2-40B4-BE49-F238E27FC236}">
                  <a16:creationId xmlns:a16="http://schemas.microsoft.com/office/drawing/2014/main" id="{3D7C11B3-1955-4DBA-9049-A021ECA2416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2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EF074ABC-D9A9-45B9-B35E-8EF67EF4C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0" name="Oval 6">
              <a:extLst>
                <a:ext uri="{FF2B5EF4-FFF2-40B4-BE49-F238E27FC236}">
                  <a16:creationId xmlns:a16="http://schemas.microsoft.com/office/drawing/2014/main" id="{1F63281B-6B37-44E0-939D-E22CD7DD69F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20350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FE66BFC3-0920-4A5C-9A2C-5D7FE4EBB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280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0D806F5-15BE-4B91-A2B0-98C4DEC9E268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BEF96BE-E8D2-4EA5-A05C-AFE0D3AECD4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0683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94319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21492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930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8A1DB4F4-F04A-464F-8B22-6A0B3250CE53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65A249-6791-4B17-B429-30D0D887C45B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408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1578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22" name="Ryhmä 21">
            <a:extLst>
              <a:ext uri="{FF2B5EF4-FFF2-40B4-BE49-F238E27FC236}">
                <a16:creationId xmlns:a16="http://schemas.microsoft.com/office/drawing/2014/main" id="{E69308E3-2D21-4196-A3A1-23E20202155C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23" name="Oval 7">
              <a:extLst>
                <a:ext uri="{FF2B5EF4-FFF2-40B4-BE49-F238E27FC236}">
                  <a16:creationId xmlns:a16="http://schemas.microsoft.com/office/drawing/2014/main" id="{7E5D0602-653C-42EF-8040-E17707232AA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41EE07A-54BB-4423-8365-850DBA971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500D2869-5BDE-4E44-8AE6-3E975522544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EAC7D79C-3C6E-4C24-B122-102BFB2B5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C48225AC-FEB0-4A4E-A500-12D7E1ED562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47DA5671-6B26-4FFE-BC90-539D90808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91E028A8-3C02-41E3-B1A6-4DCE67146FBA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96EBB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48920140-49A6-40E2-8136-4BE8D7192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31" name="Suorakulmio 30">
            <a:extLst>
              <a:ext uri="{FF2B5EF4-FFF2-40B4-BE49-F238E27FC236}">
                <a16:creationId xmlns:a16="http://schemas.microsoft.com/office/drawing/2014/main" id="{E40CD8AD-2733-41BC-8E83-732F1C0CAD65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470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4ADDCFDE-AC7F-45A0-A173-4C7F6B7F766D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43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1119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80728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10759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7565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194E0312-4F2F-4CD5-96D6-337353A70BE0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04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C5A0D2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18D3F83F-C8E0-4979-BB81-C33E7D3ECF2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5A00244E-2242-42CF-B93E-E8CA1CD8E7A9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1F5BA562-7079-4510-BEF7-BF36F34EC4C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DB369242-E155-4B84-9488-7A8254FC1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FF94145F-EBFD-4FB7-BF15-31222C63ACC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ECB63D16-E2AF-4558-9728-89A457D33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1" name="Oval 9">
              <a:extLst>
                <a:ext uri="{FF2B5EF4-FFF2-40B4-BE49-F238E27FC236}">
                  <a16:creationId xmlns:a16="http://schemas.microsoft.com/office/drawing/2014/main" id="{B6ED6783-43FA-4D70-A6D6-22795C58C8C3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653B360D-1FD7-4F7D-B98D-27BA023B1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3" name="Oval 9">
              <a:extLst>
                <a:ext uri="{FF2B5EF4-FFF2-40B4-BE49-F238E27FC236}">
                  <a16:creationId xmlns:a16="http://schemas.microsoft.com/office/drawing/2014/main" id="{95109CC0-D28D-4834-A39A-19147D4153A3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9E60B4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4" name="Picture 2">
              <a:extLst>
                <a:ext uri="{FF2B5EF4-FFF2-40B4-BE49-F238E27FC236}">
                  <a16:creationId xmlns:a16="http://schemas.microsoft.com/office/drawing/2014/main" id="{92D18A3C-A7E7-48BD-ACCD-EEFF7E436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5672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C68AE92-7AB7-4E21-9592-59D6B71F004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44465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898405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4747597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4334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4E9DCE9F-42D6-47B0-9F1A-744D81FAD67E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9868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25000"/>
            </a:scheme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606F5A79-ACED-464A-8BB2-7C1BBA958432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5" name="Oval 10">
              <a:extLst>
                <a:ext uri="{FF2B5EF4-FFF2-40B4-BE49-F238E27FC236}">
                  <a16:creationId xmlns:a16="http://schemas.microsoft.com/office/drawing/2014/main" id="{16CCFB11-5FFC-4E14-B203-26688592404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177E09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">
              <a:extLst>
                <a:ext uri="{FF2B5EF4-FFF2-40B4-BE49-F238E27FC236}">
                  <a16:creationId xmlns:a16="http://schemas.microsoft.com/office/drawing/2014/main" id="{37052C72-7C79-44BE-BF09-2572B9E2E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E58A4D74-F2F0-4B0D-890D-D8552B8173E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177E09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F9097556-39F7-4BA1-87CF-6DC0E269B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5" name="Oval 6">
              <a:extLst>
                <a:ext uri="{FF2B5EF4-FFF2-40B4-BE49-F238E27FC236}">
                  <a16:creationId xmlns:a16="http://schemas.microsoft.com/office/drawing/2014/main" id="{950D8195-C1C6-4F50-BB12-559559D2530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3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E4E6EE97-88A2-47ED-9A9D-82F1A6A57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E0DB736D-87BC-40C9-A791-37591EB5990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7770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1DC5999C-9DAB-4473-A4CC-D664806C02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29" name="Suorakulmio 28">
            <a:extLst>
              <a:ext uri="{FF2B5EF4-FFF2-40B4-BE49-F238E27FC236}">
                <a16:creationId xmlns:a16="http://schemas.microsoft.com/office/drawing/2014/main" id="{89A5F569-CFC3-4E59-89AE-B52CED7C6B9F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789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8492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C68AE92-7AB7-4E21-9592-59D6B71F004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77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627893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189373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44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09EDBCD-5DF2-4227-AE77-3E2A76F629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9024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3092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A1EC2D63-A9CC-4BF1-84B0-36583F3F5F9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1AE34EC8-71EF-45C0-89EC-2B969CF51D05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7" name="Oval 10">
              <a:extLst>
                <a:ext uri="{FF2B5EF4-FFF2-40B4-BE49-F238E27FC236}">
                  <a16:creationId xmlns:a16="http://schemas.microsoft.com/office/drawing/2014/main" id="{68D5E9C8-379F-4AC0-BA73-7B36F28773B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600B92B-CE52-4C6E-B056-A9B009D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9" name="Oval 4">
              <a:extLst>
                <a:ext uri="{FF2B5EF4-FFF2-40B4-BE49-F238E27FC236}">
                  <a16:creationId xmlns:a16="http://schemas.microsoft.com/office/drawing/2014/main" id="{A0F7EF6C-5532-4A84-8C67-C8EBCCAFDF08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3AC8DBD1-0CF2-4272-936F-DB804503A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1" name="Oval 6">
              <a:extLst>
                <a:ext uri="{FF2B5EF4-FFF2-40B4-BE49-F238E27FC236}">
                  <a16:creationId xmlns:a16="http://schemas.microsoft.com/office/drawing/2014/main" id="{A7570786-D593-476E-8330-3FE8CA7C045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4F68652D-29CF-4E17-B90B-56B10A9D8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1" name="Oval 6">
              <a:extLst>
                <a:ext uri="{FF2B5EF4-FFF2-40B4-BE49-F238E27FC236}">
                  <a16:creationId xmlns:a16="http://schemas.microsoft.com/office/drawing/2014/main" id="{4A3EB0CC-0C9A-4BC1-A071-C6E6881DABEB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AC11C7F6-2A50-40F0-8662-AF20C8061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49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77EFAF-E1AB-4AFF-86D3-6AB4A2EDCB74}"/>
              </a:ext>
            </a:extLst>
          </p:cNvPr>
          <p:cNvSpPr/>
          <p:nvPr/>
        </p:nvSpPr>
        <p:spPr bwMode="hidden">
          <a:xfrm>
            <a:off x="0" y="72000"/>
            <a:ext cx="4104000" cy="6786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0CFFF18C-ADFF-4EBB-9B95-36023C787766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4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877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59A9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B684989C-5558-4170-8443-462C880473B6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09D981C5-6418-46BA-B2D6-C0B91C14D58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DE1F3CA3-4461-43AE-BCDB-993D1A704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60CF3A6E-F5F1-4B3C-81D6-2849B6003526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8DFC2908-6632-453C-9F13-3839C9BE5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A62F0A09-9FB7-4A36-B34A-BA450DED787F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BF030AD-5CF2-47A2-B19C-DD2106AFA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grpSp>
          <p:nvGrpSpPr>
            <p:cNvPr id="19" name="Ryhmä 18">
              <a:extLst>
                <a:ext uri="{FF2B5EF4-FFF2-40B4-BE49-F238E27FC236}">
                  <a16:creationId xmlns:a16="http://schemas.microsoft.com/office/drawing/2014/main" id="{899F0D78-4440-4F8F-9978-9227252A098B}"/>
                </a:ext>
              </a:extLst>
            </p:cNvPr>
            <p:cNvGrpSpPr/>
            <p:nvPr/>
          </p:nvGrpSpPr>
          <p:grpSpPr bwMode="ltGray">
            <a:xfrm>
              <a:off x="5624850" y="1498020"/>
              <a:ext cx="828000" cy="828000"/>
              <a:chOff x="5624850" y="1498020"/>
              <a:chExt cx="828000" cy="828000"/>
            </a:xfrm>
          </p:grpSpPr>
          <p:sp>
            <p:nvSpPr>
              <p:cNvPr id="20" name="Oval 6">
                <a:extLst>
                  <a:ext uri="{FF2B5EF4-FFF2-40B4-BE49-F238E27FC236}">
                    <a16:creationId xmlns:a16="http://schemas.microsoft.com/office/drawing/2014/main" id="{551BC299-3E2E-4E48-A390-B50801882BB0}"/>
                  </a:ext>
                </a:extLst>
              </p:cNvPr>
              <p:cNvSpPr/>
              <p:nvPr/>
            </p:nvSpPr>
            <p:spPr bwMode="ltGray">
              <a:xfrm>
                <a:off x="5624850" y="1498020"/>
                <a:ext cx="828000" cy="828000"/>
              </a:xfrm>
              <a:prstGeom prst="ellipse">
                <a:avLst/>
              </a:prstGeom>
              <a:solidFill>
                <a:srgbClr val="002E5F">
                  <a:alpha val="44706"/>
                </a:srgb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">
                <a:extLst>
                  <a:ext uri="{FF2B5EF4-FFF2-40B4-BE49-F238E27FC236}">
                    <a16:creationId xmlns:a16="http://schemas.microsoft.com/office/drawing/2014/main" id="{3EDEE508-C7C1-4B21-B94D-9948D86706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ltGray">
              <a:xfrm>
                <a:off x="5886450" y="1771650"/>
                <a:ext cx="304800" cy="304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808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477FF-F19D-454F-8C66-BD69AD4B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D08672A-176A-47B1-BDC9-3E2341DEE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2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01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C3A25805-1DC0-484F-BCC1-B1C09DC6FD9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91584A2D-EEAC-43E3-81FC-19AED7CD3E3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63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tx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44C15506-C1B8-4E49-9564-DF290AB1D415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7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EA7125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710DCC88-9BFD-448F-95BC-FE42F50A656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536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E20350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55F5762-AA7D-407E-83B9-9DF807B6E432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22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296EBB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AA69592-D1EE-43A6-88DE-7999BC025C89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9E60B4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9AC6F1F-F564-49EA-9EA7-0236385396A8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18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007770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9AC6F1F-F564-49EA-9EA7-0236385396A8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11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002D5F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omi.fi/viestit" TargetMode="External"/><Relationship Id="rId2" Type="http://schemas.openxmlformats.org/officeDocument/2006/relationships/hyperlink" Target="https://vrk.fi/viestintamateriaalia-organisaatioil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535B4-ED5B-4EAC-AB39-E57A0AFAA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Suomi.fi-viestit some-banneripohjat organisaatioille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EA2815-60A2-4931-8251-40285D11A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325624-EFB5-41DA-B4DB-87B2D7EF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10E333-17CF-4475-99C3-30A3B6656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634"/>
            <a:ext cx="10210014" cy="475200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Valitse seuraavista banneripohjista mieleisesi.</a:t>
            </a:r>
          </a:p>
          <a:p>
            <a:r>
              <a:rPr lang="fi-FI" dirty="0"/>
              <a:t>Muokkaa halutessasi tekstiä organisaatiollesi sopivaksi.</a:t>
            </a:r>
          </a:p>
          <a:p>
            <a:r>
              <a:rPr lang="fi-FI" dirty="0"/>
              <a:t>Voit halutessasi lisätä organisaationne logon dian vasempaan alareunaan pienellä.</a:t>
            </a:r>
          </a:p>
          <a:p>
            <a:pPr lvl="1"/>
            <a:r>
              <a:rPr lang="fi-FI" dirty="0" err="1"/>
              <a:t>Huom</a:t>
            </a:r>
            <a:r>
              <a:rPr lang="fi-FI" dirty="0"/>
              <a:t>! Skaalaa logo samaan kokoon Suomi.fi-logon kanssa.</a:t>
            </a:r>
          </a:p>
          <a:p>
            <a:r>
              <a:rPr lang="fi-FI" dirty="0"/>
              <a:t>Tallenna dia </a:t>
            </a:r>
            <a:r>
              <a:rPr lang="fi-FI" dirty="0" err="1"/>
              <a:t>jpeg</a:t>
            </a:r>
            <a:r>
              <a:rPr lang="fi-FI" dirty="0"/>
              <a:t>-kuvaksi.</a:t>
            </a:r>
          </a:p>
          <a:p>
            <a:pPr lvl="1"/>
            <a:r>
              <a:rPr lang="fi-FI" dirty="0"/>
              <a:t>Valmiita some-bannerikuvia saat käyttöösi osoitteesta </a:t>
            </a:r>
            <a:r>
              <a:rPr lang="fi-FI" dirty="0">
                <a:hlinkClick r:id="rId2"/>
              </a:rPr>
              <a:t>https://vrk.fi/viestintamateriaalia-organisaatioille</a:t>
            </a:r>
            <a:r>
              <a:rPr lang="fi-FI" dirty="0"/>
              <a:t> </a:t>
            </a:r>
          </a:p>
          <a:p>
            <a:r>
              <a:rPr lang="fi-FI" dirty="0"/>
              <a:t>Käytä kuvaa sosiaalisen median julkaisussasi ja lisää kuvan yhteyteen oma päivitys.</a:t>
            </a:r>
          </a:p>
          <a:p>
            <a:pPr lvl="1"/>
            <a:r>
              <a:rPr lang="fi-FI" dirty="0"/>
              <a:t>Päivityksen teksti voi olla esim. tällainen: </a:t>
            </a:r>
            <a:br>
              <a:rPr lang="fi-FI" dirty="0"/>
            </a:br>
            <a:r>
              <a:rPr lang="fi-FI" i="1" dirty="0"/>
              <a:t>”Jyväskylän kaupungin lähettämät viestit saa nyt sähköisesti Suomi.fi-viesteihin. Käy ottamassa sähköinen viestinvälitys käyttöön osoitteessa </a:t>
            </a:r>
            <a:r>
              <a:rPr lang="fi-FI" i="1" dirty="0">
                <a:hlinkClick r:id="rId3"/>
              </a:rPr>
              <a:t>https://suomi.fi/viestit</a:t>
            </a:r>
            <a:r>
              <a:rPr lang="fi-FI" i="1" dirty="0"/>
              <a:t>!” 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697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9D465A44-A49A-4F63-B35C-FD1AD3932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544CD7A-9C59-4CD7-B2FB-91A04515E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9155" y="2813511"/>
            <a:ext cx="3713452" cy="615489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F9D7D039-D777-4F03-A077-2D480C68AC0C}"/>
              </a:ext>
            </a:extLst>
          </p:cNvPr>
          <p:cNvSpPr/>
          <p:nvPr/>
        </p:nvSpPr>
        <p:spPr>
          <a:xfrm>
            <a:off x="113123" y="131975"/>
            <a:ext cx="5712642" cy="66176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0FD6A66F-8099-433C-88DB-F839F47F8FF3}"/>
              </a:ext>
            </a:extLst>
          </p:cNvPr>
          <p:cNvSpPr txBox="1"/>
          <p:nvPr/>
        </p:nvSpPr>
        <p:spPr>
          <a:xfrm>
            <a:off x="631597" y="2177592"/>
            <a:ext cx="46756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Lähetämme nyt postin sähköisesti Suomi.fi-viesteihin.</a:t>
            </a:r>
          </a:p>
          <a:p>
            <a:pPr algn="ctr"/>
            <a:endParaRPr lang="fi-FI" sz="3600" b="1" dirty="0"/>
          </a:p>
          <a:p>
            <a:pPr lvl="0" algn="ctr"/>
            <a:r>
              <a:rPr lang="fi-FI" sz="2000" dirty="0">
                <a:solidFill>
                  <a:srgbClr val="272827"/>
                </a:solidFill>
              </a:rPr>
              <a:t>https://suomi.fi/viestit</a:t>
            </a:r>
            <a:endParaRPr lang="fi-FI" sz="3600" b="1" dirty="0"/>
          </a:p>
          <a:p>
            <a:pPr algn="ctr"/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01786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37A6515F-4C1E-4595-9477-89B36B4FD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0FD6A66F-8099-433C-88DB-F839F47F8FF3}"/>
              </a:ext>
            </a:extLst>
          </p:cNvPr>
          <p:cNvSpPr txBox="1"/>
          <p:nvPr/>
        </p:nvSpPr>
        <p:spPr>
          <a:xfrm>
            <a:off x="744718" y="1366887"/>
            <a:ext cx="46756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Haluatko postimme paperipostin sijaan sähköisesti?</a:t>
            </a:r>
          </a:p>
          <a:p>
            <a:pPr algn="ctr"/>
            <a:endParaRPr lang="fi-FI" sz="3600" dirty="0"/>
          </a:p>
          <a:p>
            <a:pPr algn="ctr"/>
            <a:r>
              <a:rPr lang="fi-FI" sz="3600" dirty="0"/>
              <a:t>Ota käyttöösi </a:t>
            </a:r>
          </a:p>
          <a:p>
            <a:pPr algn="ctr"/>
            <a:r>
              <a:rPr lang="fi-FI" sz="3600" dirty="0"/>
              <a:t>Suomi.fi-viestit</a:t>
            </a:r>
            <a:br>
              <a:rPr lang="fi-FI" sz="3600" dirty="0"/>
            </a:br>
            <a:r>
              <a:rPr lang="fi-FI" sz="2000" dirty="0"/>
              <a:t> </a:t>
            </a:r>
            <a:br>
              <a:rPr lang="fi-FI" sz="2000" dirty="0"/>
            </a:br>
            <a:r>
              <a:rPr lang="fi-FI" sz="2000" dirty="0"/>
              <a:t>https://suomi.fi/viestit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47988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A914C60F-3C01-4326-86E2-4095CDBFC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0FD6A66F-8099-433C-88DB-F839F47F8FF3}"/>
              </a:ext>
            </a:extLst>
          </p:cNvPr>
          <p:cNvSpPr txBox="1"/>
          <p:nvPr/>
        </p:nvSpPr>
        <p:spPr>
          <a:xfrm>
            <a:off x="744718" y="1366887"/>
            <a:ext cx="46756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Saat nyt postimme sähköisesti Suomi.fi-viesteihin</a:t>
            </a:r>
          </a:p>
          <a:p>
            <a:pPr algn="ctr"/>
            <a:endParaRPr lang="fi-FI" sz="3600" dirty="0"/>
          </a:p>
          <a:p>
            <a:pPr algn="ctr"/>
            <a:r>
              <a:rPr lang="fi-FI" sz="3600" dirty="0"/>
              <a:t>Ota käyttöösi </a:t>
            </a:r>
          </a:p>
          <a:p>
            <a:pPr algn="ctr"/>
            <a:r>
              <a:rPr lang="fi-FI" sz="3600" dirty="0"/>
              <a:t>Suomi.fi-viestit</a:t>
            </a:r>
          </a:p>
          <a:p>
            <a:pPr algn="ctr"/>
            <a:br>
              <a:rPr lang="fi-FI" sz="2000" dirty="0"/>
            </a:br>
            <a:r>
              <a:rPr lang="fi-FI" sz="2000" dirty="0"/>
              <a:t>https://suomi.fi/viestit</a:t>
            </a:r>
          </a:p>
        </p:txBody>
      </p:sp>
    </p:spTree>
    <p:extLst>
      <p:ext uri="{BB962C8B-B14F-4D97-AF65-F5344CB8AC3E}">
        <p14:creationId xmlns:p14="http://schemas.microsoft.com/office/powerpoint/2010/main" val="353058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35911481-A326-4E62-9162-003CC5851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544CD7A-9C59-4CD7-B2FB-91A04515E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3047" y="6202563"/>
            <a:ext cx="2262433" cy="374989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F9D7D039-D777-4F03-A077-2D480C68AC0C}"/>
              </a:ext>
            </a:extLst>
          </p:cNvPr>
          <p:cNvSpPr/>
          <p:nvPr/>
        </p:nvSpPr>
        <p:spPr>
          <a:xfrm>
            <a:off x="113123" y="131975"/>
            <a:ext cx="5712642" cy="66176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0FD6A66F-8099-433C-88DB-F839F47F8FF3}"/>
              </a:ext>
            </a:extLst>
          </p:cNvPr>
          <p:cNvSpPr txBox="1"/>
          <p:nvPr/>
        </p:nvSpPr>
        <p:spPr>
          <a:xfrm>
            <a:off x="725865" y="942322"/>
            <a:ext cx="46756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Tee ekoteko - vastaanota postimme sähköisesti </a:t>
            </a:r>
            <a:br>
              <a:rPr lang="fi-FI" sz="3600" b="1" dirty="0"/>
            </a:br>
            <a:r>
              <a:rPr lang="fi-FI" sz="3600" b="1" dirty="0"/>
              <a:t>Suomi.fi-viesteihin</a:t>
            </a:r>
          </a:p>
          <a:p>
            <a:pPr algn="ctr"/>
            <a:endParaRPr lang="fi-FI" sz="3600" dirty="0"/>
          </a:p>
          <a:p>
            <a:pPr algn="ctr"/>
            <a:r>
              <a:rPr lang="fi-FI" sz="3600" dirty="0"/>
              <a:t>Ota käyttöösi </a:t>
            </a:r>
          </a:p>
          <a:p>
            <a:pPr lvl="0" algn="ctr"/>
            <a:r>
              <a:rPr lang="fi-FI" sz="3600" dirty="0"/>
              <a:t>Suomi.fi-viestit</a:t>
            </a:r>
          </a:p>
          <a:p>
            <a:pPr lvl="0" algn="ctr"/>
            <a:br>
              <a:rPr lang="fi-FI" sz="3600" dirty="0">
                <a:solidFill>
                  <a:srgbClr val="272827"/>
                </a:solidFill>
              </a:rPr>
            </a:br>
            <a:r>
              <a:rPr lang="fi-FI" sz="2000" dirty="0">
                <a:solidFill>
                  <a:srgbClr val="272827"/>
                </a:solidFill>
              </a:rPr>
              <a:t>https://suomi.fi/viestit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32813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4FBBE75F-C420-4B08-9F41-8929855EB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544CD7A-9C59-4CD7-B2FB-91A04515E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3047" y="6202563"/>
            <a:ext cx="2262433" cy="374989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0FD6A66F-8099-433C-88DB-F839F47F8FF3}"/>
              </a:ext>
            </a:extLst>
          </p:cNvPr>
          <p:cNvSpPr txBox="1"/>
          <p:nvPr/>
        </p:nvSpPr>
        <p:spPr>
          <a:xfrm>
            <a:off x="744718" y="1366887"/>
            <a:ext cx="46756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Haluatko viestimme paperipostin sijaan sähköisesti?</a:t>
            </a:r>
          </a:p>
          <a:p>
            <a:pPr algn="ctr"/>
            <a:endParaRPr lang="fi-FI" sz="3600" dirty="0"/>
          </a:p>
          <a:p>
            <a:pPr algn="ctr"/>
            <a:r>
              <a:rPr lang="fi-FI" sz="3600" dirty="0"/>
              <a:t>Ota käyttöösi </a:t>
            </a:r>
          </a:p>
          <a:p>
            <a:pPr lvl="0" algn="ctr"/>
            <a:r>
              <a:rPr lang="fi-FI" sz="3600" dirty="0"/>
              <a:t>Suomi.fi-viestit </a:t>
            </a:r>
          </a:p>
          <a:p>
            <a:pPr lvl="0" algn="ctr"/>
            <a:br>
              <a:rPr lang="fi-FI" sz="3600" dirty="0">
                <a:solidFill>
                  <a:srgbClr val="272827"/>
                </a:solidFill>
              </a:rPr>
            </a:br>
            <a:r>
              <a:rPr lang="fi-FI" sz="2000" dirty="0">
                <a:solidFill>
                  <a:srgbClr val="272827"/>
                </a:solidFill>
              </a:rPr>
              <a:t>https://suomi.fi/viestit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4327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1EB3E8D2-216C-4830-850C-89106900A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544CD7A-9C59-4CD7-B2FB-91A04515E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3047" y="6202563"/>
            <a:ext cx="2262433" cy="374989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F9D7D039-D777-4F03-A077-2D480C68AC0C}"/>
              </a:ext>
            </a:extLst>
          </p:cNvPr>
          <p:cNvSpPr/>
          <p:nvPr/>
        </p:nvSpPr>
        <p:spPr>
          <a:xfrm>
            <a:off x="113123" y="131975"/>
            <a:ext cx="5712642" cy="66176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0FD6A66F-8099-433C-88DB-F839F47F8FF3}"/>
              </a:ext>
            </a:extLst>
          </p:cNvPr>
          <p:cNvSpPr txBox="1"/>
          <p:nvPr/>
        </p:nvSpPr>
        <p:spPr>
          <a:xfrm>
            <a:off x="513761" y="816473"/>
            <a:ext cx="49113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Vapauta itsesi paperipostin odottelusta –  vastaanota viestimme sähköisesti</a:t>
            </a:r>
          </a:p>
          <a:p>
            <a:pPr algn="ctr"/>
            <a:endParaRPr lang="fi-FI" sz="3600" dirty="0"/>
          </a:p>
          <a:p>
            <a:pPr algn="ctr"/>
            <a:r>
              <a:rPr lang="fi-FI" sz="3600" dirty="0"/>
              <a:t>Ota käyttöösi </a:t>
            </a:r>
          </a:p>
          <a:p>
            <a:pPr lvl="0" algn="ctr"/>
            <a:r>
              <a:rPr lang="fi-FI" sz="3600" dirty="0"/>
              <a:t>Suomi.fi-viestit </a:t>
            </a:r>
          </a:p>
          <a:p>
            <a:pPr lvl="0" algn="ctr"/>
            <a:br>
              <a:rPr lang="fi-FI" sz="3600" dirty="0">
                <a:solidFill>
                  <a:srgbClr val="272827"/>
                </a:solidFill>
              </a:rPr>
            </a:br>
            <a:r>
              <a:rPr lang="fi-FI" sz="2000" dirty="0">
                <a:solidFill>
                  <a:srgbClr val="272827"/>
                </a:solidFill>
              </a:rPr>
              <a:t>https://suomi.fi/viestit</a:t>
            </a:r>
          </a:p>
          <a:p>
            <a:pPr algn="ctr"/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443344410"/>
      </p:ext>
    </p:extLst>
  </p:cSld>
  <p:clrMapOvr>
    <a:masterClrMapping/>
  </p:clrMapOvr>
</p:sld>
</file>

<file path=ppt/theme/theme1.xml><?xml version="1.0" encoding="utf-8"?>
<a:theme xmlns:a="http://schemas.openxmlformats.org/drawingml/2006/main" name="Suomi_fi">
  <a:themeElements>
    <a:clrScheme name="Suomi_fi">
      <a:dk1>
        <a:srgbClr val="272827"/>
      </a:dk1>
      <a:lt1>
        <a:srgbClr val="FFFFFF"/>
      </a:lt1>
      <a:dk2>
        <a:srgbClr val="002E5F"/>
      </a:dk2>
      <a:lt2>
        <a:srgbClr val="A5ACB0"/>
      </a:lt2>
      <a:accent1>
        <a:srgbClr val="002E5F"/>
      </a:accent1>
      <a:accent2>
        <a:srgbClr val="34B6E4"/>
      </a:accent2>
      <a:accent3>
        <a:srgbClr val="EA7125"/>
      </a:accent3>
      <a:accent4>
        <a:srgbClr val="8B2346"/>
      </a:accent4>
      <a:accent5>
        <a:srgbClr val="A5ACB0"/>
      </a:accent5>
      <a:accent6>
        <a:srgbClr val="E30450"/>
      </a:accent6>
      <a:hlink>
        <a:srgbClr val="002E5F"/>
      </a:hlink>
      <a:folHlink>
        <a:srgbClr val="34B6E4"/>
      </a:folHlink>
    </a:clrScheme>
    <a:fontScheme name="Suomi_f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35DA0ED4-860D-41C4-B5F5-823F2CD0510F}"/>
    </a:ext>
  </a:extLst>
</a:theme>
</file>

<file path=ppt/theme/theme2.xml><?xml version="1.0" encoding="utf-8"?>
<a:theme xmlns:a="http://schemas.openxmlformats.org/drawingml/2006/main" name="Suomi_fi oranssi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50EA252B-78C3-4EE9-9ECA-0B67B18079FD}"/>
    </a:ext>
  </a:extLst>
</a:theme>
</file>

<file path=ppt/theme/theme3.xml><?xml version="1.0" encoding="utf-8"?>
<a:theme xmlns:a="http://schemas.openxmlformats.org/drawingml/2006/main" name="Suomi_fi punainen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80528B42-F280-4F78-BC82-7CA3E60DC17F}"/>
    </a:ext>
  </a:extLst>
</a:theme>
</file>

<file path=ppt/theme/theme4.xml><?xml version="1.0" encoding="utf-8"?>
<a:theme xmlns:a="http://schemas.openxmlformats.org/drawingml/2006/main" name="Suomi_fi vaalean sininen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B195E292-3596-4B93-A58C-089C779C1B4D}"/>
    </a:ext>
  </a:extLst>
</a:theme>
</file>

<file path=ppt/theme/theme5.xml><?xml version="1.0" encoding="utf-8"?>
<a:theme xmlns:a="http://schemas.openxmlformats.org/drawingml/2006/main" name="Suomi_fi vaalean violetti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5CEE7EDB-60DF-4678-B1BE-A0201DA6E8BA}"/>
    </a:ext>
  </a:extLst>
</a:theme>
</file>

<file path=ppt/theme/theme6.xml><?xml version="1.0" encoding="utf-8"?>
<a:theme xmlns:a="http://schemas.openxmlformats.org/drawingml/2006/main" name="Suomi_fi vaalean vihreä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D1238EE4-871A-4317-8E88-2F76039C308C}"/>
    </a:ext>
  </a:extLst>
</a:theme>
</file>

<file path=ppt/theme/theme7.xml><?xml version="1.0" encoding="utf-8"?>
<a:theme xmlns:a="http://schemas.openxmlformats.org/drawingml/2006/main" name="Suomi_fi vaalean yön sininen">
  <a:themeElements>
    <a:clrScheme name="Suomi_fi">
      <a:dk1>
        <a:srgbClr val="272827"/>
      </a:dk1>
      <a:lt1>
        <a:srgbClr val="FFFFFF"/>
      </a:lt1>
      <a:dk2>
        <a:srgbClr val="002E5F"/>
      </a:dk2>
      <a:lt2>
        <a:srgbClr val="A5ACB0"/>
      </a:lt2>
      <a:accent1>
        <a:srgbClr val="002E5F"/>
      </a:accent1>
      <a:accent2>
        <a:srgbClr val="34B6E4"/>
      </a:accent2>
      <a:accent3>
        <a:srgbClr val="EA7125"/>
      </a:accent3>
      <a:accent4>
        <a:srgbClr val="8B2346"/>
      </a:accent4>
      <a:accent5>
        <a:srgbClr val="A5ACB0"/>
      </a:accent5>
      <a:accent6>
        <a:srgbClr val="E30450"/>
      </a:accent6>
      <a:hlink>
        <a:srgbClr val="002E5F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0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uomi_fi Esitysmalli.potx" id="{A665FFC5-7E52-44E3-A81D-1926266643AC}" vid="{6CE968A4-7D17-4656-AF56-C87392205D00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Suomi_fi Esitysmalli</Template>
  <TotalTime>58</TotalTime>
  <Words>142</Words>
  <Application>Microsoft Office PowerPoint</Application>
  <PresentationFormat>Laajakuva</PresentationFormat>
  <Paragraphs>37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7</vt:i4>
      </vt:variant>
      <vt:variant>
        <vt:lpstr>Dian otsikot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Suomi_fi</vt:lpstr>
      <vt:lpstr>Suomi_fi oranssi</vt:lpstr>
      <vt:lpstr>Suomi_fi punainen</vt:lpstr>
      <vt:lpstr>Suomi_fi vaalean sininen</vt:lpstr>
      <vt:lpstr>Suomi_fi vaalean violetti</vt:lpstr>
      <vt:lpstr>Suomi_fi vaalean vihreä</vt:lpstr>
      <vt:lpstr>Suomi_fi vaalean yön sininen</vt:lpstr>
      <vt:lpstr>Suomi.fi-viestit some-banneripohjat organisaatioille</vt:lpstr>
      <vt:lpstr>OHJE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Väestörekisterikeskus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Railotie Päivi (VRK)</dc:creator>
  <cp:lastModifiedBy>Railotie Päivi (VRK)</cp:lastModifiedBy>
  <cp:revision>15</cp:revision>
  <dcterms:created xsi:type="dcterms:W3CDTF">2019-05-23T20:18:59Z</dcterms:created>
  <dcterms:modified xsi:type="dcterms:W3CDTF">2019-05-23T21:17:11Z</dcterms:modified>
</cp:coreProperties>
</file>