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88" r:id="rId5"/>
    <p:sldMasterId id="2147483716" r:id="rId6"/>
  </p:sldMasterIdLst>
  <p:notesMasterIdLst>
    <p:notesMasterId r:id="rId12"/>
  </p:notesMasterIdLst>
  <p:sldIdLst>
    <p:sldId id="262" r:id="rId7"/>
    <p:sldId id="266" r:id="rId8"/>
    <p:sldId id="267" r:id="rId9"/>
    <p:sldId id="265" r:id="rId10"/>
    <p:sldId id="264" r:id="rId11"/>
  </p:sldIdLst>
  <p:sldSz cx="12192000" cy="6858000"/>
  <p:notesSz cx="6858000" cy="9144000"/>
  <p:defaultTextStyle>
    <a:defPPr>
      <a:defRPr lang="fi-FI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5226" autoAdjust="0"/>
  </p:normalViewPr>
  <p:slideViewPr>
    <p:cSldViewPr>
      <p:cViewPr varScale="1">
        <p:scale>
          <a:sx n="82" d="100"/>
          <a:sy n="82" d="100"/>
        </p:scale>
        <p:origin x="67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1482043573780161E-2"/>
          <c:y val="6.6273555218339011E-2"/>
          <c:w val="0.69617174455299791"/>
          <c:h val="0.8483738291268228"/>
        </c:manualLayout>
      </c:layout>
      <c:doughnutChart>
        <c:varyColors val="1"/>
        <c:ser>
          <c:idx val="0"/>
          <c:order val="0"/>
          <c:spPr>
            <a:solidFill>
              <a:srgbClr val="1F497D">
                <a:lumMod val="40000"/>
                <a:lumOff val="60000"/>
              </a:srgbClr>
            </a:solidFill>
            <a:ln>
              <a:solidFill>
                <a:srgbClr val="00B0F0"/>
              </a:solidFill>
            </a:ln>
          </c:spPr>
          <c:explosion val="13"/>
          <c:dPt>
            <c:idx val="3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C9DA-4815-BCC0-DB273D4C5106}"/>
              </c:ext>
            </c:extLst>
          </c:dPt>
          <c:dPt>
            <c:idx val="4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9DA-4815-BCC0-DB273D4C5106}"/>
              </c:ext>
            </c:extLst>
          </c:dPt>
          <c:dPt>
            <c:idx val="5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C9DA-4815-BCC0-DB273D4C5106}"/>
              </c:ext>
            </c:extLst>
          </c:dPt>
          <c:dPt>
            <c:idx val="9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C9DA-4815-BCC0-DB273D4C5106}"/>
              </c:ext>
            </c:extLst>
          </c:dPt>
          <c:dPt>
            <c:idx val="10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C9DA-4815-BCC0-DB273D4C5106}"/>
              </c:ext>
            </c:extLst>
          </c:dPt>
          <c:dPt>
            <c:idx val="11"/>
            <c:bubble3D val="0"/>
            <c:spPr>
              <a:solidFill>
                <a:srgbClr val="1F497D">
                  <a:lumMod val="75000"/>
                </a:srgbClr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9DA-4815-BCC0-DB273D4C5106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Helmi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9DA-4815-BCC0-DB273D4C5106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9DA-4815-BCC0-DB273D4C5106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9DA-4815-BCC0-DB273D4C5106}"/>
                </c:ext>
              </c:extLst>
            </c:dLbl>
            <c:dLbl>
              <c:idx val="5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9DA-4815-BCC0-DB273D4C5106}"/>
                </c:ext>
              </c:extLst>
            </c:dLbl>
            <c:dLbl>
              <c:idx val="9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9DA-4815-BCC0-DB273D4C5106}"/>
                </c:ext>
              </c:extLst>
            </c:dLbl>
            <c:dLbl>
              <c:idx val="1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9DA-4815-BCC0-DB273D4C5106}"/>
                </c:ext>
              </c:extLst>
            </c:dLbl>
            <c:dLbl>
              <c:idx val="11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fi-FI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9DA-4815-BCC0-DB273D4C5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fi-FI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Taul1!$A$1:$A$12</c:f>
              <c:strCache>
                <c:ptCount val="12"/>
                <c:pt idx="0">
                  <c:v>Tammi</c:v>
                </c:pt>
                <c:pt idx="1">
                  <c:v>Helmi</c:v>
                </c:pt>
                <c:pt idx="2">
                  <c:v>Maalis</c:v>
                </c:pt>
                <c:pt idx="3">
                  <c:v>Huhti</c:v>
                </c:pt>
                <c:pt idx="4">
                  <c:v>Touko</c:v>
                </c:pt>
                <c:pt idx="5">
                  <c:v>Kesä</c:v>
                </c:pt>
                <c:pt idx="6">
                  <c:v>Heinä</c:v>
                </c:pt>
                <c:pt idx="7">
                  <c:v>Elo</c:v>
                </c:pt>
                <c:pt idx="8">
                  <c:v>Syys</c:v>
                </c:pt>
                <c:pt idx="9">
                  <c:v>Loka</c:v>
                </c:pt>
                <c:pt idx="10">
                  <c:v>Marras</c:v>
                </c:pt>
                <c:pt idx="11">
                  <c:v>Joulu</c:v>
                </c:pt>
              </c:strCache>
            </c:strRef>
          </c:cat>
          <c:val>
            <c:numRef>
              <c:f>Taul1!$B$1:$B$12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DA-4815-BCC0-DB273D4C510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0A7C7-AA3F-476B-B0EB-C70BC5CA0BCD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003DD-B956-4332-B588-A05840B6A9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750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A0DB9BF-0C07-4685-9A04-EC2F04C19FEE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82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B38F236-9147-4969-9A1E-40F0954DF5E7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66232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3964399-028A-41BA-B466-9F8C4F71216F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6507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BCE5D3A-705B-4A98-A1D7-037311D2D683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4851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3C4963C-5D8C-4E5A-8575-F614BE7FCE5D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765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D84EAE8-E80D-4D54-B622-92B8A34C5875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451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9B88E5A-55C6-4085-A27D-951FE5D51BE7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6128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CFD3CDE-3CA3-49E4-BA2F-69F9BB9D430B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420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003479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F529F36-1FFE-41F7-BF71-E99B794182B9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5142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4B24E19-AE81-4F5E-BD9B-B9C038C6507C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92407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5036298-94A4-4658-9564-E406B25C31D3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0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D2FC-7D1D-4B82-9C2F-6537B52E1483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571021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EDAF-F239-40DB-A29F-A7CB004D0DFA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469287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B80-6B21-4E3F-9DD2-6EA4182D25EC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761004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5887-3A99-482C-8841-0BFFF8EDCCD0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8257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0F7A90E-D67B-445F-96A0-322A751B20D6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11911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B800C33-C57E-4DD5-8F47-FB9AAF8A7824}" type="datetime1">
              <a:rPr lang="fi-FI" smtClean="0"/>
              <a:t>26.11.2021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27940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6E3B2BC-85EE-44D8-BC9D-C09430415549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0958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white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white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white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white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6A60560-6591-4CF7-8140-0B564DE7CACF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792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70DA763-F81E-4F40-850D-C77ADC8EA26D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223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CC0AE0B-ED42-4298-84E5-E2D626398E94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3203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D675-82EF-4CED-9F46-B1AEBC2CD4E8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13791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646A-FC9E-45EA-AC94-165AE6997DAA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0259708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8530-716C-404F-AE48-A4AA0C77314B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203387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2DD361D-BCD2-4363-BF09-396A032DA6CC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51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3BBE7A6-AA23-4780-888E-5D821519551C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301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6AFB-2577-4F30-8136-56F4A8EF6755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59010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8C0AB55-BED1-4676-AE47-8BC76D0C01C7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106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78697B-9BEB-4752-A624-7E60AE6F4E41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827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080FAD-0F3C-4749-9DB7-F372F73D72E5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31093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B3D2537-2F40-449B-833C-06B5806D1C31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42442499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96720BA-C8B5-4F36-B197-61525B428D6A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85754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32EFC05-46D9-457A-8A4B-584C590AF295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0690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431D511-266A-42CA-89D6-525E6E4C7392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8816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8F86554-B5D2-4F6D-8A77-375B84025349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66796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EC40270-3105-43C2-9D55-5DA10947DBBB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4872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62AA1A0-AF67-440E-B44E-8568B155BEC3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1232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F7E8C8C-5DE8-4456-A203-5420BB79E824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2203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rgbClr val="E30450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1F431AD-63A5-4F4B-AA59-6157ACBD2576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743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EAE38F-820F-4482-B1FA-D5B8731C3EBA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4491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3419020-05A3-4CD3-A1CB-770860ED645F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4873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1C61F-B2FD-46CC-9C60-820A32F2B885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4219745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B0C8-A738-4D14-966D-70E0472BB65E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0663291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C004-C54A-4CC0-ADC6-AB6214C2FC45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454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B80A7DF-4806-443F-A35C-DD90859A66DC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030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FE07A0C-9F6F-4360-975A-F5416BA5CF7D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15742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C61CAD7-6A44-420D-81D1-49884CF9A991}" type="datetime1">
              <a:rPr lang="fi-FI" smtClean="0"/>
              <a:t>26.11.2021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9591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E304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9183EBC-5CCB-45A1-8B82-823FB0AE5DE7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507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white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white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white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white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4C1BBAC-68E4-40BC-B542-BB2A4C902367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2949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E304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E9E3B30-1123-484D-866F-E387826D70E9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1155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F3382D4F-7C84-480A-AC18-E63A4A650C5D}"/>
              </a:ext>
            </a:extLst>
          </p:cNvPr>
          <p:cNvSpPr/>
          <p:nvPr/>
        </p:nvSpPr>
        <p:spPr bwMode="hidden">
          <a:xfrm>
            <a:off x="0" y="0"/>
            <a:ext cx="12192000" cy="498486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BACF3387-9082-4943-9AF5-7388D9A3DE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65969" y="5224614"/>
            <a:ext cx="2787211" cy="1278482"/>
          </a:xfrm>
          <a:prstGeom prst="rect">
            <a:avLst/>
          </a:prstGeom>
        </p:spPr>
      </p:pic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10" name="Päivämäärän paikkamerkki 9">
            <a:extLst>
              <a:ext uri="{FF2B5EF4-FFF2-40B4-BE49-F238E27FC236}">
                <a16:creationId xmlns:a16="http://schemas.microsoft.com/office/drawing/2014/main" id="{1FF6B260-4647-4494-BB9C-F1625C0D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5E92AC5-D8E8-401A-AAD5-6686FF13F955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53A5B9F6-3F80-4CC4-BFF9-CF3E5F30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79A90EC-8B4D-4700-93E1-94F210C1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2701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376-0D5E-4861-B237-5C3E1EE7E2EC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D2C76EBF-985F-4C16-A843-476AD15F2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239272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D00B7-C08A-48F5-868A-CAA6F7D71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C481E-39F3-4D93-B1FB-52CE5B711DE4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C3D8C38B-FC7E-4662-931C-9C5BE65CC3D8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2DAA4F5-524B-40F7-AD35-51AEC7F81AEF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9" name="Kuva 8" descr="Digi- ja väestötietoviraston tunnus">
            <a:extLst>
              <a:ext uri="{FF2B5EF4-FFF2-40B4-BE49-F238E27FC236}">
                <a16:creationId xmlns:a16="http://schemas.microsoft.com/office/drawing/2014/main" id="{20E55507-0E5B-4A78-946C-D5110FEE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CE2E1068-91A9-46B1-A5BE-B905AC067F97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BF45495D-0C84-4693-819C-D1123D30EBB1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A350E905-B624-4063-BED2-C4B58A304851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1693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1AAE8461-27C3-48BB-884E-254EC69565A4}"/>
              </a:ext>
            </a:extLst>
          </p:cNvPr>
          <p:cNvGrpSpPr/>
          <p:nvPr/>
        </p:nvGrpSpPr>
        <p:grpSpPr bwMode="hidden">
          <a:xfrm>
            <a:off x="-3349" y="4984860"/>
            <a:ext cx="6099349" cy="1901629"/>
            <a:chOff x="6092650" y="4984860"/>
            <a:chExt cx="6099349" cy="1901629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DDD24831-56B3-4858-8245-BDBC00D34678}"/>
                </a:ext>
              </a:extLst>
            </p:cNvPr>
            <p:cNvSpPr/>
            <p:nvPr/>
          </p:nvSpPr>
          <p:spPr bwMode="hidden">
            <a:xfrm>
              <a:off x="6092650" y="4984860"/>
              <a:ext cx="6099349" cy="1901629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980747E-B0CF-43D8-8074-5A74416AEE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/>
          </p:blipFill>
          <p:spPr bwMode="hidden">
            <a:xfrm>
              <a:off x="7773544" y="5224614"/>
              <a:ext cx="2787211" cy="1278482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4676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528000"/>
            <a:ext cx="9180000" cy="1440000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32CCB011-E2E3-4F2E-83BF-B901E38D14D9}"/>
              </a:ext>
            </a:extLst>
          </p:cNvPr>
          <p:cNvSpPr/>
          <p:nvPr/>
        </p:nvSpPr>
        <p:spPr bwMode="hidden">
          <a:xfrm>
            <a:off x="9140651" y="4984860"/>
            <a:ext cx="3048000" cy="1873140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BD8827BF-3D6D-4DF5-A30D-9A04A94C6FC0}"/>
              </a:ext>
            </a:extLst>
          </p:cNvPr>
          <p:cNvGrpSpPr/>
          <p:nvPr/>
        </p:nvGrpSpPr>
        <p:grpSpPr bwMode="hidden">
          <a:xfrm>
            <a:off x="6092651" y="4984860"/>
            <a:ext cx="3051349" cy="1873140"/>
            <a:chOff x="6092651" y="4984860"/>
            <a:chExt cx="3051349" cy="1873140"/>
          </a:xfrm>
        </p:grpSpPr>
        <p:sp>
          <p:nvSpPr>
            <p:cNvPr id="4" name="Suorakulmio 3">
              <a:extLst>
                <a:ext uri="{FF2B5EF4-FFF2-40B4-BE49-F238E27FC236}">
                  <a16:creationId xmlns:a16="http://schemas.microsoft.com/office/drawing/2014/main" id="{C3AABAE7-AA34-46B1-9B89-F0544A5D02B3}"/>
                </a:ext>
              </a:extLst>
            </p:cNvPr>
            <p:cNvSpPr/>
            <p:nvPr/>
          </p:nvSpPr>
          <p:spPr bwMode="hidden">
            <a:xfrm>
              <a:off x="6092651" y="4984860"/>
              <a:ext cx="3048000" cy="18731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92FDD505-F205-4559-B3F6-FCCB77DF07F2}"/>
                </a:ext>
              </a:extLst>
            </p:cNvPr>
            <p:cNvSpPr/>
            <p:nvPr/>
          </p:nvSpPr>
          <p:spPr bwMode="hidden">
            <a:xfrm>
              <a:off x="6096000" y="4984860"/>
              <a:ext cx="3048000" cy="1873140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374650" ty="26035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A69693A0-DB37-4870-BE10-D8B37247F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black">
          <a:xfrm>
            <a:off x="1677545" y="5224614"/>
            <a:ext cx="2787211" cy="1278482"/>
          </a:xfrm>
          <a:prstGeom prst="rect">
            <a:avLst/>
          </a:prstGeom>
        </p:spPr>
      </p:pic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B0BB96DD-A348-4444-910B-2C1DFECF3C52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74645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AA6DD70-419A-4523-8A83-D5B55016CC88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A5AC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20" name="Kuva 19" descr="Digi- ja väestötietoviraston tunnus">
            <a:extLst>
              <a:ext uri="{FF2B5EF4-FFF2-40B4-BE49-F238E27FC236}">
                <a16:creationId xmlns:a16="http://schemas.microsoft.com/office/drawing/2014/main" id="{AE1B0A49-214F-46E7-B3A9-2111035477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666268" y="5308892"/>
            <a:ext cx="4859464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1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B9590-3D91-48A7-AB37-5E9C9E4FB712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2130596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0" y="1692000"/>
            <a:ext cx="10260000" cy="460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74A308-622B-48D4-A7AA-B474E127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C9C6D-8B24-445F-B648-35498AFACA57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2BB6CB-9C3B-424A-9641-6399B22B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112549-0044-4E7E-925D-BA5C59C70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7" name="Ryhmä 16">
            <a:extLst>
              <a:ext uri="{FF2B5EF4-FFF2-40B4-BE49-F238E27FC236}">
                <a16:creationId xmlns:a16="http://schemas.microsoft.com/office/drawing/2014/main" id="{8F94617B-A202-4DB6-AEC6-402083A88305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D61E8AE6-4EF9-4FF6-B466-70075CA071D9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319BC257-BDFA-4BA0-B511-860E51A7FBB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6435D7D6-F2B8-4A6A-A634-E3F198167DC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317FA683-724A-43D4-9A19-6196648B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7517825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9C600BF-18F4-4FE5-8FC5-7490D5BB6F47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0599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F601EC3-B2D4-40EF-8379-3A7689A4BA12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hidden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hidden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hidden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hidden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10412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E97EDE-97C6-4F92-B141-9D1D1E9D59C8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8903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2A61DB81-3DB9-4CA7-9330-0B9CEA8F324A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D159EC23-32AC-4A57-B362-E986AE830BEB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5D478EBF-7260-4333-A3DA-1A3FAB789462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2" name="Kuva 11" descr="Digi- ja väestötietoviraston tunnus">
            <a:extLst>
              <a:ext uri="{FF2B5EF4-FFF2-40B4-BE49-F238E27FC236}">
                <a16:creationId xmlns:a16="http://schemas.microsoft.com/office/drawing/2014/main" id="{8AA85937-5B2E-4F41-81B0-ED5CC46DCF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57145983-7A52-449A-B262-21F547B26B93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74E45BEC-ABB1-4C14-8C86-4238C511AA46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54E4311F-16F3-4D91-A9F1-55ACC07B1FC9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8512937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84000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Sisällön paikkamerkki 5"/>
          <p:cNvSpPr>
            <a:spLocks noGrp="1"/>
          </p:cNvSpPr>
          <p:nvPr>
            <p:ph sz="quarter" idx="11"/>
          </p:nvPr>
        </p:nvSpPr>
        <p:spPr>
          <a:xfrm>
            <a:off x="5908965" y="1692000"/>
            <a:ext cx="504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4440F68-15F5-480B-9DE4-7EBB610D316D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A926AF69-340F-4339-875D-0E52781B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20" name="Ryhmä 19">
            <a:extLst>
              <a:ext uri="{FF2B5EF4-FFF2-40B4-BE49-F238E27FC236}">
                <a16:creationId xmlns:a16="http://schemas.microsoft.com/office/drawing/2014/main" id="{B2D0249D-8315-41B1-9780-9DAB2DB354D0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AED9E84E-5216-47DA-ADD8-5D15C1AC3B41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67F5547C-7954-4F4D-AC74-4A6EA2875AAC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87BBA05F-9F93-4AA6-84F8-33F19AED12C9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649522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7E8B0C-E577-4695-957B-1C995442E4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692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60984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0E698C-D493-4892-B2EA-9276EC2391AC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6899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53AF88-2FB5-4066-A63D-AF08E62333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2000" y="144000"/>
            <a:ext cx="5040000" cy="122400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0"/>
          </p:nvPr>
        </p:nvSpPr>
        <p:spPr>
          <a:xfrm>
            <a:off x="6552000" y="1980000"/>
            <a:ext cx="5040000" cy="417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60984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A64D05-4654-4CA6-B93C-7D8FACA9E66B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0B889DA2-6ABB-4EFE-B6AF-612F35A91766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81249EA6-2B9B-476A-8613-FA520AA1D78E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F358FB2-A4DC-4AC9-8D4C-4F349A6FDCA6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06FFC29D-9168-46DC-98B8-6113FC96D5D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02701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7EB3C44-9F33-4420-B317-BAC711273DBF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0219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583018"/>
            <a:ext cx="7831000" cy="378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rgbClr val="1E1E1E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0131D400-A51F-4E9A-8776-CC32B0896B0D}"/>
              </a:ext>
            </a:extLst>
          </p:cNvPr>
          <p:cNvSpPr/>
          <p:nvPr/>
        </p:nvSpPr>
        <p:spPr bwMode="hidden">
          <a:xfrm>
            <a:off x="9537540" y="0"/>
            <a:ext cx="2654462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1194658-33A7-428A-94A4-3B04F135436C}"/>
              </a:ext>
            </a:extLst>
          </p:cNvPr>
          <p:cNvSpPr/>
          <p:nvPr/>
        </p:nvSpPr>
        <p:spPr bwMode="hidden">
          <a:xfrm>
            <a:off x="9537538" y="0"/>
            <a:ext cx="2654462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DD8B682A-67E4-46A6-BF9B-BB9CFF0FF7D4}"/>
              </a:ext>
            </a:extLst>
          </p:cNvPr>
          <p:cNvGrpSpPr/>
          <p:nvPr/>
        </p:nvGrpSpPr>
        <p:grpSpPr bwMode="hidden">
          <a:xfrm>
            <a:off x="9537538" y="1686458"/>
            <a:ext cx="2654462" cy="3485083"/>
            <a:chOff x="9537538" y="1686458"/>
            <a:chExt cx="2654462" cy="3485083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0F50E4C-D7C1-4D38-8956-62CA7B75DA2C}"/>
                </a:ext>
              </a:extLst>
            </p:cNvPr>
            <p:cNvSpPr/>
            <p:nvPr/>
          </p:nvSpPr>
          <p:spPr bwMode="hidden">
            <a:xfrm>
              <a:off x="9537539" y="1686459"/>
              <a:ext cx="2654461" cy="3485082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52EF954-A7E9-4DC0-8EB8-7520B2D8E250}"/>
                </a:ext>
              </a:extLst>
            </p:cNvPr>
            <p:cNvSpPr/>
            <p:nvPr/>
          </p:nvSpPr>
          <p:spPr bwMode="hidden">
            <a:xfrm>
              <a:off x="9537538" y="1686458"/>
              <a:ext cx="2654462" cy="348508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0" ty="254000" sx="55000" sy="55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585933E-E513-4D2D-80F4-4DDBF5B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BA0A8A-B3FD-4079-8770-E8CC5AB802E6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F5A47C6D-ED80-42DB-BFC6-B25792E2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46A0DB30-44AF-4FD4-B5C2-C0A11B7E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67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6000" y="1058400"/>
            <a:ext cx="9180000" cy="2844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06000" y="3913200"/>
            <a:ext cx="9180000" cy="798496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9F6A7473-39BB-4150-A94F-200D3B3A9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29C09C-CF74-49F1-9C96-8296974C965C}" type="datetime1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E3FE697-1EF0-4E9A-B881-22083B83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4" name="Dian numeron paikkamerkki 13">
            <a:extLst>
              <a:ext uri="{FF2B5EF4-FFF2-40B4-BE49-F238E27FC236}">
                <a16:creationId xmlns:a16="http://schemas.microsoft.com/office/drawing/2014/main" id="{86ED129E-CDCF-4E00-90E1-93996D9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uora yhdysviiva 14">
            <a:extLst>
              <a:ext uri="{FF2B5EF4-FFF2-40B4-BE49-F238E27FC236}">
                <a16:creationId xmlns:a16="http://schemas.microsoft.com/office/drawing/2014/main" id="{82C5EE30-2825-4F54-A285-C3478FA6782B}"/>
              </a:ext>
            </a:extLst>
          </p:cNvPr>
          <p:cNvCxnSpPr>
            <a:cxnSpLocks/>
          </p:cNvCxnSpPr>
          <p:nvPr/>
        </p:nvCxnSpPr>
        <p:spPr>
          <a:xfrm>
            <a:off x="3396000" y="4711698"/>
            <a:ext cx="540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72670C36-271B-4D79-868F-3B737A5E3AAB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E04F78F4-5499-49EA-AEF7-18DE888894C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8CBF931B-A378-48C8-8824-EC763AA02375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1550037E-50FC-4D49-AD61-18C6D23A73E2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3" name="Kuva 12" descr="Digi- ja väestötietoviraston tunnus">
            <a:extLst>
              <a:ext uri="{FF2B5EF4-FFF2-40B4-BE49-F238E27FC236}">
                <a16:creationId xmlns:a16="http://schemas.microsoft.com/office/drawing/2014/main" id="{F17563C3-911C-480B-BA3B-982F8BB12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66267" y="5308892"/>
            <a:ext cx="4859467" cy="67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467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81AB414-D824-46AE-9E38-FEC27B63AD0D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8541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40000" y="2349001"/>
            <a:ext cx="7831000" cy="2160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40000" y="4788000"/>
            <a:ext cx="7831000" cy="1656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FDA"/>
              </a:buClr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 descr="Digi- ja väestötietoviraston tunnus">
            <a:extLst>
              <a:ext uri="{FF2B5EF4-FFF2-40B4-BE49-F238E27FC236}">
                <a16:creationId xmlns:a16="http://schemas.microsoft.com/office/drawing/2014/main" id="{F3B074BD-D428-4E36-90E8-FEE51707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97C2E35-5949-46BD-873D-3B12F62E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BA5C628-C0A5-40C3-B460-6A49A6DFBB8B}" type="datetime1">
              <a:rPr lang="fi-FI" smtClean="0"/>
              <a:t>26.11.2021</a:t>
            </a:fld>
            <a:endParaRPr lang="fi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E5C2EC7C-6591-4F5A-8AD2-29EB4012B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0BA36DD4-C3E7-4A22-A4E1-5BAF3ECE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11AFF80D-D3E5-423A-96AE-7311558F83BF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ECF133C-4B96-4CB3-ABCE-F866667A465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07875BE8-0288-4A8E-BCE9-F343B54BCDC1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722ECC97-2AC3-4CD1-B686-55337FB517D3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0353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1268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5327FF1-3DAE-4AA1-BD03-D42331965355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064563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B6C2AA10-EF8C-401A-8DBF-CD497FD778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77800"/>
            <a:ext cx="11268000" cy="6696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2CB6CD6-2188-4AEE-ABD6-C5A6ED95EA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D3B2DD7-132D-4166-BD82-CFC741E9E917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EAFFA4-05E3-4451-8C5A-90B263D107F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F6B199-90A9-46C8-8A30-DA2859C15F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190E73AA-F0FE-4DF0-BC0E-A98421FC5DBA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4436CC7E-BC95-4A9F-8C18-564ADE79F7C8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9C867BD7-30D4-46E5-8607-A4875A9CE557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57087915-E1F7-4CC7-B9D1-17F2E14E4B3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12965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975-5590-4C96-B82D-6E94A3AC6E25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2A0EA0F-B73A-431C-938D-59D404C6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022534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0295-1111-4D00-B010-00C383A31127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1016184-14CF-4DB5-9F23-8AB5AB16E363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rgbClr val="003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A983AAF2-C013-4D41-8EB7-AEC78A378EE1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10" name="Kuva 9" descr="Digi- ja väestötietoviraston tunnus">
            <a:extLst>
              <a:ext uri="{FF2B5EF4-FFF2-40B4-BE49-F238E27FC236}">
                <a16:creationId xmlns:a16="http://schemas.microsoft.com/office/drawing/2014/main" id="{F0D575C6-B4CB-4C8C-B09E-A8BA22F563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grpSp>
        <p:nvGrpSpPr>
          <p:cNvPr id="11" name="Ryhmä 10">
            <a:extLst>
              <a:ext uri="{FF2B5EF4-FFF2-40B4-BE49-F238E27FC236}">
                <a16:creationId xmlns:a16="http://schemas.microsoft.com/office/drawing/2014/main" id="{5E6A761A-5485-4C61-9452-FFB6B0F07BE8}"/>
              </a:ext>
            </a:extLst>
          </p:cNvPr>
          <p:cNvGrpSpPr/>
          <p:nvPr/>
        </p:nvGrpSpPr>
        <p:grpSpPr bwMode="hidden">
          <a:xfrm>
            <a:off x="11264198" y="1686458"/>
            <a:ext cx="927802" cy="1742542"/>
            <a:chOff x="11264198" y="1686458"/>
            <a:chExt cx="927802" cy="1742542"/>
          </a:xfrm>
        </p:grpSpPr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252FAD0E-F6EC-4A36-9600-7C7E38D4D5FA}"/>
                </a:ext>
              </a:extLst>
            </p:cNvPr>
            <p:cNvSpPr/>
            <p:nvPr/>
          </p:nvSpPr>
          <p:spPr bwMode="hidden">
            <a:xfrm>
              <a:off x="11264202" y="1686460"/>
              <a:ext cx="927798" cy="1742540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  <p:sp>
          <p:nvSpPr>
            <p:cNvPr id="13" name="Suorakulmio 12">
              <a:extLst>
                <a:ext uri="{FF2B5EF4-FFF2-40B4-BE49-F238E27FC236}">
                  <a16:creationId xmlns:a16="http://schemas.microsoft.com/office/drawing/2014/main" id="{DC20AD70-ABB1-4DC9-B024-AE94F8483613}"/>
                </a:ext>
              </a:extLst>
            </p:cNvPr>
            <p:cNvSpPr/>
            <p:nvPr/>
          </p:nvSpPr>
          <p:spPr bwMode="hidden">
            <a:xfrm>
              <a:off x="11264198" y="1686458"/>
              <a:ext cx="927801" cy="1742541"/>
            </a:xfrm>
            <a:prstGeom prst="rect">
              <a:avLst/>
            </a:prstGeom>
            <a:blipFill dpi="0" rotWithShape="1"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rcRect/>
              <a:tile tx="254000" ty="247650" sx="47000" sy="47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41210671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F961BD-32BD-4DE6-B24F-B0EB60775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CDF1A-EEBB-435E-AF68-754637121FA8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FEAC66-BCC1-4B4A-BCE6-F4D5ED1A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1CBE-9061-489C-A9E5-D5183285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3038BAC7-72E6-414E-831C-82D7CC72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738360B7-AE91-4CAF-A166-7074CED54921}"/>
              </a:ext>
            </a:extLst>
          </p:cNvPr>
          <p:cNvGrpSpPr/>
          <p:nvPr/>
        </p:nvGrpSpPr>
        <p:grpSpPr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52841BB-896F-4F48-809A-AD41DE7C7455}"/>
                </a:ext>
              </a:extLst>
            </p:cNvPr>
            <p:cNvSpPr/>
            <p:nvPr/>
          </p:nvSpPr>
          <p:spPr>
            <a:xfrm>
              <a:off x="9133255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E0D0B58-66C8-4190-A04A-4F528556889F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823E83E4-AEED-4C33-A203-6466D707B775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0478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37E8B59-D931-4CB6-B42B-DB23F837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947F187-5D63-4894-85F9-D1489D186E89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B92F1AF-E5FA-406B-B353-D16B1931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5A59688-61A6-4E69-B374-6CB9907B2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2331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25A0052B-41D1-47BE-A183-81F6A83E295C}"/>
              </a:ext>
            </a:extLst>
          </p:cNvPr>
          <p:cNvSpPr/>
          <p:nvPr/>
        </p:nvSpPr>
        <p:spPr bwMode="hidden">
          <a:xfrm>
            <a:off x="6090736" y="5929200"/>
            <a:ext cx="6120000" cy="936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200" dirty="0" err="1"/>
          </a:p>
        </p:txBody>
      </p:sp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771421" y="2328672"/>
            <a:ext cx="6649152" cy="921794"/>
          </a:xfrm>
          <a:prstGeom prst="rect">
            <a:avLst/>
          </a:prstGeom>
        </p:spPr>
      </p:pic>
      <p:sp>
        <p:nvSpPr>
          <p:cNvPr id="11" name="Vapaamuotoinen: Muoto 10">
            <a:extLst>
              <a:ext uri="{FF2B5EF4-FFF2-40B4-BE49-F238E27FC236}">
                <a16:creationId xmlns:a16="http://schemas.microsoft.com/office/drawing/2014/main" id="{B02262EB-F94A-451E-B47B-CF24D0A30A60}"/>
              </a:ext>
            </a:extLst>
          </p:cNvPr>
          <p:cNvSpPr/>
          <p:nvPr/>
        </p:nvSpPr>
        <p:spPr bwMode="hidden">
          <a:xfrm>
            <a:off x="6087600" y="5929200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46454" y="5930198"/>
            <a:ext cx="3060000" cy="927802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5B65B6B-B873-4044-B697-B6E3454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A740278-CAFA-4DB9-BD58-95F566DF7C01}" type="datetime1">
              <a:rPr lang="fi-FI" smtClean="0"/>
              <a:t>26.11.2021</a:t>
            </a:fld>
            <a:endParaRPr lang="fi-FI"/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 bwMode="white">
          <a:xfrm>
            <a:off x="0" y="5929200"/>
            <a:ext cx="6120000" cy="9288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C9AB2CB-A76C-46BA-BEC2-2F71E55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97A2FB5-9A41-422B-9CB8-63068D8F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351492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apaamuotoinen: Muoto 11">
            <a:extLst>
              <a:ext uri="{FF2B5EF4-FFF2-40B4-BE49-F238E27FC236}">
                <a16:creationId xmlns:a16="http://schemas.microsoft.com/office/drawing/2014/main" id="{FA43DC77-9C6F-421F-BC8B-2D4CD58983BE}"/>
              </a:ext>
            </a:extLst>
          </p:cNvPr>
          <p:cNvSpPr/>
          <p:nvPr/>
        </p:nvSpPr>
        <p:spPr bwMode="hidden">
          <a:xfrm>
            <a:off x="6087620" y="5930582"/>
            <a:ext cx="3058854" cy="929568"/>
          </a:xfrm>
          <a:custGeom>
            <a:avLst/>
            <a:gdLst>
              <a:gd name="connsiteX0" fmla="*/ 2865150 w 3058854"/>
              <a:gd name="connsiteY0" fmla="*/ 927801 h 929568"/>
              <a:gd name="connsiteX1" fmla="*/ 2885770 w 3058854"/>
              <a:gd name="connsiteY1" fmla="*/ 927801 h 929568"/>
              <a:gd name="connsiteX2" fmla="*/ 2885774 w 3058854"/>
              <a:gd name="connsiteY2" fmla="*/ 929568 h 929568"/>
              <a:gd name="connsiteX3" fmla="*/ 2865150 w 3058854"/>
              <a:gd name="connsiteY3" fmla="*/ 929568 h 929568"/>
              <a:gd name="connsiteX4" fmla="*/ 2604206 w 3058854"/>
              <a:gd name="connsiteY4" fmla="*/ 927801 h 929568"/>
              <a:gd name="connsiteX5" fmla="*/ 2624547 w 3058854"/>
              <a:gd name="connsiteY5" fmla="*/ 927801 h 929568"/>
              <a:gd name="connsiteX6" fmla="*/ 2624547 w 3058854"/>
              <a:gd name="connsiteY6" fmla="*/ 929568 h 929568"/>
              <a:gd name="connsiteX7" fmla="*/ 2604206 w 3058854"/>
              <a:gd name="connsiteY7" fmla="*/ 929568 h 929568"/>
              <a:gd name="connsiteX8" fmla="*/ 2344134 w 3058854"/>
              <a:gd name="connsiteY8" fmla="*/ 927801 h 929568"/>
              <a:gd name="connsiteX9" fmla="*/ 2364793 w 3058854"/>
              <a:gd name="connsiteY9" fmla="*/ 927801 h 929568"/>
              <a:gd name="connsiteX10" fmla="*/ 2364796 w 3058854"/>
              <a:gd name="connsiteY10" fmla="*/ 929568 h 929568"/>
              <a:gd name="connsiteX11" fmla="*/ 2344134 w 3058854"/>
              <a:gd name="connsiteY11" fmla="*/ 929568 h 929568"/>
              <a:gd name="connsiteX12" fmla="*/ 2083335 w 3058854"/>
              <a:gd name="connsiteY12" fmla="*/ 927801 h 929568"/>
              <a:gd name="connsiteX13" fmla="*/ 2103676 w 3058854"/>
              <a:gd name="connsiteY13" fmla="*/ 927801 h 929568"/>
              <a:gd name="connsiteX14" fmla="*/ 2103676 w 3058854"/>
              <a:gd name="connsiteY14" fmla="*/ 929568 h 929568"/>
              <a:gd name="connsiteX15" fmla="*/ 2083335 w 3058854"/>
              <a:gd name="connsiteY15" fmla="*/ 929568 h 929568"/>
              <a:gd name="connsiteX16" fmla="*/ 1823118 w 3058854"/>
              <a:gd name="connsiteY16" fmla="*/ 927801 h 929568"/>
              <a:gd name="connsiteX17" fmla="*/ 1843777 w 3058854"/>
              <a:gd name="connsiteY17" fmla="*/ 927801 h 929568"/>
              <a:gd name="connsiteX18" fmla="*/ 1843780 w 3058854"/>
              <a:gd name="connsiteY18" fmla="*/ 929568 h 929568"/>
              <a:gd name="connsiteX19" fmla="*/ 1823118 w 3058854"/>
              <a:gd name="connsiteY19" fmla="*/ 929568 h 929568"/>
              <a:gd name="connsiteX20" fmla="*/ 1562030 w 3058854"/>
              <a:gd name="connsiteY20" fmla="*/ 927801 h 929568"/>
              <a:gd name="connsiteX21" fmla="*/ 1582661 w 3058854"/>
              <a:gd name="connsiteY21" fmla="*/ 927801 h 929568"/>
              <a:gd name="connsiteX22" fmla="*/ 1582661 w 3058854"/>
              <a:gd name="connsiteY22" fmla="*/ 929568 h 929568"/>
              <a:gd name="connsiteX23" fmla="*/ 1562030 w 3058854"/>
              <a:gd name="connsiteY23" fmla="*/ 929568 h 929568"/>
              <a:gd name="connsiteX24" fmla="*/ 1302103 w 3058854"/>
              <a:gd name="connsiteY24" fmla="*/ 927801 h 929568"/>
              <a:gd name="connsiteX25" fmla="*/ 1322153 w 3058854"/>
              <a:gd name="connsiteY25" fmla="*/ 927801 h 929568"/>
              <a:gd name="connsiteX26" fmla="*/ 1322153 w 3058854"/>
              <a:gd name="connsiteY26" fmla="*/ 929568 h 929568"/>
              <a:gd name="connsiteX27" fmla="*/ 1302103 w 3058854"/>
              <a:gd name="connsiteY27" fmla="*/ 929568 h 929568"/>
              <a:gd name="connsiteX28" fmla="*/ 1041304 w 3058854"/>
              <a:gd name="connsiteY28" fmla="*/ 927801 h 929568"/>
              <a:gd name="connsiteX29" fmla="*/ 1061645 w 3058854"/>
              <a:gd name="connsiteY29" fmla="*/ 927801 h 929568"/>
              <a:gd name="connsiteX30" fmla="*/ 1061645 w 3058854"/>
              <a:gd name="connsiteY30" fmla="*/ 929568 h 929568"/>
              <a:gd name="connsiteX31" fmla="*/ 1041304 w 3058854"/>
              <a:gd name="connsiteY31" fmla="*/ 929568 h 929568"/>
              <a:gd name="connsiteX32" fmla="*/ 781232 w 3058854"/>
              <a:gd name="connsiteY32" fmla="*/ 927801 h 929568"/>
              <a:gd name="connsiteX33" fmla="*/ 801891 w 3058854"/>
              <a:gd name="connsiteY33" fmla="*/ 927801 h 929568"/>
              <a:gd name="connsiteX34" fmla="*/ 801894 w 3058854"/>
              <a:gd name="connsiteY34" fmla="*/ 929568 h 929568"/>
              <a:gd name="connsiteX35" fmla="*/ 781232 w 3058854"/>
              <a:gd name="connsiteY35" fmla="*/ 929568 h 929568"/>
              <a:gd name="connsiteX36" fmla="*/ 520434 w 3058854"/>
              <a:gd name="connsiteY36" fmla="*/ 927801 h 929568"/>
              <a:gd name="connsiteX37" fmla="*/ 540775 w 3058854"/>
              <a:gd name="connsiteY37" fmla="*/ 927801 h 929568"/>
              <a:gd name="connsiteX38" fmla="*/ 540775 w 3058854"/>
              <a:gd name="connsiteY38" fmla="*/ 929568 h 929568"/>
              <a:gd name="connsiteX39" fmla="*/ 520434 w 3058854"/>
              <a:gd name="connsiteY39" fmla="*/ 929568 h 929568"/>
              <a:gd name="connsiteX40" fmla="*/ 260217 w 3058854"/>
              <a:gd name="connsiteY40" fmla="*/ 927801 h 929568"/>
              <a:gd name="connsiteX41" fmla="*/ 280876 w 3058854"/>
              <a:gd name="connsiteY41" fmla="*/ 927801 h 929568"/>
              <a:gd name="connsiteX42" fmla="*/ 280879 w 3058854"/>
              <a:gd name="connsiteY42" fmla="*/ 929568 h 929568"/>
              <a:gd name="connsiteX43" fmla="*/ 260217 w 3058854"/>
              <a:gd name="connsiteY43" fmla="*/ 929568 h 929568"/>
              <a:gd name="connsiteX44" fmla="*/ 3029039 w 3058854"/>
              <a:gd name="connsiteY44" fmla="*/ 606652 h 929568"/>
              <a:gd name="connsiteX45" fmla="*/ 3053264 w 3058854"/>
              <a:gd name="connsiteY45" fmla="*/ 626165 h 929568"/>
              <a:gd name="connsiteX46" fmla="*/ 3053264 w 3058854"/>
              <a:gd name="connsiteY46" fmla="*/ 927801 h 929568"/>
              <a:gd name="connsiteX47" fmla="*/ 2885770 w 3058854"/>
              <a:gd name="connsiteY47" fmla="*/ 927801 h 929568"/>
              <a:gd name="connsiteX48" fmla="*/ 2885346 w 3058854"/>
              <a:gd name="connsiteY48" fmla="*/ 725151 h 929568"/>
              <a:gd name="connsiteX49" fmla="*/ 2508023 w 3058854"/>
              <a:gd name="connsiteY49" fmla="*/ 606652 h 929568"/>
              <a:gd name="connsiteX50" fmla="*/ 2604206 w 3058854"/>
              <a:gd name="connsiteY50" fmla="*/ 684127 h 929568"/>
              <a:gd name="connsiteX51" fmla="*/ 2604206 w 3058854"/>
              <a:gd name="connsiteY51" fmla="*/ 927801 h 929568"/>
              <a:gd name="connsiteX52" fmla="*/ 2364793 w 3058854"/>
              <a:gd name="connsiteY52" fmla="*/ 927801 h 929568"/>
              <a:gd name="connsiteX53" fmla="*/ 2364475 w 3058854"/>
              <a:gd name="connsiteY53" fmla="*/ 725151 h 929568"/>
              <a:gd name="connsiteX54" fmla="*/ 1987007 w 3058854"/>
              <a:gd name="connsiteY54" fmla="*/ 606652 h 929568"/>
              <a:gd name="connsiteX55" fmla="*/ 2083335 w 3058854"/>
              <a:gd name="connsiteY55" fmla="*/ 684127 h 929568"/>
              <a:gd name="connsiteX56" fmla="*/ 2083335 w 3058854"/>
              <a:gd name="connsiteY56" fmla="*/ 927801 h 929568"/>
              <a:gd name="connsiteX57" fmla="*/ 1843777 w 3058854"/>
              <a:gd name="connsiteY57" fmla="*/ 927801 h 929568"/>
              <a:gd name="connsiteX58" fmla="*/ 1843459 w 3058854"/>
              <a:gd name="connsiteY58" fmla="*/ 725151 h 929568"/>
              <a:gd name="connsiteX59" fmla="*/ 1465701 w 3058854"/>
              <a:gd name="connsiteY59" fmla="*/ 606652 h 929568"/>
              <a:gd name="connsiteX60" fmla="*/ 1562030 w 3058854"/>
              <a:gd name="connsiteY60" fmla="*/ 684127 h 929568"/>
              <a:gd name="connsiteX61" fmla="*/ 1562030 w 3058854"/>
              <a:gd name="connsiteY61" fmla="*/ 927801 h 929568"/>
              <a:gd name="connsiteX62" fmla="*/ 1322153 w 3058854"/>
              <a:gd name="connsiteY62" fmla="*/ 927801 h 929568"/>
              <a:gd name="connsiteX63" fmla="*/ 1322153 w 3058854"/>
              <a:gd name="connsiteY63" fmla="*/ 725151 h 929568"/>
              <a:gd name="connsiteX64" fmla="*/ 945121 w 3058854"/>
              <a:gd name="connsiteY64" fmla="*/ 606652 h 929568"/>
              <a:gd name="connsiteX65" fmla="*/ 1041304 w 3058854"/>
              <a:gd name="connsiteY65" fmla="*/ 684127 h 929568"/>
              <a:gd name="connsiteX66" fmla="*/ 1041304 w 3058854"/>
              <a:gd name="connsiteY66" fmla="*/ 927801 h 929568"/>
              <a:gd name="connsiteX67" fmla="*/ 801891 w 3058854"/>
              <a:gd name="connsiteY67" fmla="*/ 927801 h 929568"/>
              <a:gd name="connsiteX68" fmla="*/ 801573 w 3058854"/>
              <a:gd name="connsiteY68" fmla="*/ 725151 h 929568"/>
              <a:gd name="connsiteX69" fmla="*/ 424106 w 3058854"/>
              <a:gd name="connsiteY69" fmla="*/ 606652 h 929568"/>
              <a:gd name="connsiteX70" fmla="*/ 520434 w 3058854"/>
              <a:gd name="connsiteY70" fmla="*/ 684127 h 929568"/>
              <a:gd name="connsiteX71" fmla="*/ 520434 w 3058854"/>
              <a:gd name="connsiteY71" fmla="*/ 927801 h 929568"/>
              <a:gd name="connsiteX72" fmla="*/ 280876 w 3058854"/>
              <a:gd name="connsiteY72" fmla="*/ 927801 h 929568"/>
              <a:gd name="connsiteX73" fmla="*/ 280558 w 3058854"/>
              <a:gd name="connsiteY73" fmla="*/ 725151 h 929568"/>
              <a:gd name="connsiteX74" fmla="*/ 3053264 w 3058854"/>
              <a:gd name="connsiteY74" fmla="*/ 600261 h 929568"/>
              <a:gd name="connsiteX75" fmla="*/ 3058854 w 3058854"/>
              <a:gd name="connsiteY75" fmla="*/ 604778 h 929568"/>
              <a:gd name="connsiteX76" fmla="*/ 3058854 w 3058854"/>
              <a:gd name="connsiteY76" fmla="*/ 630668 h 929568"/>
              <a:gd name="connsiteX77" fmla="*/ 3053264 w 3058854"/>
              <a:gd name="connsiteY77" fmla="*/ 626165 h 929568"/>
              <a:gd name="connsiteX78" fmla="*/ 5264 w 3058854"/>
              <a:gd name="connsiteY78" fmla="*/ 187776 h 929568"/>
              <a:gd name="connsiteX79" fmla="*/ 5264 w 3058854"/>
              <a:gd name="connsiteY79" fmla="*/ 499161 h 929568"/>
              <a:gd name="connsiteX80" fmla="*/ 0 w 3058854"/>
              <a:gd name="connsiteY80" fmla="*/ 499161 h 929568"/>
              <a:gd name="connsiteX81" fmla="*/ 0 w 3058854"/>
              <a:gd name="connsiteY81" fmla="*/ 192123 h 929568"/>
              <a:gd name="connsiteX82" fmla="*/ 2247806 w 3058854"/>
              <a:gd name="connsiteY82" fmla="*/ 82916 h 929568"/>
              <a:gd name="connsiteX83" fmla="*/ 2344134 w 3058854"/>
              <a:gd name="connsiteY83" fmla="*/ 160390 h 929568"/>
              <a:gd name="connsiteX84" fmla="*/ 2344134 w 3058854"/>
              <a:gd name="connsiteY84" fmla="*/ 413253 h 929568"/>
              <a:gd name="connsiteX85" fmla="*/ 2264515 w 3058854"/>
              <a:gd name="connsiteY85" fmla="*/ 479149 h 929568"/>
              <a:gd name="connsiteX86" fmla="*/ 2104258 w 3058854"/>
              <a:gd name="connsiteY86" fmla="*/ 479149 h 929568"/>
              <a:gd name="connsiteX87" fmla="*/ 2104258 w 3058854"/>
              <a:gd name="connsiteY87" fmla="*/ 201415 h 929568"/>
              <a:gd name="connsiteX88" fmla="*/ 1205920 w 3058854"/>
              <a:gd name="connsiteY88" fmla="*/ 82916 h 929568"/>
              <a:gd name="connsiteX89" fmla="*/ 1302103 w 3058854"/>
              <a:gd name="connsiteY89" fmla="*/ 160390 h 929568"/>
              <a:gd name="connsiteX90" fmla="*/ 1302103 w 3058854"/>
              <a:gd name="connsiteY90" fmla="*/ 413253 h 929568"/>
              <a:gd name="connsiteX91" fmla="*/ 1222629 w 3058854"/>
              <a:gd name="connsiteY91" fmla="*/ 479149 h 929568"/>
              <a:gd name="connsiteX92" fmla="*/ 1062227 w 3058854"/>
              <a:gd name="connsiteY92" fmla="*/ 479149 h 929568"/>
              <a:gd name="connsiteX93" fmla="*/ 1062227 w 3058854"/>
              <a:gd name="connsiteY93" fmla="*/ 201415 h 929568"/>
              <a:gd name="connsiteX94" fmla="*/ 684904 w 3058854"/>
              <a:gd name="connsiteY94" fmla="*/ 82916 h 929568"/>
              <a:gd name="connsiteX95" fmla="*/ 781232 w 3058854"/>
              <a:gd name="connsiteY95" fmla="*/ 160390 h 929568"/>
              <a:gd name="connsiteX96" fmla="*/ 781232 w 3058854"/>
              <a:gd name="connsiteY96" fmla="*/ 413253 h 929568"/>
              <a:gd name="connsiteX97" fmla="*/ 701612 w 3058854"/>
              <a:gd name="connsiteY97" fmla="*/ 479149 h 929568"/>
              <a:gd name="connsiteX98" fmla="*/ 541356 w 3058854"/>
              <a:gd name="connsiteY98" fmla="*/ 479149 h 929568"/>
              <a:gd name="connsiteX99" fmla="*/ 541356 w 3058854"/>
              <a:gd name="connsiteY99" fmla="*/ 201415 h 929568"/>
              <a:gd name="connsiteX100" fmla="*/ 163889 w 3058854"/>
              <a:gd name="connsiteY100" fmla="*/ 82916 h 929568"/>
              <a:gd name="connsiteX101" fmla="*/ 260217 w 3058854"/>
              <a:gd name="connsiteY101" fmla="*/ 160390 h 929568"/>
              <a:gd name="connsiteX102" fmla="*/ 260217 w 3058854"/>
              <a:gd name="connsiteY102" fmla="*/ 413253 h 929568"/>
              <a:gd name="connsiteX103" fmla="*/ 180743 w 3058854"/>
              <a:gd name="connsiteY103" fmla="*/ 479149 h 929568"/>
              <a:gd name="connsiteX104" fmla="*/ 20341 w 3058854"/>
              <a:gd name="connsiteY104" fmla="*/ 479149 h 929568"/>
              <a:gd name="connsiteX105" fmla="*/ 20341 w 3058854"/>
              <a:gd name="connsiteY105" fmla="*/ 201415 h 929568"/>
              <a:gd name="connsiteX106" fmla="*/ 2768821 w 3058854"/>
              <a:gd name="connsiteY106" fmla="*/ 82915 h 929568"/>
              <a:gd name="connsiteX107" fmla="*/ 2865149 w 3058854"/>
              <a:gd name="connsiteY107" fmla="*/ 160390 h 929568"/>
              <a:gd name="connsiteX108" fmla="*/ 2865149 w 3058854"/>
              <a:gd name="connsiteY108" fmla="*/ 413252 h 929568"/>
              <a:gd name="connsiteX109" fmla="*/ 2785530 w 3058854"/>
              <a:gd name="connsiteY109" fmla="*/ 479148 h 929568"/>
              <a:gd name="connsiteX110" fmla="*/ 2625273 w 3058854"/>
              <a:gd name="connsiteY110" fmla="*/ 479148 h 929568"/>
              <a:gd name="connsiteX111" fmla="*/ 2625273 w 3058854"/>
              <a:gd name="connsiteY111" fmla="*/ 201414 h 929568"/>
              <a:gd name="connsiteX112" fmla="*/ 1727226 w 3058854"/>
              <a:gd name="connsiteY112" fmla="*/ 82915 h 929568"/>
              <a:gd name="connsiteX113" fmla="*/ 1823554 w 3058854"/>
              <a:gd name="connsiteY113" fmla="*/ 160390 h 929568"/>
              <a:gd name="connsiteX114" fmla="*/ 1823554 w 3058854"/>
              <a:gd name="connsiteY114" fmla="*/ 413252 h 929568"/>
              <a:gd name="connsiteX115" fmla="*/ 1743498 w 3058854"/>
              <a:gd name="connsiteY115" fmla="*/ 479148 h 929568"/>
              <a:gd name="connsiteX116" fmla="*/ 1583678 w 3058854"/>
              <a:gd name="connsiteY116" fmla="*/ 479148 h 929568"/>
              <a:gd name="connsiteX117" fmla="*/ 1583678 w 3058854"/>
              <a:gd name="connsiteY117" fmla="*/ 201414 h 929568"/>
              <a:gd name="connsiteX118" fmla="*/ 2769112 w 3058854"/>
              <a:gd name="connsiteY118" fmla="*/ 57186 h 929568"/>
              <a:gd name="connsiteX119" fmla="*/ 2604932 w 3058854"/>
              <a:gd name="connsiteY119" fmla="*/ 192122 h 929568"/>
              <a:gd name="connsiteX120" fmla="*/ 2604932 w 3058854"/>
              <a:gd name="connsiteY120" fmla="*/ 499160 h 929568"/>
              <a:gd name="connsiteX121" fmla="*/ 2792213 w 3058854"/>
              <a:gd name="connsiteY121" fmla="*/ 499160 h 929568"/>
              <a:gd name="connsiteX122" fmla="*/ 2885345 w 3058854"/>
              <a:gd name="connsiteY122" fmla="*/ 422687 h 929568"/>
              <a:gd name="connsiteX123" fmla="*/ 2885345 w 3058854"/>
              <a:gd name="connsiteY123" fmla="*/ 151098 h 929568"/>
              <a:gd name="connsiteX124" fmla="*/ 1727226 w 3058854"/>
              <a:gd name="connsiteY124" fmla="*/ 57186 h 929568"/>
              <a:gd name="connsiteX125" fmla="*/ 1562901 w 3058854"/>
              <a:gd name="connsiteY125" fmla="*/ 192122 h 929568"/>
              <a:gd name="connsiteX126" fmla="*/ 1562901 w 3058854"/>
              <a:gd name="connsiteY126" fmla="*/ 499160 h 929568"/>
              <a:gd name="connsiteX127" fmla="*/ 1750182 w 3058854"/>
              <a:gd name="connsiteY127" fmla="*/ 499160 h 929568"/>
              <a:gd name="connsiteX128" fmla="*/ 1843459 w 3058854"/>
              <a:gd name="connsiteY128" fmla="*/ 422687 h 929568"/>
              <a:gd name="connsiteX129" fmla="*/ 1843459 w 3058854"/>
              <a:gd name="connsiteY129" fmla="*/ 151098 h 929568"/>
              <a:gd name="connsiteX130" fmla="*/ 2247661 w 3058854"/>
              <a:gd name="connsiteY130" fmla="*/ 56901 h 929568"/>
              <a:gd name="connsiteX131" fmla="*/ 2083917 w 3058854"/>
              <a:gd name="connsiteY131" fmla="*/ 192123 h 929568"/>
              <a:gd name="connsiteX132" fmla="*/ 2083917 w 3058854"/>
              <a:gd name="connsiteY132" fmla="*/ 499161 h 929568"/>
              <a:gd name="connsiteX133" fmla="*/ 2271198 w 3058854"/>
              <a:gd name="connsiteY133" fmla="*/ 499161 h 929568"/>
              <a:gd name="connsiteX134" fmla="*/ 2364475 w 3058854"/>
              <a:gd name="connsiteY134" fmla="*/ 422687 h 929568"/>
              <a:gd name="connsiteX135" fmla="*/ 2364475 w 3058854"/>
              <a:gd name="connsiteY135" fmla="*/ 151099 h 929568"/>
              <a:gd name="connsiteX136" fmla="*/ 1205920 w 3058854"/>
              <a:gd name="connsiteY136" fmla="*/ 56901 h 929568"/>
              <a:gd name="connsiteX137" fmla="*/ 1041886 w 3058854"/>
              <a:gd name="connsiteY137" fmla="*/ 192123 h 929568"/>
              <a:gd name="connsiteX138" fmla="*/ 1041886 w 3058854"/>
              <a:gd name="connsiteY138" fmla="*/ 499161 h 929568"/>
              <a:gd name="connsiteX139" fmla="*/ 1229312 w 3058854"/>
              <a:gd name="connsiteY139" fmla="*/ 499161 h 929568"/>
              <a:gd name="connsiteX140" fmla="*/ 1322154 w 3058854"/>
              <a:gd name="connsiteY140" fmla="*/ 422687 h 929568"/>
              <a:gd name="connsiteX141" fmla="*/ 1322154 w 3058854"/>
              <a:gd name="connsiteY141" fmla="*/ 151099 h 929568"/>
              <a:gd name="connsiteX142" fmla="*/ 684759 w 3058854"/>
              <a:gd name="connsiteY142" fmla="*/ 56901 h 929568"/>
              <a:gd name="connsiteX143" fmla="*/ 521015 w 3058854"/>
              <a:gd name="connsiteY143" fmla="*/ 192123 h 929568"/>
              <a:gd name="connsiteX144" fmla="*/ 521015 w 3058854"/>
              <a:gd name="connsiteY144" fmla="*/ 499161 h 929568"/>
              <a:gd name="connsiteX145" fmla="*/ 708296 w 3058854"/>
              <a:gd name="connsiteY145" fmla="*/ 499161 h 929568"/>
              <a:gd name="connsiteX146" fmla="*/ 801573 w 3058854"/>
              <a:gd name="connsiteY146" fmla="*/ 422687 h 929568"/>
              <a:gd name="connsiteX147" fmla="*/ 801573 w 3058854"/>
              <a:gd name="connsiteY147" fmla="*/ 151099 h 929568"/>
              <a:gd name="connsiteX148" fmla="*/ 5264 w 3058854"/>
              <a:gd name="connsiteY148" fmla="*/ 0 h 929568"/>
              <a:gd name="connsiteX149" fmla="*/ 3053264 w 3058854"/>
              <a:gd name="connsiteY149" fmla="*/ 0 h 929568"/>
              <a:gd name="connsiteX150" fmla="*/ 3053264 w 3058854"/>
              <a:gd name="connsiteY150" fmla="*/ 600261 h 929568"/>
              <a:gd name="connsiteX151" fmla="*/ 3029330 w 3058854"/>
              <a:gd name="connsiteY151" fmla="*/ 580923 h 929568"/>
              <a:gd name="connsiteX152" fmla="*/ 2865150 w 3058854"/>
              <a:gd name="connsiteY152" fmla="*/ 715859 h 929568"/>
              <a:gd name="connsiteX153" fmla="*/ 2865150 w 3058854"/>
              <a:gd name="connsiteY153" fmla="*/ 927801 h 929568"/>
              <a:gd name="connsiteX154" fmla="*/ 2624547 w 3058854"/>
              <a:gd name="connsiteY154" fmla="*/ 927801 h 929568"/>
              <a:gd name="connsiteX155" fmla="*/ 2624547 w 3058854"/>
              <a:gd name="connsiteY155" fmla="*/ 674835 h 929568"/>
              <a:gd name="connsiteX156" fmla="*/ 2508314 w 3058854"/>
              <a:gd name="connsiteY156" fmla="*/ 580923 h 929568"/>
              <a:gd name="connsiteX157" fmla="*/ 2344134 w 3058854"/>
              <a:gd name="connsiteY157" fmla="*/ 715859 h 929568"/>
              <a:gd name="connsiteX158" fmla="*/ 2344134 w 3058854"/>
              <a:gd name="connsiteY158" fmla="*/ 927801 h 929568"/>
              <a:gd name="connsiteX159" fmla="*/ 2103676 w 3058854"/>
              <a:gd name="connsiteY159" fmla="*/ 927801 h 929568"/>
              <a:gd name="connsiteX160" fmla="*/ 2103676 w 3058854"/>
              <a:gd name="connsiteY160" fmla="*/ 674835 h 929568"/>
              <a:gd name="connsiteX161" fmla="*/ 1987443 w 3058854"/>
              <a:gd name="connsiteY161" fmla="*/ 580923 h 929568"/>
              <a:gd name="connsiteX162" fmla="*/ 1823118 w 3058854"/>
              <a:gd name="connsiteY162" fmla="*/ 715859 h 929568"/>
              <a:gd name="connsiteX163" fmla="*/ 1823118 w 3058854"/>
              <a:gd name="connsiteY163" fmla="*/ 927801 h 929568"/>
              <a:gd name="connsiteX164" fmla="*/ 1582661 w 3058854"/>
              <a:gd name="connsiteY164" fmla="*/ 927801 h 929568"/>
              <a:gd name="connsiteX165" fmla="*/ 1582661 w 3058854"/>
              <a:gd name="connsiteY165" fmla="*/ 674835 h 929568"/>
              <a:gd name="connsiteX166" fmla="*/ 1466428 w 3058854"/>
              <a:gd name="connsiteY166" fmla="*/ 580923 h 929568"/>
              <a:gd name="connsiteX167" fmla="*/ 1302103 w 3058854"/>
              <a:gd name="connsiteY167" fmla="*/ 715859 h 929568"/>
              <a:gd name="connsiteX168" fmla="*/ 1302103 w 3058854"/>
              <a:gd name="connsiteY168" fmla="*/ 927801 h 929568"/>
              <a:gd name="connsiteX169" fmla="*/ 1061645 w 3058854"/>
              <a:gd name="connsiteY169" fmla="*/ 927801 h 929568"/>
              <a:gd name="connsiteX170" fmla="*/ 1061645 w 3058854"/>
              <a:gd name="connsiteY170" fmla="*/ 674835 h 929568"/>
              <a:gd name="connsiteX171" fmla="*/ 945411 w 3058854"/>
              <a:gd name="connsiteY171" fmla="*/ 580923 h 929568"/>
              <a:gd name="connsiteX172" fmla="*/ 781232 w 3058854"/>
              <a:gd name="connsiteY172" fmla="*/ 715859 h 929568"/>
              <a:gd name="connsiteX173" fmla="*/ 781232 w 3058854"/>
              <a:gd name="connsiteY173" fmla="*/ 927801 h 929568"/>
              <a:gd name="connsiteX174" fmla="*/ 540775 w 3058854"/>
              <a:gd name="connsiteY174" fmla="*/ 927801 h 929568"/>
              <a:gd name="connsiteX175" fmla="*/ 540775 w 3058854"/>
              <a:gd name="connsiteY175" fmla="*/ 674835 h 929568"/>
              <a:gd name="connsiteX176" fmla="*/ 424542 w 3058854"/>
              <a:gd name="connsiteY176" fmla="*/ 580923 h 929568"/>
              <a:gd name="connsiteX177" fmla="*/ 260217 w 3058854"/>
              <a:gd name="connsiteY177" fmla="*/ 715859 h 929568"/>
              <a:gd name="connsiteX178" fmla="*/ 260217 w 3058854"/>
              <a:gd name="connsiteY178" fmla="*/ 927801 h 929568"/>
              <a:gd name="connsiteX179" fmla="*/ 5264 w 3058854"/>
              <a:gd name="connsiteY179" fmla="*/ 927801 h 929568"/>
              <a:gd name="connsiteX180" fmla="*/ 5264 w 3058854"/>
              <a:gd name="connsiteY180" fmla="*/ 499161 h 929568"/>
              <a:gd name="connsiteX181" fmla="*/ 187281 w 3058854"/>
              <a:gd name="connsiteY181" fmla="*/ 499161 h 929568"/>
              <a:gd name="connsiteX182" fmla="*/ 280558 w 3058854"/>
              <a:gd name="connsiteY182" fmla="*/ 422687 h 929568"/>
              <a:gd name="connsiteX183" fmla="*/ 280558 w 3058854"/>
              <a:gd name="connsiteY183" fmla="*/ 151099 h 929568"/>
              <a:gd name="connsiteX184" fmla="*/ 163744 w 3058854"/>
              <a:gd name="connsiteY184" fmla="*/ 56901 h 929568"/>
              <a:gd name="connsiteX185" fmla="*/ 5264 w 3058854"/>
              <a:gd name="connsiteY185" fmla="*/ 187776 h 92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</a:cxnLst>
            <a:rect l="l" t="t" r="r" b="b"/>
            <a:pathLst>
              <a:path w="3058854" h="929568">
                <a:moveTo>
                  <a:pt x="2865150" y="927801"/>
                </a:moveTo>
                <a:lnTo>
                  <a:pt x="2885770" y="927801"/>
                </a:lnTo>
                <a:lnTo>
                  <a:pt x="2885774" y="929568"/>
                </a:lnTo>
                <a:lnTo>
                  <a:pt x="2865150" y="929568"/>
                </a:lnTo>
                <a:close/>
                <a:moveTo>
                  <a:pt x="2604206" y="927801"/>
                </a:moveTo>
                <a:lnTo>
                  <a:pt x="2624547" y="927801"/>
                </a:lnTo>
                <a:lnTo>
                  <a:pt x="2624547" y="929568"/>
                </a:lnTo>
                <a:lnTo>
                  <a:pt x="2604206" y="929568"/>
                </a:lnTo>
                <a:close/>
                <a:moveTo>
                  <a:pt x="2344134" y="927801"/>
                </a:moveTo>
                <a:lnTo>
                  <a:pt x="2364793" y="927801"/>
                </a:lnTo>
                <a:lnTo>
                  <a:pt x="2364796" y="929568"/>
                </a:lnTo>
                <a:lnTo>
                  <a:pt x="2344134" y="929568"/>
                </a:lnTo>
                <a:close/>
                <a:moveTo>
                  <a:pt x="2083335" y="927801"/>
                </a:moveTo>
                <a:lnTo>
                  <a:pt x="2103676" y="927801"/>
                </a:lnTo>
                <a:lnTo>
                  <a:pt x="2103676" y="929568"/>
                </a:lnTo>
                <a:lnTo>
                  <a:pt x="2083335" y="929568"/>
                </a:lnTo>
                <a:close/>
                <a:moveTo>
                  <a:pt x="1823118" y="927801"/>
                </a:moveTo>
                <a:lnTo>
                  <a:pt x="1843777" y="927801"/>
                </a:lnTo>
                <a:lnTo>
                  <a:pt x="1843780" y="929568"/>
                </a:lnTo>
                <a:lnTo>
                  <a:pt x="1823118" y="929568"/>
                </a:lnTo>
                <a:close/>
                <a:moveTo>
                  <a:pt x="1562030" y="927801"/>
                </a:moveTo>
                <a:lnTo>
                  <a:pt x="1582661" y="927801"/>
                </a:lnTo>
                <a:lnTo>
                  <a:pt x="1582661" y="929568"/>
                </a:lnTo>
                <a:lnTo>
                  <a:pt x="1562030" y="929568"/>
                </a:lnTo>
                <a:close/>
                <a:moveTo>
                  <a:pt x="1302103" y="927801"/>
                </a:moveTo>
                <a:lnTo>
                  <a:pt x="1322153" y="927801"/>
                </a:lnTo>
                <a:lnTo>
                  <a:pt x="1322153" y="929568"/>
                </a:lnTo>
                <a:lnTo>
                  <a:pt x="1302103" y="929568"/>
                </a:lnTo>
                <a:close/>
                <a:moveTo>
                  <a:pt x="1041304" y="927801"/>
                </a:moveTo>
                <a:lnTo>
                  <a:pt x="1061645" y="927801"/>
                </a:lnTo>
                <a:lnTo>
                  <a:pt x="1061645" y="929568"/>
                </a:lnTo>
                <a:lnTo>
                  <a:pt x="1041304" y="929568"/>
                </a:lnTo>
                <a:close/>
                <a:moveTo>
                  <a:pt x="781232" y="927801"/>
                </a:moveTo>
                <a:lnTo>
                  <a:pt x="801891" y="927801"/>
                </a:lnTo>
                <a:lnTo>
                  <a:pt x="801894" y="929568"/>
                </a:lnTo>
                <a:lnTo>
                  <a:pt x="781232" y="929568"/>
                </a:lnTo>
                <a:close/>
                <a:moveTo>
                  <a:pt x="520434" y="927801"/>
                </a:moveTo>
                <a:lnTo>
                  <a:pt x="540775" y="927801"/>
                </a:lnTo>
                <a:lnTo>
                  <a:pt x="540775" y="929568"/>
                </a:lnTo>
                <a:lnTo>
                  <a:pt x="520434" y="929568"/>
                </a:lnTo>
                <a:close/>
                <a:moveTo>
                  <a:pt x="260217" y="927801"/>
                </a:moveTo>
                <a:lnTo>
                  <a:pt x="280876" y="927801"/>
                </a:lnTo>
                <a:lnTo>
                  <a:pt x="280879" y="929568"/>
                </a:lnTo>
                <a:lnTo>
                  <a:pt x="260217" y="929568"/>
                </a:lnTo>
                <a:close/>
                <a:moveTo>
                  <a:pt x="3029039" y="606652"/>
                </a:moveTo>
                <a:lnTo>
                  <a:pt x="3053264" y="626165"/>
                </a:lnTo>
                <a:lnTo>
                  <a:pt x="3053264" y="927801"/>
                </a:lnTo>
                <a:lnTo>
                  <a:pt x="2885770" y="927801"/>
                </a:lnTo>
                <a:lnTo>
                  <a:pt x="2885346" y="725151"/>
                </a:lnTo>
                <a:close/>
                <a:moveTo>
                  <a:pt x="2508023" y="606652"/>
                </a:moveTo>
                <a:lnTo>
                  <a:pt x="2604206" y="684127"/>
                </a:lnTo>
                <a:lnTo>
                  <a:pt x="2604206" y="927801"/>
                </a:lnTo>
                <a:lnTo>
                  <a:pt x="2364793" y="927801"/>
                </a:lnTo>
                <a:lnTo>
                  <a:pt x="2364475" y="725151"/>
                </a:lnTo>
                <a:close/>
                <a:moveTo>
                  <a:pt x="1987007" y="606652"/>
                </a:moveTo>
                <a:lnTo>
                  <a:pt x="2083335" y="684127"/>
                </a:lnTo>
                <a:lnTo>
                  <a:pt x="2083335" y="927801"/>
                </a:lnTo>
                <a:lnTo>
                  <a:pt x="1843777" y="927801"/>
                </a:lnTo>
                <a:lnTo>
                  <a:pt x="1843459" y="725151"/>
                </a:lnTo>
                <a:close/>
                <a:moveTo>
                  <a:pt x="1465701" y="606652"/>
                </a:moveTo>
                <a:lnTo>
                  <a:pt x="1562030" y="684127"/>
                </a:lnTo>
                <a:lnTo>
                  <a:pt x="1562030" y="927801"/>
                </a:lnTo>
                <a:lnTo>
                  <a:pt x="1322153" y="927801"/>
                </a:lnTo>
                <a:lnTo>
                  <a:pt x="1322153" y="725151"/>
                </a:lnTo>
                <a:close/>
                <a:moveTo>
                  <a:pt x="945121" y="606652"/>
                </a:moveTo>
                <a:lnTo>
                  <a:pt x="1041304" y="684127"/>
                </a:lnTo>
                <a:lnTo>
                  <a:pt x="1041304" y="927801"/>
                </a:lnTo>
                <a:lnTo>
                  <a:pt x="801891" y="927801"/>
                </a:lnTo>
                <a:lnTo>
                  <a:pt x="801573" y="725151"/>
                </a:lnTo>
                <a:close/>
                <a:moveTo>
                  <a:pt x="424106" y="606652"/>
                </a:moveTo>
                <a:lnTo>
                  <a:pt x="520434" y="684127"/>
                </a:lnTo>
                <a:lnTo>
                  <a:pt x="520434" y="927801"/>
                </a:lnTo>
                <a:lnTo>
                  <a:pt x="280876" y="927801"/>
                </a:lnTo>
                <a:lnTo>
                  <a:pt x="280558" y="725151"/>
                </a:lnTo>
                <a:close/>
                <a:moveTo>
                  <a:pt x="3053264" y="600261"/>
                </a:moveTo>
                <a:lnTo>
                  <a:pt x="3058854" y="604778"/>
                </a:lnTo>
                <a:lnTo>
                  <a:pt x="3058854" y="630668"/>
                </a:lnTo>
                <a:lnTo>
                  <a:pt x="3053264" y="626165"/>
                </a:lnTo>
                <a:close/>
                <a:moveTo>
                  <a:pt x="5264" y="187776"/>
                </a:moveTo>
                <a:lnTo>
                  <a:pt x="5264" y="499161"/>
                </a:lnTo>
                <a:lnTo>
                  <a:pt x="0" y="499161"/>
                </a:lnTo>
                <a:lnTo>
                  <a:pt x="0" y="192123"/>
                </a:lnTo>
                <a:close/>
                <a:moveTo>
                  <a:pt x="2247806" y="82916"/>
                </a:moveTo>
                <a:lnTo>
                  <a:pt x="2344134" y="160390"/>
                </a:lnTo>
                <a:lnTo>
                  <a:pt x="2344134" y="413253"/>
                </a:lnTo>
                <a:lnTo>
                  <a:pt x="2264515" y="479149"/>
                </a:lnTo>
                <a:lnTo>
                  <a:pt x="2104258" y="479149"/>
                </a:lnTo>
                <a:lnTo>
                  <a:pt x="2104258" y="201415"/>
                </a:lnTo>
                <a:close/>
                <a:moveTo>
                  <a:pt x="1205920" y="82916"/>
                </a:moveTo>
                <a:lnTo>
                  <a:pt x="1302103" y="160390"/>
                </a:lnTo>
                <a:lnTo>
                  <a:pt x="1302103" y="413253"/>
                </a:lnTo>
                <a:lnTo>
                  <a:pt x="1222629" y="479149"/>
                </a:lnTo>
                <a:lnTo>
                  <a:pt x="1062227" y="479149"/>
                </a:lnTo>
                <a:lnTo>
                  <a:pt x="1062227" y="201415"/>
                </a:lnTo>
                <a:close/>
                <a:moveTo>
                  <a:pt x="684904" y="82916"/>
                </a:moveTo>
                <a:lnTo>
                  <a:pt x="781232" y="160390"/>
                </a:lnTo>
                <a:lnTo>
                  <a:pt x="781232" y="413253"/>
                </a:lnTo>
                <a:lnTo>
                  <a:pt x="701612" y="479149"/>
                </a:lnTo>
                <a:lnTo>
                  <a:pt x="541356" y="479149"/>
                </a:lnTo>
                <a:lnTo>
                  <a:pt x="541356" y="201415"/>
                </a:lnTo>
                <a:close/>
                <a:moveTo>
                  <a:pt x="163889" y="82916"/>
                </a:moveTo>
                <a:lnTo>
                  <a:pt x="260217" y="160390"/>
                </a:lnTo>
                <a:lnTo>
                  <a:pt x="260217" y="413253"/>
                </a:lnTo>
                <a:lnTo>
                  <a:pt x="180743" y="479149"/>
                </a:lnTo>
                <a:lnTo>
                  <a:pt x="20341" y="479149"/>
                </a:lnTo>
                <a:lnTo>
                  <a:pt x="20341" y="201415"/>
                </a:lnTo>
                <a:close/>
                <a:moveTo>
                  <a:pt x="2768821" y="82915"/>
                </a:moveTo>
                <a:lnTo>
                  <a:pt x="2865149" y="160390"/>
                </a:lnTo>
                <a:lnTo>
                  <a:pt x="2865149" y="413252"/>
                </a:lnTo>
                <a:lnTo>
                  <a:pt x="2785530" y="479148"/>
                </a:lnTo>
                <a:lnTo>
                  <a:pt x="2625273" y="479148"/>
                </a:lnTo>
                <a:lnTo>
                  <a:pt x="2625273" y="201414"/>
                </a:lnTo>
                <a:close/>
                <a:moveTo>
                  <a:pt x="1727226" y="82915"/>
                </a:moveTo>
                <a:lnTo>
                  <a:pt x="1823554" y="160390"/>
                </a:lnTo>
                <a:lnTo>
                  <a:pt x="1823554" y="413252"/>
                </a:lnTo>
                <a:lnTo>
                  <a:pt x="1743498" y="479148"/>
                </a:lnTo>
                <a:lnTo>
                  <a:pt x="1583678" y="479148"/>
                </a:lnTo>
                <a:lnTo>
                  <a:pt x="1583678" y="201414"/>
                </a:lnTo>
                <a:close/>
                <a:moveTo>
                  <a:pt x="2769112" y="57186"/>
                </a:moveTo>
                <a:lnTo>
                  <a:pt x="2604932" y="192122"/>
                </a:lnTo>
                <a:lnTo>
                  <a:pt x="2604932" y="499160"/>
                </a:lnTo>
                <a:lnTo>
                  <a:pt x="2792213" y="499160"/>
                </a:lnTo>
                <a:lnTo>
                  <a:pt x="2885345" y="422687"/>
                </a:lnTo>
                <a:lnTo>
                  <a:pt x="2885345" y="151098"/>
                </a:lnTo>
                <a:close/>
                <a:moveTo>
                  <a:pt x="1727226" y="57186"/>
                </a:moveTo>
                <a:lnTo>
                  <a:pt x="1562901" y="192122"/>
                </a:lnTo>
                <a:lnTo>
                  <a:pt x="1562901" y="499160"/>
                </a:lnTo>
                <a:lnTo>
                  <a:pt x="1750182" y="499160"/>
                </a:lnTo>
                <a:lnTo>
                  <a:pt x="1843459" y="422687"/>
                </a:lnTo>
                <a:lnTo>
                  <a:pt x="1843459" y="151098"/>
                </a:lnTo>
                <a:close/>
                <a:moveTo>
                  <a:pt x="2247661" y="56901"/>
                </a:moveTo>
                <a:lnTo>
                  <a:pt x="2083917" y="192123"/>
                </a:lnTo>
                <a:lnTo>
                  <a:pt x="2083917" y="499161"/>
                </a:lnTo>
                <a:lnTo>
                  <a:pt x="2271198" y="499161"/>
                </a:lnTo>
                <a:lnTo>
                  <a:pt x="2364475" y="422687"/>
                </a:lnTo>
                <a:lnTo>
                  <a:pt x="2364475" y="151099"/>
                </a:lnTo>
                <a:close/>
                <a:moveTo>
                  <a:pt x="1205920" y="56901"/>
                </a:moveTo>
                <a:lnTo>
                  <a:pt x="1041886" y="192123"/>
                </a:lnTo>
                <a:lnTo>
                  <a:pt x="1041886" y="499161"/>
                </a:lnTo>
                <a:lnTo>
                  <a:pt x="1229312" y="499161"/>
                </a:lnTo>
                <a:lnTo>
                  <a:pt x="1322154" y="422687"/>
                </a:lnTo>
                <a:lnTo>
                  <a:pt x="1322154" y="151099"/>
                </a:lnTo>
                <a:close/>
                <a:moveTo>
                  <a:pt x="684759" y="56901"/>
                </a:moveTo>
                <a:lnTo>
                  <a:pt x="521015" y="192123"/>
                </a:lnTo>
                <a:lnTo>
                  <a:pt x="521015" y="499161"/>
                </a:lnTo>
                <a:lnTo>
                  <a:pt x="708296" y="499161"/>
                </a:lnTo>
                <a:lnTo>
                  <a:pt x="801573" y="422687"/>
                </a:lnTo>
                <a:lnTo>
                  <a:pt x="801573" y="151099"/>
                </a:lnTo>
                <a:close/>
                <a:moveTo>
                  <a:pt x="5264" y="0"/>
                </a:moveTo>
                <a:lnTo>
                  <a:pt x="3053264" y="0"/>
                </a:lnTo>
                <a:lnTo>
                  <a:pt x="3053264" y="600261"/>
                </a:lnTo>
                <a:lnTo>
                  <a:pt x="3029330" y="580923"/>
                </a:lnTo>
                <a:lnTo>
                  <a:pt x="2865150" y="715859"/>
                </a:lnTo>
                <a:lnTo>
                  <a:pt x="2865150" y="927801"/>
                </a:lnTo>
                <a:lnTo>
                  <a:pt x="2624547" y="927801"/>
                </a:lnTo>
                <a:lnTo>
                  <a:pt x="2624547" y="674835"/>
                </a:lnTo>
                <a:lnTo>
                  <a:pt x="2508314" y="580923"/>
                </a:lnTo>
                <a:lnTo>
                  <a:pt x="2344134" y="715859"/>
                </a:lnTo>
                <a:lnTo>
                  <a:pt x="2344134" y="927801"/>
                </a:lnTo>
                <a:lnTo>
                  <a:pt x="2103676" y="927801"/>
                </a:lnTo>
                <a:lnTo>
                  <a:pt x="2103676" y="674835"/>
                </a:lnTo>
                <a:lnTo>
                  <a:pt x="1987443" y="580923"/>
                </a:lnTo>
                <a:lnTo>
                  <a:pt x="1823118" y="715859"/>
                </a:lnTo>
                <a:lnTo>
                  <a:pt x="1823118" y="927801"/>
                </a:lnTo>
                <a:lnTo>
                  <a:pt x="1582661" y="927801"/>
                </a:lnTo>
                <a:lnTo>
                  <a:pt x="1582661" y="674835"/>
                </a:lnTo>
                <a:lnTo>
                  <a:pt x="1466428" y="580923"/>
                </a:lnTo>
                <a:lnTo>
                  <a:pt x="1302103" y="715859"/>
                </a:lnTo>
                <a:lnTo>
                  <a:pt x="1302103" y="927801"/>
                </a:lnTo>
                <a:lnTo>
                  <a:pt x="1061645" y="927801"/>
                </a:lnTo>
                <a:lnTo>
                  <a:pt x="1061645" y="674835"/>
                </a:lnTo>
                <a:lnTo>
                  <a:pt x="945411" y="580923"/>
                </a:lnTo>
                <a:lnTo>
                  <a:pt x="781232" y="715859"/>
                </a:lnTo>
                <a:lnTo>
                  <a:pt x="781232" y="927801"/>
                </a:lnTo>
                <a:lnTo>
                  <a:pt x="540775" y="927801"/>
                </a:lnTo>
                <a:lnTo>
                  <a:pt x="540775" y="674835"/>
                </a:lnTo>
                <a:lnTo>
                  <a:pt x="424542" y="580923"/>
                </a:lnTo>
                <a:lnTo>
                  <a:pt x="260217" y="715859"/>
                </a:lnTo>
                <a:lnTo>
                  <a:pt x="260217" y="927801"/>
                </a:lnTo>
                <a:lnTo>
                  <a:pt x="5264" y="927801"/>
                </a:lnTo>
                <a:lnTo>
                  <a:pt x="5264" y="499161"/>
                </a:lnTo>
                <a:lnTo>
                  <a:pt x="187281" y="499161"/>
                </a:lnTo>
                <a:lnTo>
                  <a:pt x="280558" y="422687"/>
                </a:lnTo>
                <a:lnTo>
                  <a:pt x="280558" y="151099"/>
                </a:lnTo>
                <a:lnTo>
                  <a:pt x="163744" y="56901"/>
                </a:lnTo>
                <a:lnTo>
                  <a:pt x="5264" y="187776"/>
                </a:lnTo>
                <a:close/>
              </a:path>
            </a:pathLst>
          </a:custGeom>
          <a:solidFill>
            <a:schemeClr val="accent2"/>
          </a:solidFill>
          <a:ln w="1366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fi-FI"/>
          </a:p>
        </p:txBody>
      </p:sp>
      <p:sp>
        <p:nvSpPr>
          <p:cNvPr id="29" name="Suorakulmio 28">
            <a:extLst>
              <a:ext uri="{FF2B5EF4-FFF2-40B4-BE49-F238E27FC236}">
                <a16:creationId xmlns:a16="http://schemas.microsoft.com/office/drawing/2014/main" id="{42D56245-2BA4-4BA8-9080-D9E6949E151A}"/>
              </a:ext>
            </a:extLst>
          </p:cNvPr>
          <p:cNvSpPr/>
          <p:nvPr/>
        </p:nvSpPr>
        <p:spPr bwMode="hidden">
          <a:xfrm>
            <a:off x="9134475" y="5930582"/>
            <a:ext cx="3060000" cy="927802"/>
          </a:xfrm>
          <a:prstGeom prst="rect">
            <a:avLst/>
          </a:prstGeom>
          <a:solidFill>
            <a:srgbClr val="00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EFB6CAD9-21A6-455B-B05D-F61CCF322584}"/>
              </a:ext>
            </a:extLst>
          </p:cNvPr>
          <p:cNvSpPr txBox="1"/>
          <p:nvPr/>
        </p:nvSpPr>
        <p:spPr bwMode="white">
          <a:xfrm>
            <a:off x="0" y="5930582"/>
            <a:ext cx="6120000" cy="9288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pic>
        <p:nvPicPr>
          <p:cNvPr id="8" name="Kuva 7" descr="Digi- ja väestötietoviraston tunnus">
            <a:extLst>
              <a:ext uri="{FF2B5EF4-FFF2-40B4-BE49-F238E27FC236}">
                <a16:creationId xmlns:a16="http://schemas.microsoft.com/office/drawing/2014/main" id="{CBB20E0A-0CCD-46B1-8EB6-1942AD1A3B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771426" y="2328672"/>
            <a:ext cx="6649148" cy="92179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0103E4-185B-42BB-9D81-9D4F3ECC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72B326D-07A1-4CB2-98FC-15E10022DC12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733073-F773-4589-9C73-1AB62862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BE97E3-F3EC-40EA-805C-459924D5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8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4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02BB5BF-2C3B-4D41-8026-2DB27A2C71F8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276252AE-2CF1-4BBF-A63E-C70F8FC9BDEE}"/>
              </a:ext>
            </a:extLst>
          </p:cNvPr>
          <p:cNvGrpSpPr/>
          <p:nvPr/>
        </p:nvGrpSpPr>
        <p:grpSpPr bwMode="ltGray">
          <a:xfrm>
            <a:off x="-3349" y="-1"/>
            <a:ext cx="12196317" cy="184444"/>
            <a:chOff x="-3349" y="-1"/>
            <a:chExt cx="12196317" cy="184444"/>
          </a:xfrm>
        </p:grpSpPr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F0691BA8-97ED-4C1E-B671-B57D99B50E29}"/>
                </a:ext>
              </a:extLst>
            </p:cNvPr>
            <p:cNvSpPr/>
            <p:nvPr/>
          </p:nvSpPr>
          <p:spPr bwMode="ltGray">
            <a:xfrm>
              <a:off x="9133255" y="-1"/>
              <a:ext cx="3059713" cy="184443"/>
            </a:xfrm>
            <a:prstGeom prst="rect">
              <a:avLst/>
            </a:prstGeom>
            <a:solidFill>
              <a:srgbClr val="FFC6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7BF4DEF5-5281-4B18-A141-F2C1BC2382EF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1208DDC4-E1CA-411C-9D22-8E454B642C89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0871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3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Kuva 27" descr="Digi- ja väestötietoviraston tunnus&#10;">
            <a:extLst>
              <a:ext uri="{FF2B5EF4-FFF2-40B4-BE49-F238E27FC236}">
                <a16:creationId xmlns:a16="http://schemas.microsoft.com/office/drawing/2014/main" id="{0D7BEB57-05A3-4B43-820C-684E32111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chemeClr val="bg1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 bwMode="ltGray"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 bwMode="ltGray">
            <a:xfrm>
              <a:off x="9135636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 bwMode="ltGray"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 bwMode="ltGray">
            <a:xfrm>
              <a:off x="-3349" y="0"/>
              <a:ext cx="6099349" cy="184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B9E7A2-F910-45AD-8DE5-2CD26F9D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4183CE0-F123-4BAF-9674-614666D14520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6DBB66-6508-4FD5-BA86-3CB4370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CBEA675-9260-45E8-89D2-AE9881C2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9855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oitus/Lopetu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kstiruutu 33">
            <a:extLst>
              <a:ext uri="{FF2B5EF4-FFF2-40B4-BE49-F238E27FC236}">
                <a16:creationId xmlns:a16="http://schemas.microsoft.com/office/drawing/2014/main" id="{1F6EAF03-9286-4B3A-B274-19E0BE549069}"/>
              </a:ext>
            </a:extLst>
          </p:cNvPr>
          <p:cNvSpPr txBox="1"/>
          <p:nvPr/>
        </p:nvSpPr>
        <p:spPr>
          <a:xfrm>
            <a:off x="3450000" y="4284000"/>
            <a:ext cx="5292000" cy="720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fi-FI" sz="2800" spc="300" baseline="0" dirty="0">
                <a:solidFill>
                  <a:srgbClr val="003479"/>
                </a:solidFill>
              </a:rPr>
              <a:t>dvv.fi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633B3A55-59E4-415F-B405-7C49BB3598B3}"/>
              </a:ext>
            </a:extLst>
          </p:cNvPr>
          <p:cNvGrpSpPr/>
          <p:nvPr/>
        </p:nvGrpSpPr>
        <p:grpSpPr>
          <a:xfrm>
            <a:off x="-3349" y="-1"/>
            <a:ext cx="12198698" cy="184444"/>
            <a:chOff x="-3349" y="-1"/>
            <a:chExt cx="12198698" cy="184444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328EE5A-928E-4167-9AF0-4816CBFF5C82}"/>
                </a:ext>
              </a:extLst>
            </p:cNvPr>
            <p:cNvSpPr/>
            <p:nvPr/>
          </p:nvSpPr>
          <p:spPr>
            <a:xfrm>
              <a:off x="9135636" y="-1"/>
              <a:ext cx="3059713" cy="184443"/>
            </a:xfrm>
            <a:prstGeom prst="rect">
              <a:avLst/>
            </a:prstGeom>
            <a:solidFill>
              <a:srgbClr val="0077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BDE6B09-6A16-4730-96C4-9C3FDFBE1428}"/>
                </a:ext>
              </a:extLst>
            </p:cNvPr>
            <p:cNvSpPr/>
            <p:nvPr/>
          </p:nvSpPr>
          <p:spPr>
            <a:xfrm>
              <a:off x="6095999" y="-1"/>
              <a:ext cx="3036287" cy="184443"/>
            </a:xfrm>
            <a:prstGeom prst="rect">
              <a:avLst/>
            </a:prstGeom>
            <a:solidFill>
              <a:srgbClr val="69D8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7B5E0810-7800-4C99-8E48-C3F29C4729AB}"/>
                </a:ext>
              </a:extLst>
            </p:cNvPr>
            <p:cNvSpPr/>
            <p:nvPr/>
          </p:nvSpPr>
          <p:spPr>
            <a:xfrm>
              <a:off x="-3349" y="0"/>
              <a:ext cx="6099349" cy="184443"/>
            </a:xfrm>
            <a:prstGeom prst="rect">
              <a:avLst/>
            </a:prstGeom>
            <a:solidFill>
              <a:srgbClr val="003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rgbClr val="003479"/>
                </a:solidFill>
              </a:endParaRPr>
            </a:p>
          </p:txBody>
        </p:sp>
      </p:grpSp>
      <p:pic>
        <p:nvPicPr>
          <p:cNvPr id="11" name="Kuva 10" descr="Digi- ja väestötietoviraston tunnus">
            <a:extLst>
              <a:ext uri="{FF2B5EF4-FFF2-40B4-BE49-F238E27FC236}">
                <a16:creationId xmlns:a16="http://schemas.microsoft.com/office/drawing/2014/main" id="{05042997-B44A-4E29-AFED-06FB9D743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484000" y="2880000"/>
            <a:ext cx="7236000" cy="1003151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9A679FD-A421-4131-B086-D78DE7C32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1F04379E-F966-4959-8372-4D80CA63701F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EA7967-CF0C-41AC-B972-1870B05E6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5AF80B1-5324-4FB0-866F-60CE1612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0794C75-185B-4AE2-8765-4194C13CFAA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40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5">
    <p:bg>
      <p:bgPr>
        <a:solidFill>
          <a:srgbClr val="0034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7DC5C9-D897-49F0-BE95-C34F61BEB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E9852A5-07E6-4376-9C1D-4E4448897750}"/>
              </a:ext>
            </a:extLst>
          </p:cNvPr>
          <p:cNvSpPr/>
          <p:nvPr/>
        </p:nvSpPr>
        <p:spPr bwMode="hidden">
          <a:xfrm>
            <a:off x="11264201" y="0"/>
            <a:ext cx="927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C7989676-AC66-4486-B6C9-E63F3E498754}"/>
              </a:ext>
            </a:extLst>
          </p:cNvPr>
          <p:cNvSpPr/>
          <p:nvPr/>
        </p:nvSpPr>
        <p:spPr bwMode="hidden">
          <a:xfrm>
            <a:off x="11264202" y="0"/>
            <a:ext cx="927797" cy="1686459"/>
          </a:xfrm>
          <a:prstGeom prst="rect">
            <a:avLst/>
          </a:prstGeom>
          <a:solidFill>
            <a:srgbClr val="FFC6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3FF2E058-7E75-48EC-8C1F-2FF757FB989E}"/>
              </a:ext>
            </a:extLst>
          </p:cNvPr>
          <p:cNvSpPr/>
          <p:nvPr/>
        </p:nvSpPr>
        <p:spPr bwMode="hidden">
          <a:xfrm>
            <a:off x="11264202" y="1686460"/>
            <a:ext cx="927798" cy="1742540"/>
          </a:xfrm>
          <a:prstGeom prst="rect">
            <a:avLst/>
          </a:prstGeom>
          <a:solidFill>
            <a:srgbClr val="69D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7" name="Kuva 6" descr="Digi- ja väestötietoviraston tunnus">
            <a:extLst>
              <a:ext uri="{FF2B5EF4-FFF2-40B4-BE49-F238E27FC236}">
                <a16:creationId xmlns:a16="http://schemas.microsoft.com/office/drawing/2014/main" id="{C4443638-77DC-415E-8457-6903AF400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7BF0A0FF-7D18-40A5-A791-8CA709157671}"/>
              </a:ext>
            </a:extLst>
          </p:cNvPr>
          <p:cNvSpPr/>
          <p:nvPr/>
        </p:nvSpPr>
        <p:spPr bwMode="hidden">
          <a:xfrm>
            <a:off x="11264198" y="1686458"/>
            <a:ext cx="927801" cy="1742541"/>
          </a:xfrm>
          <a:prstGeom prst="rect">
            <a:avLst/>
          </a:prstGeom>
          <a:blipFill dpi="0" rotWithShape="1"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tile tx="254000" ty="247650" sx="47000" sy="47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Päivämäärän paikkamerkki 8">
            <a:extLst>
              <a:ext uri="{FF2B5EF4-FFF2-40B4-BE49-F238E27FC236}">
                <a16:creationId xmlns:a16="http://schemas.microsoft.com/office/drawing/2014/main" id="{73C95146-7C36-438C-9DAE-63479554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B3EC63-56AE-458C-94AB-2FCEF0CBE9D0}" type="datetime1">
              <a:rPr lang="fi-FI" smtClean="0"/>
              <a:t>26.11.2021</a:t>
            </a:fld>
            <a:endParaRPr lang="fi-FI"/>
          </a:p>
        </p:txBody>
      </p:sp>
      <p:sp>
        <p:nvSpPr>
          <p:cNvPr id="10" name="Alatunnisteen paikkamerkki 9">
            <a:extLst>
              <a:ext uri="{FF2B5EF4-FFF2-40B4-BE49-F238E27FC236}">
                <a16:creationId xmlns:a16="http://schemas.microsoft.com/office/drawing/2014/main" id="{C4E047A0-C542-4AB2-8A4A-6BF0920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11" name="Dian numeron paikkamerkki 10">
            <a:extLst>
              <a:ext uri="{FF2B5EF4-FFF2-40B4-BE49-F238E27FC236}">
                <a16:creationId xmlns:a16="http://schemas.microsoft.com/office/drawing/2014/main" id="{7C6DF7F1-2782-4BF5-BDD9-9DE2512D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29D14B4B-1952-4EB4-BE05-D7DBE0E5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917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theme" Target="../theme/theme2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Relationship Id="rId30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26" Type="http://schemas.openxmlformats.org/officeDocument/2006/relationships/slideLayout" Target="../slideLayouts/slideLayout80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slideLayout" Target="../slideLayouts/slideLayout79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slideLayout" Target="../slideLayouts/slideLayout78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28" Type="http://schemas.openxmlformats.org/officeDocument/2006/relationships/theme" Target="../theme/theme3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Relationship Id="rId27" Type="http://schemas.openxmlformats.org/officeDocument/2006/relationships/slideLayout" Target="../slideLayouts/slideLayout81.xml"/><Relationship Id="rId30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FDB73-D50C-4AC0-931D-37E9E3954012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0CC61-DB77-4485-B460-D8E4038D4204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2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EA39-ABF7-4501-AAAA-7B6404406B6A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3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</p:sldLayoutIdLst>
  <p:hf hdr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rgbClr val="E30450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iruutu 16"/>
          <p:cNvSpPr txBox="1"/>
          <p:nvPr/>
        </p:nvSpPr>
        <p:spPr>
          <a:xfrm>
            <a:off x="3916800" y="6552000"/>
            <a:ext cx="4344000" cy="240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fi-FI" sz="1067" dirty="0"/>
          </a:p>
        </p:txBody>
      </p:sp>
      <p:sp>
        <p:nvSpPr>
          <p:cNvPr id="6" name="Otsikon paikkamerkki 4"/>
          <p:cNvSpPr>
            <a:spLocks noGrp="1"/>
          </p:cNvSpPr>
          <p:nvPr>
            <p:ph type="title"/>
          </p:nvPr>
        </p:nvSpPr>
        <p:spPr>
          <a:xfrm>
            <a:off x="684000" y="144000"/>
            <a:ext cx="10260000" cy="12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idx="1"/>
          </p:nvPr>
        </p:nvSpPr>
        <p:spPr>
          <a:xfrm>
            <a:off x="684000" y="1692000"/>
            <a:ext cx="102600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4"/>
            <a:endParaRPr lang="fi-FI" dirty="0"/>
          </a:p>
          <a:p>
            <a:pPr lvl="4"/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7EF28C1-F0B5-49B1-A590-2B5B1141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4000" y="6498590"/>
            <a:ext cx="151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EDAC-0AE3-4DDD-B120-12F57545E7E0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8DFCB6-CF61-4A0A-91F5-4F47B13318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90240" y="6498590"/>
            <a:ext cx="581152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[Esittäjä, Esityksen nimi]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6FCED78-FE23-486A-9EC7-493FAC052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5552" y="6498590"/>
            <a:ext cx="82804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94C75-185B-4AE2-8765-4194C13CFAA1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Digi- ja väestötietoviraston tunnus">
            <a:extLst>
              <a:ext uri="{FF2B5EF4-FFF2-40B4-BE49-F238E27FC236}">
                <a16:creationId xmlns:a16="http://schemas.microsoft.com/office/drawing/2014/main" id="{31E5F429-5098-491A-A8AF-BCA7D5F5B735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527456" y="5937100"/>
            <a:ext cx="409985" cy="67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1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  <p:sldLayoutId id="2147483738" r:id="rId22"/>
    <p:sldLayoutId id="2147483739" r:id="rId23"/>
    <p:sldLayoutId id="2147483740" r:id="rId24"/>
    <p:sldLayoutId id="2147483741" r:id="rId25"/>
    <p:sldLayoutId id="2147483742" r:id="rId26"/>
    <p:sldLayoutId id="2147483743" r:id="rId27"/>
  </p:sldLayoutIdLst>
  <p:hf hdr="0"/>
  <p:txStyles>
    <p:titleStyle>
      <a:lvl1pPr algn="l" defTabSz="609585" rtl="0" eaLnBrk="1" latinLnBrk="0" hangingPunct="1">
        <a:spcBef>
          <a:spcPct val="0"/>
        </a:spcBef>
        <a:buNone/>
        <a:defRPr sz="4000" b="1" i="0" kern="1200">
          <a:solidFill>
            <a:srgbClr val="007770"/>
          </a:solidFill>
          <a:latin typeface="+mj-lt"/>
          <a:ea typeface="+mj-ea"/>
          <a:cs typeface="+mj-cs"/>
        </a:defRPr>
      </a:lvl1pPr>
    </p:titleStyle>
    <p:bodyStyle>
      <a:lvl1pPr marL="342000" marR="0" indent="-342000" algn="l" defTabSz="609585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Pct val="110000"/>
        <a:buFont typeface="Arial" panose="020B0604020202020204" pitchFamily="34" charset="0"/>
        <a:buChar char="•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1pPr>
      <a:lvl2pPr marL="7992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2pPr>
      <a:lvl3pPr marL="12420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100000"/>
        <a:buFont typeface="Wingdings" panose="05000000000000000000" pitchFamily="2" charset="2"/>
        <a:buChar char="§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3pPr>
      <a:lvl4pPr marL="1713600" marR="0" indent="-342000" algn="l" defTabSz="609585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Tx/>
        <a:buFont typeface="Microsoft Sans Serif" panose="020B0604020202020204" pitchFamily="34" charset="0"/>
        <a:buChar char="‒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4pPr>
      <a:lvl5pPr marL="2160000" marR="0" indent="-342000" algn="l" defTabSz="609585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Tx/>
        <a:buFont typeface="Courier New" panose="02070309020205020404" pitchFamily="49" charset="0"/>
        <a:buChar char="o"/>
        <a:tabLst/>
        <a:defRPr sz="2200" kern="1200">
          <a:solidFill>
            <a:srgbClr val="1E1E1E"/>
          </a:solidFill>
          <a:latin typeface="+mn-lt"/>
          <a:ea typeface="+mn-ea"/>
          <a:cs typeface="+mn-cs"/>
        </a:defRPr>
      </a:lvl5pPr>
      <a:lvl6pPr marL="252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6pPr>
      <a:lvl7pPr marL="2880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7pPr>
      <a:lvl8pPr marL="3276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8pPr>
      <a:lvl9pPr marL="3744000" indent="-342000" algn="l" defTabSz="609585" rtl="0" eaLnBrk="1" latinLnBrk="0" hangingPunct="1">
        <a:lnSpc>
          <a:spcPct val="100000"/>
        </a:lnSpc>
        <a:spcBef>
          <a:spcPts val="373"/>
        </a:spcBef>
        <a:spcAft>
          <a:spcPts val="0"/>
        </a:spcAft>
        <a:buClr>
          <a:schemeClr val="tx2"/>
        </a:buClr>
        <a:buFont typeface="Microsoft Sans Serif" panose="020B0604020202020204" pitchFamily="34" charset="0"/>
        <a:buChar char="‒"/>
        <a:defRPr sz="2200" kern="1200">
          <a:solidFill>
            <a:srgbClr val="1E1E1E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4" orient="horz" pos="7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urva@dvv.fi" TargetMode="External"/><Relationship Id="rId2" Type="http://schemas.openxmlformats.org/officeDocument/2006/relationships/hyperlink" Target="https://response.questback.com/dvv/digiturvahyvatkaytannotpalaute" TargetMode="Externa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C8C6D1-17D6-4BB3-822D-B7DCF5CD55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Tietosuojatyön vuosikello</a:t>
            </a:r>
            <a:br>
              <a:rPr lang="fi-FI" dirty="0"/>
            </a:br>
            <a:r>
              <a:rPr lang="fi-FI" sz="3200" dirty="0"/>
              <a:t>VAHTI-työryhmä 4 tietosuojan kehittäminen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CD5946B-BD27-4727-BE1A-F4638D8BCD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VAHTI Digiturvan </a:t>
            </a:r>
            <a:r>
              <a:rPr lang="fi-FI" dirty="0"/>
              <a:t>hyvät käytännöt tukimateriaali</a:t>
            </a:r>
          </a:p>
          <a:p>
            <a:r>
              <a:rPr lang="fi-FI" dirty="0"/>
              <a:t>Versio 1.1 – 5.11.2021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86375E-9DAD-446A-960F-B9EC2D97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2AC5-D8E8-401A-AAD5-6686FF13F955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045FA7B-8F7A-4AA6-A572-2AF7AE7A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AE0042-2A61-48F7-B0A8-24518FB6A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95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588CE07-B8DF-4775-BB1A-BED390F17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Tämä asiakirja on tarkoitettu vapaasti hyödynnettäväksi ja sovellettavaksi tietosuojatyön vuosikelloksi. Jokaisen organisaation tulee tarkistaa ja sovittaa tämä sen omaan toimintaan, sitä ei tule ottaa käyttöön sellaisenaan.</a:t>
            </a:r>
          </a:p>
          <a:p>
            <a:r>
              <a:rPr lang="fi-FI" sz="2000" dirty="0"/>
              <a:t>Toivomme, että annat palautetta tästä tukimateriaalista:   </a:t>
            </a:r>
            <a:r>
              <a:rPr lang="fi-FI" sz="2000" u="sng" dirty="0">
                <a:hlinkClick r:id="rId2"/>
              </a:rPr>
              <a:t>https://response.questback.com/dvv/digiturvahyvatkaytannotpalaute</a:t>
            </a:r>
            <a:endParaRPr lang="fi-FI" sz="2000" dirty="0"/>
          </a:p>
          <a:p>
            <a:r>
              <a:rPr lang="fi-FI" sz="2000" dirty="0"/>
              <a:t>Muut yhteydenotot koskien tätä tukimateriaalia:</a:t>
            </a:r>
            <a:br>
              <a:rPr lang="fi-FI" sz="2000" dirty="0"/>
            </a:br>
            <a:r>
              <a:rPr lang="fi-FI" sz="2000" u="sng" dirty="0">
                <a:hlinkClick r:id="rId3"/>
              </a:rPr>
              <a:t>digiturva@dvv.fi</a:t>
            </a:r>
            <a:r>
              <a:rPr lang="fi-FI" sz="2000" dirty="0"/>
              <a:t> </a:t>
            </a:r>
          </a:p>
          <a:p>
            <a:r>
              <a:rPr lang="fi-FI" sz="2000" dirty="0"/>
              <a:t>Tämän tukimateriaalin tuottamisesta on vastannut VAHTI tietosuojan kehittäminen työryhmän asiantuntijat.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F8E5180-59EA-4431-B494-FEE02D8C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376-0D5E-4861-B237-5C3E1EE7E2EC}" type="datetime1">
              <a:rPr lang="fi-FI" smtClean="0"/>
              <a:t>26.11.2021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8AA88F7-F8B2-41A4-BF5E-6786CDFE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2</a:t>
            </a:fld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37B3A216-AC6B-48B3-A339-3F310A7C1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Palaute ja kehittämisideat</a:t>
            </a:r>
          </a:p>
        </p:txBody>
      </p:sp>
    </p:spTree>
    <p:extLst>
      <p:ext uri="{BB962C8B-B14F-4D97-AF65-F5344CB8AC3E}">
        <p14:creationId xmlns:p14="http://schemas.microsoft.com/office/powerpoint/2010/main" val="122515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639391"/>
              </p:ext>
            </p:extLst>
          </p:nvPr>
        </p:nvGraphicFramePr>
        <p:xfrm>
          <a:off x="684000" y="1700808"/>
          <a:ext cx="10260012" cy="298259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54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5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</a:rPr>
                        <a:t>Version hallinta</a:t>
                      </a: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versionro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mitä tehty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pvm/henkilö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fi-FI" sz="1100" dirty="0">
                          <a:effectLst/>
                        </a:rPr>
                      </a:b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fi-FI" sz="1100">
                          <a:effectLst/>
                        </a:rPr>
                      </a:b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fi-FI" sz="1100">
                          <a:effectLst/>
                        </a:rPr>
                      </a:b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fi-FI" sz="1100" dirty="0">
                          <a:effectLst/>
                        </a:rPr>
                      </a:b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br>
                        <a:rPr lang="fi-FI" sz="1100">
                          <a:effectLst/>
                        </a:rPr>
                      </a:b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376-0D5E-4861-B237-5C3E1EE7E2EC}" type="datetime1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94C75-185B-4AE2-8765-4194C13CFAA1}" type="slidenum">
              <a:rPr lang="fi-FI" smtClean="0"/>
              <a:t>3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Vuosikellon versionhallinta</a:t>
            </a:r>
          </a:p>
        </p:txBody>
      </p:sp>
    </p:spTree>
    <p:extLst>
      <p:ext uri="{BB962C8B-B14F-4D97-AF65-F5344CB8AC3E}">
        <p14:creationId xmlns:p14="http://schemas.microsoft.com/office/powerpoint/2010/main" val="3016243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Vuokaaviosymboli: Tallennettu tieto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7542486" y="851792"/>
            <a:ext cx="4391026" cy="5154415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7379 w 10000"/>
              <a:gd name="connsiteY2" fmla="*/ 492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667" y="0"/>
                </a:moveTo>
                <a:lnTo>
                  <a:pt x="10000" y="0"/>
                </a:lnTo>
                <a:cubicBezTo>
                  <a:pt x="9079" y="0"/>
                  <a:pt x="7379" y="2159"/>
                  <a:pt x="7379" y="4920"/>
                </a:cubicBezTo>
                <a:cubicBezTo>
                  <a:pt x="7379" y="7681"/>
                  <a:pt x="9079" y="10000"/>
                  <a:pt x="10000" y="10000"/>
                </a:cubicBezTo>
                <a:lnTo>
                  <a:pt x="1667" y="10000"/>
                </a:lnTo>
                <a:cubicBezTo>
                  <a:pt x="746" y="10000"/>
                  <a:pt x="0" y="7761"/>
                  <a:pt x="0" y="5000"/>
                </a:cubicBezTo>
                <a:cubicBezTo>
                  <a:pt x="0" y="2239"/>
                  <a:pt x="746" y="0"/>
                  <a:pt x="166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2" name="Vuokaaviosymboli: Tallennettu tieto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5424" y="851793"/>
            <a:ext cx="4391027" cy="5154413"/>
          </a:xfrm>
          <a:custGeom>
            <a:avLst/>
            <a:gdLst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8333 w 10000"/>
              <a:gd name="connsiteY2" fmla="*/ 500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7 w 10000"/>
              <a:gd name="connsiteY0" fmla="*/ 0 h 10000"/>
              <a:gd name="connsiteX1" fmla="*/ 10000 w 10000"/>
              <a:gd name="connsiteY1" fmla="*/ 0 h 10000"/>
              <a:gd name="connsiteX2" fmla="*/ 7379 w 10000"/>
              <a:gd name="connsiteY2" fmla="*/ 4920 h 10000"/>
              <a:gd name="connsiteX3" fmla="*/ 10000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667" y="0"/>
                </a:moveTo>
                <a:lnTo>
                  <a:pt x="10000" y="0"/>
                </a:lnTo>
                <a:cubicBezTo>
                  <a:pt x="9079" y="0"/>
                  <a:pt x="7379" y="2159"/>
                  <a:pt x="7379" y="4920"/>
                </a:cubicBezTo>
                <a:cubicBezTo>
                  <a:pt x="7379" y="7681"/>
                  <a:pt x="9079" y="10000"/>
                  <a:pt x="10000" y="10000"/>
                </a:cubicBezTo>
                <a:lnTo>
                  <a:pt x="1667" y="10000"/>
                </a:lnTo>
                <a:cubicBezTo>
                  <a:pt x="746" y="10000"/>
                  <a:pt x="0" y="7761"/>
                  <a:pt x="0" y="5000"/>
                </a:cubicBezTo>
                <a:cubicBezTo>
                  <a:pt x="0" y="2239"/>
                  <a:pt x="746" y="0"/>
                  <a:pt x="166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57250" y="260648"/>
            <a:ext cx="10515600" cy="555533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Tietosuojatyön vuosikello - esimerkki</a:t>
            </a:r>
          </a:p>
        </p:txBody>
      </p:sp>
      <p:graphicFrame>
        <p:nvGraphicFramePr>
          <p:cNvPr id="5" name="Kaavio 4" descr="Kaikki kaksitoista kuukautta alkaen tammikuusta päättyen joulukuuhun">
            <a:hlinkClick r:id="" action="ppaction://noaction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3699484"/>
              </p:ext>
            </p:extLst>
          </p:nvPr>
        </p:nvGraphicFramePr>
        <p:xfrm>
          <a:off x="2917311" y="561600"/>
          <a:ext cx="7154486" cy="5870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kstiruutu 18"/>
          <p:cNvSpPr txBox="1"/>
          <p:nvPr/>
        </p:nvSpPr>
        <p:spPr>
          <a:xfrm>
            <a:off x="8640599" y="818988"/>
            <a:ext cx="3065624" cy="5178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Tammikuu</a:t>
            </a:r>
            <a:endParaRPr lang="fi-FI" sz="850" b="1" dirty="0"/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Tietotilinpäätöksen laatimisen aloittaminen ja aikatauluttaminen (laatiminen n. 3 kk)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uutiskirje koko organisaatiolle (menneen vuoden painopisteet ja ajankohtaiset asiat, kehotus työntekijöille ilmoittaa mahdollisista koulutustarpeista, päivitystarpeista yms. Yleiset asiat: tietoturvaloukkausten ilmoittaminen)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Tietosuojakoulutukset, perehdytykset ja mahd. turvallisuuskävelyt - tarkempi suunnittelu</a:t>
            </a:r>
          </a:p>
          <a:p>
            <a:endParaRPr lang="fi-FI" sz="850" b="1" dirty="0"/>
          </a:p>
          <a:p>
            <a:r>
              <a:rPr lang="fi-FI" sz="850" b="1" dirty="0"/>
              <a:t>Helmikuu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intrasivustojen ja ulkoisten nettisivujen vuosipäivitys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Tietosuojaselosteiden päivitys (selosteet ja informointiasiakirjat)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Hankintojen yleisten tietosuojavaatimusten päivitys ja tilanneselvitys</a:t>
            </a:r>
          </a:p>
          <a:p>
            <a:endParaRPr lang="fi-FI" sz="850" b="1" dirty="0"/>
          </a:p>
          <a:p>
            <a:r>
              <a:rPr lang="fi-FI" sz="850" b="1" dirty="0"/>
              <a:t>Maaliskuu</a:t>
            </a:r>
            <a:endParaRPr lang="fi-FI" sz="8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50" dirty="0"/>
              <a:t>Organisaation yleinen tietosuojakoulutus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850" dirty="0"/>
              <a:t>Tietosuojaohjeistuksen tarpeiden kartoitus </a:t>
            </a:r>
          </a:p>
          <a:p>
            <a:endParaRPr lang="fi-FI" sz="850" b="1" dirty="0"/>
          </a:p>
          <a:p>
            <a:r>
              <a:rPr lang="fi-FI" sz="850" b="1" dirty="0"/>
              <a:t>Huhtikuu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Henkilötietojen käsittelyehtojen päivitys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hallintamallin päivitys/ tietosuojapolitiikan päivittäminen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Edellisen vuoden tietotilinpäätöksen valmistuminen ja kuluvan vuoden painopisteiden päättäminen</a:t>
            </a:r>
          </a:p>
          <a:p>
            <a:endParaRPr lang="fi-FI" sz="850" b="1" dirty="0"/>
          </a:p>
          <a:p>
            <a:r>
              <a:rPr lang="fi-FI" sz="850" b="1" dirty="0"/>
              <a:t>Toukokuu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Olemassa olevien ohjeiden päivitys ja uusien ohjeiden laatiminen tarvekartoituksen pohjalta (3 kk)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Projektien ja hankkeiden tietosuojaprosessin päivittäminen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uutiskirje koko organisaatiolle (huomioidaan loma-aika ja sen tuomat asiat kuten sijaisjärjestelyt )</a:t>
            </a:r>
          </a:p>
          <a:p>
            <a:endParaRPr lang="fi-FI" sz="800" dirty="0"/>
          </a:p>
          <a:p>
            <a:endParaRPr lang="fi-FI" sz="800" dirty="0"/>
          </a:p>
        </p:txBody>
      </p:sp>
      <p:sp>
        <p:nvSpPr>
          <p:cNvPr id="23" name="Tekstiruutu 22"/>
          <p:cNvSpPr txBox="1"/>
          <p:nvPr/>
        </p:nvSpPr>
        <p:spPr>
          <a:xfrm>
            <a:off x="874875" y="802824"/>
            <a:ext cx="248482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50" b="1" dirty="0"/>
              <a:t>Joulukuu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850" dirty="0"/>
              <a:t>Henkilöstön tietosuojakoulutusten ja muiden tapahtumien vuosisuunnitelma </a:t>
            </a:r>
          </a:p>
          <a:p>
            <a:endParaRPr lang="fi-FI" sz="8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i-FI" sz="850" b="1" dirty="0"/>
              <a:t>Marraskuu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Riskienhallintasuunnitelman päivitys tietosuojan osalta 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Vaikutustenarviointien päivitys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uutiskirje koko organisaatiolle (huomioidaan joululoma ja sen tuomat asiat kuten sijaisjärjestelyt)</a:t>
            </a:r>
          </a:p>
          <a:p>
            <a:endParaRPr lang="fi-FI" sz="850" b="1" dirty="0"/>
          </a:p>
          <a:p>
            <a:r>
              <a:rPr lang="fi-FI" sz="850" b="1" dirty="0"/>
              <a:t>Lokakuu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Hankintojen yleisten tietosuojavaatimusten päivitys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Organisaation yleinen tietosuojakoulutus </a:t>
            </a:r>
          </a:p>
          <a:p>
            <a:endParaRPr lang="fi-FI" sz="850" b="1" dirty="0"/>
          </a:p>
          <a:p>
            <a:r>
              <a:rPr lang="fi-FI" sz="850" b="1" dirty="0"/>
              <a:t>Syyskuu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Rekisteröityjen oikeuksien toteuttamisen prosessien päivittäminen 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Kyberturvaharjoituksen suunnittelu ja toteuttaminen</a:t>
            </a:r>
          </a:p>
          <a:p>
            <a:endParaRPr lang="fi-FI" sz="850" b="1" dirty="0"/>
          </a:p>
          <a:p>
            <a:r>
              <a:rPr lang="fi-FI" sz="850" b="1" dirty="0"/>
              <a:t>Elokuu</a:t>
            </a:r>
            <a:endParaRPr lang="fi-FI" sz="850" dirty="0"/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Tietosuojakoulutukset ja muut perehdytykset - suunnittelu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Alkuvuoden tietosuojakatsauksen tekeminen ja loppuvuoden tarpeiden arviointi ja aikataulutus 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Tietosuojan uutiskirje koko organisaatiolle </a:t>
            </a:r>
          </a:p>
          <a:p>
            <a:endParaRPr lang="fi-FI" sz="850" dirty="0"/>
          </a:p>
          <a:p>
            <a:r>
              <a:rPr lang="fi-FI" sz="850" b="1" dirty="0"/>
              <a:t>Heinäkuu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850" dirty="0"/>
              <a:t>Lomakuukausi (huomioi sijaisjärjestelyt)</a:t>
            </a:r>
          </a:p>
          <a:p>
            <a:endParaRPr lang="fi-FI" sz="850" dirty="0"/>
          </a:p>
          <a:p>
            <a:r>
              <a:rPr lang="fi-FI" sz="850" b="1" dirty="0"/>
              <a:t>Kesäkuu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Vaikutustenarviointiprosessin päivittäminen</a:t>
            </a:r>
          </a:p>
          <a:p>
            <a:pPr marL="171450" lvl="0" indent="-171450" hangingPunct="0">
              <a:buFont typeface="Arial" panose="020B0604020202020204" pitchFamily="34" charset="0"/>
              <a:buChar char="•"/>
            </a:pPr>
            <a:r>
              <a:rPr lang="fi-FI" sz="850" dirty="0"/>
              <a:t>Henkilötietojen käsittelyn lainmukaisuus hankkeissa, projekteissa ja tutkimuksissa sekä vaikutustenarviointien tilanne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8D4931E6-5E57-4D56-A7C5-7F02226C818C}"/>
              </a:ext>
            </a:extLst>
          </p:cNvPr>
          <p:cNvSpPr txBox="1"/>
          <p:nvPr/>
        </p:nvSpPr>
        <p:spPr>
          <a:xfrm>
            <a:off x="4967611" y="2492896"/>
            <a:ext cx="22948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Jatkuvat tehtävät</a:t>
            </a:r>
            <a:endParaRPr lang="fi-FI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sisäinen käytönvalvonta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rekisteröityjen pyyntöjen toteuttaminen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tietoturva- ja/tai tietosuojaryhmät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sopimushallinta (ml. tietosuojaliite)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vaikutustenarviointien työpajat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kuukausitiedotteet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tietoturvaloukkauksien käsittely ja ilmoittaminen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i-FI" sz="1000" dirty="0"/>
              <a:t>tietosuoja-asioista raportointi johdolle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60406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2B8292A-87EE-4892-9505-9DBD67CB2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326D-07A1-4CB2-98FC-15E10022DC12}" type="datetime1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383D9F0-AE5D-44C0-9AE5-C2431D54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[Esittäjä, Esityksen nimi]</a:t>
            </a:r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660FA656-24F3-426E-996F-E13D3607679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4000" y="-1224000"/>
            <a:ext cx="10260000" cy="1224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/>
              <a:t>Digi- ja väestötietovirasto</a:t>
            </a:r>
          </a:p>
        </p:txBody>
      </p:sp>
    </p:spTree>
    <p:extLst>
      <p:ext uri="{BB962C8B-B14F-4D97-AF65-F5344CB8AC3E}">
        <p14:creationId xmlns:p14="http://schemas.microsoft.com/office/powerpoint/2010/main" val="1179179295"/>
      </p:ext>
    </p:extLst>
  </p:cSld>
  <p:clrMapOvr>
    <a:masterClrMapping/>
  </p:clrMapOvr>
</p:sld>
</file>

<file path=ppt/theme/theme1.xml><?xml version="1.0" encoding="utf-8"?>
<a:theme xmlns:a="http://schemas.openxmlformats.org/drawingml/2006/main" name="DVV FI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65E158F3-1493-40C0-8BA0-806C2860ACA7}"/>
    </a:ext>
  </a:extLst>
</a:theme>
</file>

<file path=ppt/theme/theme2.xml><?xml version="1.0" encoding="utf-8"?>
<a:theme xmlns:a="http://schemas.openxmlformats.org/drawingml/2006/main" name="punainen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1C2EE9A2-3B3F-4B34-BCB8-1BBD6B47408D}"/>
    </a:ext>
  </a:extLst>
</a:theme>
</file>

<file path=ppt/theme/theme3.xml><?xml version="1.0" encoding="utf-8"?>
<a:theme xmlns:a="http://schemas.openxmlformats.org/drawingml/2006/main" name="vihreä">
  <a:themeElements>
    <a:clrScheme name="DVV">
      <a:dk1>
        <a:sysClr val="windowText" lastClr="000000"/>
      </a:dk1>
      <a:lt1>
        <a:sysClr val="window" lastClr="FFFFFF"/>
      </a:lt1>
      <a:dk2>
        <a:srgbClr val="003479"/>
      </a:dk2>
      <a:lt2>
        <a:srgbClr val="A5ACB0"/>
      </a:lt2>
      <a:accent1>
        <a:srgbClr val="003479"/>
      </a:accent1>
      <a:accent2>
        <a:srgbClr val="69D8D7"/>
      </a:accent2>
      <a:accent3>
        <a:srgbClr val="FFC658"/>
      </a:accent3>
      <a:accent4>
        <a:srgbClr val="E30450"/>
      </a:accent4>
      <a:accent5>
        <a:srgbClr val="0091DA"/>
      </a:accent5>
      <a:accent6>
        <a:srgbClr val="007770"/>
      </a:accent6>
      <a:hlink>
        <a:srgbClr val="642F6C"/>
      </a:hlink>
      <a:folHlink>
        <a:srgbClr val="FFA8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  <a:effectLst/>
      </a:spPr>
      <a:bodyPr rtlCol="0" anchor="ctr"/>
      <a:lstStyle>
        <a:defPPr algn="ctr">
          <a:defRPr sz="2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2200" dirty="0" err="1" smtClean="0">
            <a:solidFill>
              <a:srgbClr val="1E1E1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VV esitysmalli.potx" id="{9027417E-3285-44BA-B4D7-0D9367F32B1F}" vid="{A2C0F6BF-EADD-408A-B884-7FE0874B5126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tekki 1">
    <a:dk1>
      <a:srgbClr val="000000"/>
    </a:dk1>
    <a:lt1>
      <a:srgbClr val="FFFFFF"/>
    </a:lt1>
    <a:dk2>
      <a:srgbClr val="1F497D"/>
    </a:dk2>
    <a:lt2>
      <a:srgbClr val="EEECE1"/>
    </a:lt2>
    <a:accent1>
      <a:srgbClr val="91004B"/>
    </a:accent1>
    <a:accent2>
      <a:srgbClr val="A6BF35"/>
    </a:accent2>
    <a:accent3>
      <a:srgbClr val="9C9D9F"/>
    </a:accent3>
    <a:accent4>
      <a:srgbClr val="91004B"/>
    </a:accent4>
    <a:accent5>
      <a:srgbClr val="A6BF35"/>
    </a:accent5>
    <a:accent6>
      <a:srgbClr val="9C9D9F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C273FBDB1AAC448BDBB3CA1302F22C6" ma:contentTypeVersion="3" ma:contentTypeDescription="Luo uusi asiakirja." ma:contentTypeScope="" ma:versionID="3cf92efc90fd97c5548b5b3f6d259d45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73a7f945de27690f0e5612b79736f6f4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431083-07AE-46C1-9F4B-25174D56A9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00F7D6-A2E8-48D1-A638-EC5EFEE80DA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ebb82943-49da-4504-a2f3-a33fb2eb95f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E79A246-66FC-4587-8FC7-07A04C4CB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DVV esitysmalli</Template>
  <TotalTime>868</TotalTime>
  <Words>395</Words>
  <Application>Microsoft Office PowerPoint</Application>
  <PresentationFormat>Laajakuva</PresentationFormat>
  <Paragraphs>104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Microsoft Sans Serif</vt:lpstr>
      <vt:lpstr>Wingdings</vt:lpstr>
      <vt:lpstr>DVV FI</vt:lpstr>
      <vt:lpstr>punainen</vt:lpstr>
      <vt:lpstr>vihreä</vt:lpstr>
      <vt:lpstr>Tietosuojatyön vuosikello VAHTI-työryhmä 4 tietosuojan kehittäminen</vt:lpstr>
      <vt:lpstr>Palaute ja kehittämisideat</vt:lpstr>
      <vt:lpstr>Vuosikellon versionhallinta</vt:lpstr>
      <vt:lpstr>Tietosuojatyön vuosikello - esimerkki</vt:lpstr>
      <vt:lpstr>Digi- ja väestötietovirasto</vt:lpstr>
    </vt:vector>
  </TitlesOfParts>
  <Manager>Kimmo Rousku - materiaalin viimeistely</Manager>
  <Company>Digi- ja väestötietovirasto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Digiturvan hyvät käytännöt</dc:title>
  <dc:subject>Tietosuojan vuosikello</dc:subject>
  <dc:creator>VAHTI-työryhmä 4 - tietosuojan kehittäminen</dc:creator>
  <cp:keywords>VAHTI, digiturva, tietosuoja, tukimateriaali, vuosikello</cp:keywords>
  <dc:description>Versio 1.0. 19.4.2021</dc:description>
  <cp:lastModifiedBy>Rousku Kimmo (DVV)</cp:lastModifiedBy>
  <cp:revision>41</cp:revision>
  <dcterms:created xsi:type="dcterms:W3CDTF">2020-08-18T09:16:55Z</dcterms:created>
  <dcterms:modified xsi:type="dcterms:W3CDTF">2021-11-26T12:21:08Z</dcterms:modified>
  <cp:category>Digiturvan hyvät käytännöt tukimateriaali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0x010100FC273FBDB1AAC448BDBB3CA1302F22C6</vt:lpwstr>
  </property>
</Properties>
</file>