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8" r:id="rId5"/>
    <p:sldMasterId id="2147483716" r:id="rId6"/>
  </p:sldMasterIdLst>
  <p:notesMasterIdLst>
    <p:notesMasterId r:id="rId27"/>
  </p:notesMasterIdLst>
  <p:sldIdLst>
    <p:sldId id="256" r:id="rId7"/>
    <p:sldId id="309" r:id="rId8"/>
    <p:sldId id="288" r:id="rId9"/>
    <p:sldId id="299" r:id="rId10"/>
    <p:sldId id="302" r:id="rId11"/>
    <p:sldId id="289" r:id="rId12"/>
    <p:sldId id="284" r:id="rId13"/>
    <p:sldId id="298" r:id="rId14"/>
    <p:sldId id="283" r:id="rId15"/>
    <p:sldId id="304" r:id="rId16"/>
    <p:sldId id="285" r:id="rId17"/>
    <p:sldId id="290" r:id="rId18"/>
    <p:sldId id="291" r:id="rId19"/>
    <p:sldId id="292" r:id="rId20"/>
    <p:sldId id="294" r:id="rId21"/>
    <p:sldId id="308" r:id="rId22"/>
    <p:sldId id="293" r:id="rId23"/>
    <p:sldId id="305" r:id="rId24"/>
    <p:sldId id="307" r:id="rId25"/>
    <p:sldId id="258" r:id="rId26"/>
  </p:sldIdLst>
  <p:sldSz cx="12192000" cy="6858000"/>
  <p:notesSz cx="6858000" cy="9144000"/>
  <p:defaultTextStyle>
    <a:defPPr>
      <a:defRPr lang="fi-FI"/>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1" autoAdjust="0"/>
    <p:restoredTop sz="94061" autoAdjust="0"/>
  </p:normalViewPr>
  <p:slideViewPr>
    <p:cSldViewPr>
      <p:cViewPr varScale="1">
        <p:scale>
          <a:sx n="81" d="100"/>
          <a:sy n="81" d="100"/>
        </p:scale>
        <p:origin x="754" y="53"/>
      </p:cViewPr>
      <p:guideLst/>
    </p:cSldViewPr>
  </p:slideViewPr>
  <p:outlineViewPr>
    <p:cViewPr>
      <p:scale>
        <a:sx n="33" d="100"/>
        <a:sy n="33" d="100"/>
      </p:scale>
      <p:origin x="0" y="-1742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B0A7C7-AA3F-476B-B0EB-C70BC5CA0BCD}" type="datetimeFigureOut">
              <a:rPr lang="fi-FI" smtClean="0"/>
              <a:t>9.5.2022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2003DD-B956-4332-B588-A05840B6A93C}" type="slidenum">
              <a:rPr lang="fi-FI" smtClean="0"/>
              <a:t>‹#›</a:t>
            </a:fld>
            <a:endParaRPr lang="fi-FI"/>
          </a:p>
        </p:txBody>
      </p:sp>
    </p:spTree>
    <p:extLst>
      <p:ext uri="{BB962C8B-B14F-4D97-AF65-F5344CB8AC3E}">
        <p14:creationId xmlns:p14="http://schemas.microsoft.com/office/powerpoint/2010/main" val="1217502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F3382D4F-7C84-480A-AC18-E63A4A650C5D}"/>
              </a:ext>
            </a:extLst>
          </p:cNvPr>
          <p:cNvSpPr/>
          <p:nvPr/>
        </p:nvSpPr>
        <p:spPr bwMode="hidden">
          <a:xfrm>
            <a:off x="0" y="0"/>
            <a:ext cx="12192000" cy="498486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p:cNvSpPr>
            <a:spLocks noGrp="1"/>
          </p:cNvSpPr>
          <p:nvPr>
            <p:ph type="ctrTitle"/>
          </p:nvPr>
        </p:nvSpPr>
        <p:spPr>
          <a:xfrm>
            <a:off x="1506000" y="467600"/>
            <a:ext cx="9180000" cy="2844000"/>
          </a:xfrm>
          <a:prstGeom prst="rect">
            <a:avLst/>
          </a:prstGeom>
        </p:spPr>
        <p:txBody>
          <a:bodyPr anchor="ctr">
            <a:normAutofit/>
          </a:bodyPr>
          <a:lstStyle>
            <a:lvl1pPr algn="ct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528000"/>
            <a:ext cx="9180000" cy="1440000"/>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5" name="Suorakulmio 4">
            <a:extLst>
              <a:ext uri="{FF2B5EF4-FFF2-40B4-BE49-F238E27FC236}">
                <a16:creationId xmlns:a16="http://schemas.microsoft.com/office/drawing/2014/main" id="{32CCB011-E2E3-4F2E-83BF-B901E38D14D9}"/>
              </a:ext>
            </a:extLst>
          </p:cNvPr>
          <p:cNvSpPr/>
          <p:nvPr/>
        </p:nvSpPr>
        <p:spPr bwMode="hidden">
          <a:xfrm>
            <a:off x="9140651" y="4984860"/>
            <a:ext cx="3048000" cy="1873140"/>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6" name="Kuva 5" descr="Digi- ja väestötietoviraston tunnus">
            <a:extLst>
              <a:ext uri="{FF2B5EF4-FFF2-40B4-BE49-F238E27FC236}">
                <a16:creationId xmlns:a16="http://schemas.microsoft.com/office/drawing/2014/main" id="{BACF3387-9082-4943-9AF5-7388D9A3DE5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1665969" y="5224614"/>
            <a:ext cx="2787211" cy="1278482"/>
          </a:xfrm>
          <a:prstGeom prst="rect">
            <a:avLst/>
          </a:prstGeom>
        </p:spPr>
      </p:pic>
      <p:grpSp>
        <p:nvGrpSpPr>
          <p:cNvPr id="9" name="Ryhmä 8">
            <a:extLst>
              <a:ext uri="{FF2B5EF4-FFF2-40B4-BE49-F238E27FC236}">
                <a16:creationId xmlns:a16="http://schemas.microsoft.com/office/drawing/2014/main" id="{BD8827BF-3D6D-4DF5-A30D-9A04A94C6FC0}"/>
              </a:ext>
            </a:extLst>
          </p:cNvPr>
          <p:cNvGrpSpPr/>
          <p:nvPr/>
        </p:nvGrpSpPr>
        <p:grpSpPr bwMode="hidden">
          <a:xfrm>
            <a:off x="6092651" y="4984860"/>
            <a:ext cx="3051349" cy="1873140"/>
            <a:chOff x="6092651" y="4984860"/>
            <a:chExt cx="3051349" cy="1873140"/>
          </a:xfrm>
        </p:grpSpPr>
        <p:sp>
          <p:nvSpPr>
            <p:cNvPr id="4" name="Suorakulmio 3">
              <a:extLst>
                <a:ext uri="{FF2B5EF4-FFF2-40B4-BE49-F238E27FC236}">
                  <a16:creationId xmlns:a16="http://schemas.microsoft.com/office/drawing/2014/main" id="{C3AABAE7-AA34-46B1-9B89-F0544A5D02B3}"/>
                </a:ext>
              </a:extLst>
            </p:cNvPr>
            <p:cNvSpPr/>
            <p:nvPr/>
          </p:nvSpPr>
          <p:spPr bwMode="hidden">
            <a:xfrm>
              <a:off x="6092651" y="4984860"/>
              <a:ext cx="3048000" cy="18731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7" name="Suorakulmio 6">
              <a:extLst>
                <a:ext uri="{FF2B5EF4-FFF2-40B4-BE49-F238E27FC236}">
                  <a16:creationId xmlns:a16="http://schemas.microsoft.com/office/drawing/2014/main" id="{92FDD505-F205-4559-B3F6-FCCB77DF07F2}"/>
                </a:ext>
              </a:extLst>
            </p:cNvPr>
            <p:cNvSpPr/>
            <p:nvPr/>
          </p:nvSpPr>
          <p:spPr bwMode="hidden">
            <a:xfrm>
              <a:off x="6096000" y="4984860"/>
              <a:ext cx="3048000" cy="1873140"/>
            </a:xfrm>
            <a:prstGeom prst="rect">
              <a:avLst/>
            </a:prstGeom>
            <a:blipFill dpi="0" rotWithShape="1">
              <a:blip r:embed="rId4">
                <a:extLst>
                  <a:ext uri="{96DAC541-7B7A-43D3-8B79-37D633B846F1}">
                    <asvg:svgBlip xmlns:asvg="http://schemas.microsoft.com/office/drawing/2016/SVG/main" r:embed="rId5"/>
                  </a:ext>
                </a:extLst>
              </a:blip>
              <a:srcRect/>
              <a:tile tx="374650" ty="26035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
        <p:nvSpPr>
          <p:cNvPr id="10" name="Päivämäärän paikkamerkki 9">
            <a:extLst>
              <a:ext uri="{FF2B5EF4-FFF2-40B4-BE49-F238E27FC236}">
                <a16:creationId xmlns:a16="http://schemas.microsoft.com/office/drawing/2014/main" id="{1FF6B260-4647-4494-BB9C-F1625C0D3038}"/>
              </a:ext>
            </a:extLst>
          </p:cNvPr>
          <p:cNvSpPr>
            <a:spLocks noGrp="1"/>
          </p:cNvSpPr>
          <p:nvPr>
            <p:ph type="dt" sz="half" idx="10"/>
          </p:nvPr>
        </p:nvSpPr>
        <p:spPr/>
        <p:txBody>
          <a:bodyPr/>
          <a:lstStyle>
            <a:lvl1pPr>
              <a:defRPr>
                <a:noFill/>
              </a:defRPr>
            </a:lvl1pPr>
          </a:lstStyle>
          <a:p>
            <a:fld id="{5A0DB9BF-0C07-4685-9A04-EC2F04C19FEE}" type="datetime1">
              <a:rPr lang="fi-FI" smtClean="0"/>
              <a:t>9.5.2022</a:t>
            </a:fld>
            <a:endParaRPr lang="fi-FI"/>
          </a:p>
        </p:txBody>
      </p:sp>
      <p:sp>
        <p:nvSpPr>
          <p:cNvPr id="11" name="Alatunnisteen paikkamerkki 10">
            <a:extLst>
              <a:ext uri="{FF2B5EF4-FFF2-40B4-BE49-F238E27FC236}">
                <a16:creationId xmlns:a16="http://schemas.microsoft.com/office/drawing/2014/main" id="{53A5B9F6-3F80-4CC4-BFF9-CF3E5F307175}"/>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179A90EC-8B4D-4700-93E1-94F210C1E71A}"/>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spTree>
    <p:extLst>
      <p:ext uri="{BB962C8B-B14F-4D97-AF65-F5344CB8AC3E}">
        <p14:creationId xmlns:p14="http://schemas.microsoft.com/office/powerpoint/2010/main" val="1625827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6" name="Sisällön paikkamerkki 5"/>
          <p:cNvSpPr>
            <a:spLocks noGrp="1"/>
          </p:cNvSpPr>
          <p:nvPr>
            <p:ph sz="quarter" idx="10"/>
          </p:nvPr>
        </p:nvSpPr>
        <p:spPr>
          <a:xfrm>
            <a:off x="684000"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Sisällön paikkamerkki 5"/>
          <p:cNvSpPr>
            <a:spLocks noGrp="1"/>
          </p:cNvSpPr>
          <p:nvPr>
            <p:ph sz="quarter" idx="11"/>
          </p:nvPr>
        </p:nvSpPr>
        <p:spPr>
          <a:xfrm>
            <a:off x="5908965"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3B38F236-9147-4969-9A1E-40F0954DF5E7}"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8680CC61-DB77-4485-B460-D8E4038D4204}" type="slidenum">
              <a:rPr lang="fi-FI" smtClean="0"/>
              <a:t>‹#›</a:t>
            </a:fld>
            <a:endParaRPr lang="fi-FI"/>
          </a:p>
        </p:txBody>
      </p:sp>
      <p:sp>
        <p:nvSpPr>
          <p:cNvPr id="7" name="Otsikko 6">
            <a:extLst>
              <a:ext uri="{FF2B5EF4-FFF2-40B4-BE49-F238E27FC236}">
                <a16:creationId xmlns:a16="http://schemas.microsoft.com/office/drawing/2014/main" id="{A926AF69-340F-4339-875D-0E52781B70E4}"/>
              </a:ext>
            </a:extLst>
          </p:cNvPr>
          <p:cNvSpPr>
            <a:spLocks noGrp="1"/>
          </p:cNvSpPr>
          <p:nvPr>
            <p:ph type="title"/>
          </p:nvPr>
        </p:nvSpPr>
        <p:spPr/>
        <p:txBody>
          <a:bodyPr/>
          <a:lstStyle/>
          <a:p>
            <a:r>
              <a:rPr lang="fi-FI"/>
              <a:t>Muokkaa ots. perustyyl. napsautt.</a:t>
            </a:r>
          </a:p>
        </p:txBody>
      </p:sp>
      <p:sp>
        <p:nvSpPr>
          <p:cNvPr id="9" name="Suorakulmio 8">
            <a:extLst>
              <a:ext uri="{FF2B5EF4-FFF2-40B4-BE49-F238E27FC236}">
                <a16:creationId xmlns:a16="http://schemas.microsoft.com/office/drawing/2014/main" id="{D159EC23-32AC-4A57-B362-E986AE830BEB}"/>
              </a:ext>
            </a:extLst>
          </p:cNvPr>
          <p:cNvSpPr/>
          <p:nvPr/>
        </p:nvSpPr>
        <p:spPr bwMode="hidden">
          <a:xfrm>
            <a:off x="11264201" y="0"/>
            <a:ext cx="927800"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1" name="Suorakulmio 10">
            <a:extLst>
              <a:ext uri="{FF2B5EF4-FFF2-40B4-BE49-F238E27FC236}">
                <a16:creationId xmlns:a16="http://schemas.microsoft.com/office/drawing/2014/main" id="{5D478EBF-7260-4333-A3DA-1A3FAB789462}"/>
              </a:ext>
            </a:extLst>
          </p:cNvPr>
          <p:cNvSpPr/>
          <p:nvPr/>
        </p:nvSpPr>
        <p:spPr bwMode="hidden">
          <a:xfrm>
            <a:off x="11264202" y="0"/>
            <a:ext cx="927797" cy="1686459"/>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12" name="Kuva 11" descr="Digi- ja väestötietoviraston tunnus">
            <a:extLst>
              <a:ext uri="{FF2B5EF4-FFF2-40B4-BE49-F238E27FC236}">
                <a16:creationId xmlns:a16="http://schemas.microsoft.com/office/drawing/2014/main" id="{8AA85937-5B2E-4F41-81B0-ED5CC46DCF3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3" name="Ryhmä 12">
            <a:extLst>
              <a:ext uri="{FF2B5EF4-FFF2-40B4-BE49-F238E27FC236}">
                <a16:creationId xmlns:a16="http://schemas.microsoft.com/office/drawing/2014/main" id="{57145983-7A52-449A-B262-21F547B26B93}"/>
              </a:ext>
            </a:extLst>
          </p:cNvPr>
          <p:cNvGrpSpPr/>
          <p:nvPr/>
        </p:nvGrpSpPr>
        <p:grpSpPr bwMode="hidden">
          <a:xfrm>
            <a:off x="11264198" y="1686458"/>
            <a:ext cx="927802" cy="1742542"/>
            <a:chOff x="11264198" y="1686458"/>
            <a:chExt cx="927802" cy="1742542"/>
          </a:xfrm>
        </p:grpSpPr>
        <p:sp>
          <p:nvSpPr>
            <p:cNvPr id="14" name="Suorakulmio 13">
              <a:extLst>
                <a:ext uri="{FF2B5EF4-FFF2-40B4-BE49-F238E27FC236}">
                  <a16:creationId xmlns:a16="http://schemas.microsoft.com/office/drawing/2014/main" id="{74E45BEC-ABB1-4C14-8C86-4238C511AA46}"/>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5" name="Suorakulmio 14">
              <a:extLst>
                <a:ext uri="{FF2B5EF4-FFF2-40B4-BE49-F238E27FC236}">
                  <a16:creationId xmlns:a16="http://schemas.microsoft.com/office/drawing/2014/main" id="{54E4311F-16F3-4D91-A9F1-55ACC07B1FC9}"/>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Tree>
    <p:extLst>
      <p:ext uri="{BB962C8B-B14F-4D97-AF65-F5344CB8AC3E}">
        <p14:creationId xmlns:p14="http://schemas.microsoft.com/office/powerpoint/2010/main" val="1662327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aksi sisältökohdetta 2">
    <p:spTree>
      <p:nvGrpSpPr>
        <p:cNvPr id="1" name=""/>
        <p:cNvGrpSpPr/>
        <p:nvPr/>
      </p:nvGrpSpPr>
      <p:grpSpPr>
        <a:xfrm>
          <a:off x="0" y="0"/>
          <a:ext cx="0" cy="0"/>
          <a:chOff x="0" y="0"/>
          <a:chExt cx="0" cy="0"/>
        </a:xfrm>
      </p:grpSpPr>
      <p:sp>
        <p:nvSpPr>
          <p:cNvPr id="6" name="Sisällön paikkamerkki 5"/>
          <p:cNvSpPr>
            <a:spLocks noGrp="1"/>
          </p:cNvSpPr>
          <p:nvPr>
            <p:ph sz="quarter" idx="10"/>
          </p:nvPr>
        </p:nvSpPr>
        <p:spPr>
          <a:xfrm>
            <a:off x="684000"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Sisällön paikkamerkki 5"/>
          <p:cNvSpPr>
            <a:spLocks noGrp="1"/>
          </p:cNvSpPr>
          <p:nvPr>
            <p:ph sz="quarter" idx="11"/>
          </p:nvPr>
        </p:nvSpPr>
        <p:spPr>
          <a:xfrm>
            <a:off x="5908965"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63964399-028A-41BA-B466-9F8C4F71216F}"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8680CC61-DB77-4485-B460-D8E4038D4204}" type="slidenum">
              <a:rPr lang="fi-FI" smtClean="0"/>
              <a:t>‹#›</a:t>
            </a:fld>
            <a:endParaRPr lang="fi-FI"/>
          </a:p>
        </p:txBody>
      </p:sp>
      <p:sp>
        <p:nvSpPr>
          <p:cNvPr id="7" name="Otsikko 6">
            <a:extLst>
              <a:ext uri="{FF2B5EF4-FFF2-40B4-BE49-F238E27FC236}">
                <a16:creationId xmlns:a16="http://schemas.microsoft.com/office/drawing/2014/main" id="{A926AF69-340F-4339-875D-0E52781B70E4}"/>
              </a:ext>
            </a:extLst>
          </p:cNvPr>
          <p:cNvSpPr>
            <a:spLocks noGrp="1"/>
          </p:cNvSpPr>
          <p:nvPr>
            <p:ph type="title"/>
          </p:nvPr>
        </p:nvSpPr>
        <p:spPr/>
        <p:txBody>
          <a:bodyPr/>
          <a:lstStyle/>
          <a:p>
            <a:r>
              <a:rPr lang="fi-FI"/>
              <a:t>Muokkaa ots. perustyyl. napsautt.</a:t>
            </a:r>
            <a:endParaRPr lang="fi-FI" dirty="0"/>
          </a:p>
        </p:txBody>
      </p:sp>
      <p:grpSp>
        <p:nvGrpSpPr>
          <p:cNvPr id="20" name="Ryhmä 19">
            <a:extLst>
              <a:ext uri="{FF2B5EF4-FFF2-40B4-BE49-F238E27FC236}">
                <a16:creationId xmlns:a16="http://schemas.microsoft.com/office/drawing/2014/main" id="{B2D0249D-8315-41B1-9780-9DAB2DB354D0}"/>
              </a:ext>
            </a:extLst>
          </p:cNvPr>
          <p:cNvGrpSpPr/>
          <p:nvPr/>
        </p:nvGrpSpPr>
        <p:grpSpPr>
          <a:xfrm>
            <a:off x="-3349" y="-1"/>
            <a:ext cx="12196317" cy="184444"/>
            <a:chOff x="-3349" y="-1"/>
            <a:chExt cx="12196317" cy="184444"/>
          </a:xfrm>
        </p:grpSpPr>
        <p:sp>
          <p:nvSpPr>
            <p:cNvPr id="21" name="Suorakulmio 20">
              <a:extLst>
                <a:ext uri="{FF2B5EF4-FFF2-40B4-BE49-F238E27FC236}">
                  <a16:creationId xmlns:a16="http://schemas.microsoft.com/office/drawing/2014/main" id="{AED9E84E-5216-47DA-ADD8-5D15C1AC3B41}"/>
                </a:ext>
              </a:extLst>
            </p:cNvPr>
            <p:cNvSpPr/>
            <p:nvPr/>
          </p:nvSpPr>
          <p:spPr>
            <a:xfrm>
              <a:off x="9133255"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2" name="Suorakulmio 21">
              <a:extLst>
                <a:ext uri="{FF2B5EF4-FFF2-40B4-BE49-F238E27FC236}">
                  <a16:creationId xmlns:a16="http://schemas.microsoft.com/office/drawing/2014/main" id="{67F5547C-7954-4F4D-AC74-4A6EA2875AAC}"/>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3" name="Suorakulmio 22">
              <a:extLst>
                <a:ext uri="{FF2B5EF4-FFF2-40B4-BE49-F238E27FC236}">
                  <a16:creationId xmlns:a16="http://schemas.microsoft.com/office/drawing/2014/main" id="{87BBA05F-9F93-4AA6-84F8-33F19AED12C9}"/>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1246507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7E8B0C-E577-4695-957B-1C995442E487}"/>
              </a:ext>
            </a:extLst>
          </p:cNvPr>
          <p:cNvSpPr>
            <a:spLocks noGrp="1"/>
          </p:cNvSpPr>
          <p:nvPr>
            <p:ph type="title" hasCustomPrompt="1"/>
          </p:nvPr>
        </p:nvSpPr>
        <p:spPr>
          <a:xfrm>
            <a:off x="6552000" y="144000"/>
            <a:ext cx="5040000" cy="1224000"/>
          </a:xfrm>
        </p:spPr>
        <p:txBody>
          <a:bodyPr/>
          <a:lstStyle>
            <a:lvl1pPr>
              <a:defRPr/>
            </a:lvl1pPr>
          </a:lstStyle>
          <a:p>
            <a:r>
              <a:rPr lang="fi-FI" dirty="0"/>
              <a:t>Lisää otsikko</a:t>
            </a:r>
          </a:p>
        </p:txBody>
      </p:sp>
      <p:sp>
        <p:nvSpPr>
          <p:cNvPr id="6" name="Sisällön paikkamerkki 5"/>
          <p:cNvSpPr>
            <a:spLocks noGrp="1"/>
          </p:cNvSpPr>
          <p:nvPr>
            <p:ph sz="quarter" idx="10"/>
          </p:nvPr>
        </p:nvSpPr>
        <p:spPr>
          <a:xfrm>
            <a:off x="6552000" y="1692000"/>
            <a:ext cx="5040000" cy="4176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0"/>
            <a:ext cx="6098400" cy="6858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2BCE5D3A-705B-4A98-A1D7-037311D2D683}"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8680CC61-DB77-4485-B460-D8E4038D4204}" type="slidenum">
              <a:rPr lang="fi-FI" smtClean="0"/>
              <a:t>‹#›</a:t>
            </a:fld>
            <a:endParaRPr lang="fi-FI"/>
          </a:p>
        </p:txBody>
      </p:sp>
    </p:spTree>
    <p:extLst>
      <p:ext uri="{BB962C8B-B14F-4D97-AF65-F5344CB8AC3E}">
        <p14:creationId xmlns:p14="http://schemas.microsoft.com/office/powerpoint/2010/main" val="554851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sisältö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53AF88-2FB5-4066-A63D-AF08E623331F}"/>
              </a:ext>
            </a:extLst>
          </p:cNvPr>
          <p:cNvSpPr>
            <a:spLocks noGrp="1"/>
          </p:cNvSpPr>
          <p:nvPr>
            <p:ph type="title" hasCustomPrompt="1"/>
          </p:nvPr>
        </p:nvSpPr>
        <p:spPr>
          <a:xfrm>
            <a:off x="6552000" y="144000"/>
            <a:ext cx="5040000" cy="1224000"/>
          </a:xfrm>
        </p:spPr>
        <p:txBody>
          <a:bodyPr/>
          <a:lstStyle>
            <a:lvl1pPr>
              <a:defRPr/>
            </a:lvl1pPr>
          </a:lstStyle>
          <a:p>
            <a:r>
              <a:rPr lang="fi-FI" dirty="0"/>
              <a:t>Lisää otsikko</a:t>
            </a:r>
          </a:p>
        </p:txBody>
      </p:sp>
      <p:sp>
        <p:nvSpPr>
          <p:cNvPr id="6" name="Sisällön paikkamerkki 5"/>
          <p:cNvSpPr>
            <a:spLocks noGrp="1"/>
          </p:cNvSpPr>
          <p:nvPr>
            <p:ph sz="quarter" idx="10"/>
          </p:nvPr>
        </p:nvSpPr>
        <p:spPr>
          <a:xfrm>
            <a:off x="6552000" y="1980000"/>
            <a:ext cx="5040000" cy="4176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177800"/>
            <a:ext cx="6098400" cy="6696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D3C4963C-5D8C-4E5A-8575-F614BE7FCE5D}"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8680CC61-DB77-4485-B460-D8E4038D4204}" type="slidenum">
              <a:rPr lang="fi-FI" smtClean="0"/>
              <a:t>‹#›</a:t>
            </a:fld>
            <a:endParaRPr lang="fi-FI"/>
          </a:p>
        </p:txBody>
      </p:sp>
      <p:grpSp>
        <p:nvGrpSpPr>
          <p:cNvPr id="8" name="Ryhmä 7">
            <a:extLst>
              <a:ext uri="{FF2B5EF4-FFF2-40B4-BE49-F238E27FC236}">
                <a16:creationId xmlns:a16="http://schemas.microsoft.com/office/drawing/2014/main" id="{0B889DA2-6ABB-4EFE-B6AF-612F35A91766}"/>
              </a:ext>
            </a:extLst>
          </p:cNvPr>
          <p:cNvGrpSpPr/>
          <p:nvPr/>
        </p:nvGrpSpPr>
        <p:grpSpPr>
          <a:xfrm>
            <a:off x="-3349" y="-1"/>
            <a:ext cx="12196317" cy="184444"/>
            <a:chOff x="-3349" y="-1"/>
            <a:chExt cx="12196317" cy="184444"/>
          </a:xfrm>
        </p:grpSpPr>
        <p:sp>
          <p:nvSpPr>
            <p:cNvPr id="10" name="Suorakulmio 9">
              <a:extLst>
                <a:ext uri="{FF2B5EF4-FFF2-40B4-BE49-F238E27FC236}">
                  <a16:creationId xmlns:a16="http://schemas.microsoft.com/office/drawing/2014/main" id="{81249EA6-2B9B-476A-8613-FA520AA1D78E}"/>
                </a:ext>
              </a:extLst>
            </p:cNvPr>
            <p:cNvSpPr/>
            <p:nvPr/>
          </p:nvSpPr>
          <p:spPr>
            <a:xfrm>
              <a:off x="9133255"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Suorakulmio 10">
              <a:extLst>
                <a:ext uri="{FF2B5EF4-FFF2-40B4-BE49-F238E27FC236}">
                  <a16:creationId xmlns:a16="http://schemas.microsoft.com/office/drawing/2014/main" id="{8F358FB2-A4DC-4AC9-8D4C-4F349A6FDCA6}"/>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2" name="Suorakulmio 11">
              <a:extLst>
                <a:ext uri="{FF2B5EF4-FFF2-40B4-BE49-F238E27FC236}">
                  <a16:creationId xmlns:a16="http://schemas.microsoft.com/office/drawing/2014/main" id="{06FFC29D-9168-46DC-98B8-6113FC96D5D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1229765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Osan ylätunniste">
    <p:bg>
      <p:bgPr>
        <a:solidFill>
          <a:schemeClr val="tx2"/>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583018"/>
            <a:ext cx="7831000" cy="3780000"/>
          </a:xfrm>
          <a:prstGeom prst="rect">
            <a:avLst/>
          </a:prstGeom>
        </p:spPr>
        <p:txBody>
          <a:bodyPr anchor="ctr">
            <a:normAutofit/>
          </a:bodyPr>
          <a:lstStyle>
            <a:lvl1pP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4" name="Suorakulmio 3">
            <a:extLst>
              <a:ext uri="{FF2B5EF4-FFF2-40B4-BE49-F238E27FC236}">
                <a16:creationId xmlns:a16="http://schemas.microsoft.com/office/drawing/2014/main" id="{0131D400-A51F-4E9A-8776-CC32B0896B0D}"/>
              </a:ext>
            </a:extLst>
          </p:cNvPr>
          <p:cNvSpPr/>
          <p:nvPr/>
        </p:nvSpPr>
        <p:spPr bwMode="hidden">
          <a:xfrm>
            <a:off x="9537540" y="0"/>
            <a:ext cx="265446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Suorakulmio 4">
            <a:extLst>
              <a:ext uri="{FF2B5EF4-FFF2-40B4-BE49-F238E27FC236}">
                <a16:creationId xmlns:a16="http://schemas.microsoft.com/office/drawing/2014/main" id="{C1194658-33A7-428A-94A4-3B04F135436C}"/>
              </a:ext>
            </a:extLst>
          </p:cNvPr>
          <p:cNvSpPr/>
          <p:nvPr/>
        </p:nvSpPr>
        <p:spPr bwMode="hidden">
          <a:xfrm>
            <a:off x="9537538" y="0"/>
            <a:ext cx="2654462" cy="1686459"/>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0" name="Ryhmä 9">
            <a:extLst>
              <a:ext uri="{FF2B5EF4-FFF2-40B4-BE49-F238E27FC236}">
                <a16:creationId xmlns:a16="http://schemas.microsoft.com/office/drawing/2014/main" id="{DD8B682A-67E4-46A6-BF9B-BB9CFF0FF7D4}"/>
              </a:ext>
            </a:extLst>
          </p:cNvPr>
          <p:cNvGrpSpPr/>
          <p:nvPr/>
        </p:nvGrpSpPr>
        <p:grpSpPr bwMode="hidden">
          <a:xfrm>
            <a:off x="9537538" y="1686458"/>
            <a:ext cx="2654462" cy="3485083"/>
            <a:chOff x="9537538" y="1686458"/>
            <a:chExt cx="2654462" cy="3485083"/>
          </a:xfrm>
        </p:grpSpPr>
        <p:sp>
          <p:nvSpPr>
            <p:cNvPr id="8" name="Suorakulmio 7">
              <a:extLst>
                <a:ext uri="{FF2B5EF4-FFF2-40B4-BE49-F238E27FC236}">
                  <a16:creationId xmlns:a16="http://schemas.microsoft.com/office/drawing/2014/main" id="{E0F50E4C-D7C1-4D38-8956-62CA7B75DA2C}"/>
                </a:ext>
              </a:extLst>
            </p:cNvPr>
            <p:cNvSpPr/>
            <p:nvPr/>
          </p:nvSpPr>
          <p:spPr bwMode="hidden">
            <a:xfrm>
              <a:off x="9537539" y="1686459"/>
              <a:ext cx="2654461" cy="3485082"/>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io 8">
              <a:extLst>
                <a:ext uri="{FF2B5EF4-FFF2-40B4-BE49-F238E27FC236}">
                  <a16:creationId xmlns:a16="http://schemas.microsoft.com/office/drawing/2014/main" id="{752EF954-A7E9-4DC0-8EB8-7520B2D8E250}"/>
                </a:ext>
              </a:extLst>
            </p:cNvPr>
            <p:cNvSpPr/>
            <p:nvPr/>
          </p:nvSpPr>
          <p:spPr bwMode="hidden">
            <a:xfrm>
              <a:off x="9537538" y="1686458"/>
              <a:ext cx="2654462" cy="3485081"/>
            </a:xfrm>
            <a:prstGeom prst="rect">
              <a:avLst/>
            </a:prstGeom>
            <a:blipFill dpi="0" rotWithShape="1">
              <a:blip r:embed="rId4">
                <a:extLst>
                  <a:ext uri="{96DAC541-7B7A-43D3-8B79-37D633B846F1}">
                    <asvg:svgBlip xmlns:asvg="http://schemas.microsoft.com/office/drawing/2016/SVG/main" r:embed="rId5"/>
                  </a:ext>
                </a:extLst>
              </a:blip>
              <a:srcRect/>
              <a:tile tx="0" ty="25400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
        <p:nvSpPr>
          <p:cNvPr id="7" name="Päivämäärän paikkamerkki 6">
            <a:extLst>
              <a:ext uri="{FF2B5EF4-FFF2-40B4-BE49-F238E27FC236}">
                <a16:creationId xmlns:a16="http://schemas.microsoft.com/office/drawing/2014/main" id="{197C2E35-5949-46BD-873D-3B12F62EEF1E}"/>
              </a:ext>
            </a:extLst>
          </p:cNvPr>
          <p:cNvSpPr>
            <a:spLocks noGrp="1"/>
          </p:cNvSpPr>
          <p:nvPr>
            <p:ph type="dt" sz="half" idx="10"/>
          </p:nvPr>
        </p:nvSpPr>
        <p:spPr/>
        <p:txBody>
          <a:bodyPr/>
          <a:lstStyle>
            <a:lvl1pPr>
              <a:defRPr>
                <a:noFill/>
              </a:defRPr>
            </a:lvl1pPr>
          </a:lstStyle>
          <a:p>
            <a:fld id="{3D84EAE8-E80D-4D54-B622-92B8A34C5875}" type="datetime1">
              <a:rPr lang="fi-FI" smtClean="0"/>
              <a:t>9.5.2022</a:t>
            </a:fld>
            <a:endParaRPr lang="fi-FI"/>
          </a:p>
        </p:txBody>
      </p:sp>
      <p:sp>
        <p:nvSpPr>
          <p:cNvPr id="11" name="Alatunnisteen paikkamerkki 10">
            <a:extLst>
              <a:ext uri="{FF2B5EF4-FFF2-40B4-BE49-F238E27FC236}">
                <a16:creationId xmlns:a16="http://schemas.microsoft.com/office/drawing/2014/main" id="{E5C2EC7C-6591-4F5A-8AD2-29EB4012BF26}"/>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0BA36DD4-C3E7-4A22-A4E1-5BAF3ECE8122}"/>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spTree>
    <p:extLst>
      <p:ext uri="{BB962C8B-B14F-4D97-AF65-F5344CB8AC3E}">
        <p14:creationId xmlns:p14="http://schemas.microsoft.com/office/powerpoint/2010/main" val="1237451046"/>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Osan ylätunniste 2">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583018"/>
            <a:ext cx="7831000" cy="3780000"/>
          </a:xfrm>
          <a:prstGeom prst="rect">
            <a:avLst/>
          </a:prstGeom>
        </p:spPr>
        <p:txBody>
          <a:bodyPr anchor="ctr">
            <a:normAutofit/>
          </a:bodyPr>
          <a:lstStyle>
            <a:lvl1pPr>
              <a:defRPr sz="4800">
                <a:solidFill>
                  <a:schemeClr val="tx2"/>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rgbClr val="1E1E1E"/>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4" name="Suorakulmio 3">
            <a:extLst>
              <a:ext uri="{FF2B5EF4-FFF2-40B4-BE49-F238E27FC236}">
                <a16:creationId xmlns:a16="http://schemas.microsoft.com/office/drawing/2014/main" id="{0131D400-A51F-4E9A-8776-CC32B0896B0D}"/>
              </a:ext>
            </a:extLst>
          </p:cNvPr>
          <p:cNvSpPr/>
          <p:nvPr/>
        </p:nvSpPr>
        <p:spPr bwMode="hidden">
          <a:xfrm>
            <a:off x="9537540" y="0"/>
            <a:ext cx="2654462"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Suorakulmio 4">
            <a:extLst>
              <a:ext uri="{FF2B5EF4-FFF2-40B4-BE49-F238E27FC236}">
                <a16:creationId xmlns:a16="http://schemas.microsoft.com/office/drawing/2014/main" id="{C1194658-33A7-428A-94A4-3B04F135436C}"/>
              </a:ext>
            </a:extLst>
          </p:cNvPr>
          <p:cNvSpPr/>
          <p:nvPr/>
        </p:nvSpPr>
        <p:spPr bwMode="hidden">
          <a:xfrm>
            <a:off x="9537538" y="0"/>
            <a:ext cx="2654462" cy="1686459"/>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0" name="Ryhmä 9">
            <a:extLst>
              <a:ext uri="{FF2B5EF4-FFF2-40B4-BE49-F238E27FC236}">
                <a16:creationId xmlns:a16="http://schemas.microsoft.com/office/drawing/2014/main" id="{DD8B682A-67E4-46A6-BF9B-BB9CFF0FF7D4}"/>
              </a:ext>
            </a:extLst>
          </p:cNvPr>
          <p:cNvGrpSpPr/>
          <p:nvPr/>
        </p:nvGrpSpPr>
        <p:grpSpPr bwMode="hidden">
          <a:xfrm>
            <a:off x="9537538" y="1686458"/>
            <a:ext cx="2654462" cy="3485083"/>
            <a:chOff x="9537538" y="1686458"/>
            <a:chExt cx="2654462" cy="3485083"/>
          </a:xfrm>
        </p:grpSpPr>
        <p:sp>
          <p:nvSpPr>
            <p:cNvPr id="8" name="Suorakulmio 7">
              <a:extLst>
                <a:ext uri="{FF2B5EF4-FFF2-40B4-BE49-F238E27FC236}">
                  <a16:creationId xmlns:a16="http://schemas.microsoft.com/office/drawing/2014/main" id="{E0F50E4C-D7C1-4D38-8956-62CA7B75DA2C}"/>
                </a:ext>
              </a:extLst>
            </p:cNvPr>
            <p:cNvSpPr/>
            <p:nvPr/>
          </p:nvSpPr>
          <p:spPr bwMode="hidden">
            <a:xfrm>
              <a:off x="9537539" y="1686459"/>
              <a:ext cx="2654461" cy="3485082"/>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io 8">
              <a:extLst>
                <a:ext uri="{FF2B5EF4-FFF2-40B4-BE49-F238E27FC236}">
                  <a16:creationId xmlns:a16="http://schemas.microsoft.com/office/drawing/2014/main" id="{752EF954-A7E9-4DC0-8EB8-7520B2D8E250}"/>
                </a:ext>
              </a:extLst>
            </p:cNvPr>
            <p:cNvSpPr/>
            <p:nvPr/>
          </p:nvSpPr>
          <p:spPr bwMode="hidden">
            <a:xfrm>
              <a:off x="9537538" y="1686458"/>
              <a:ext cx="2654462" cy="3485081"/>
            </a:xfrm>
            <a:prstGeom prst="rect">
              <a:avLst/>
            </a:prstGeom>
            <a:blipFill dpi="0" rotWithShape="1">
              <a:blip r:embed="rId4">
                <a:extLst>
                  <a:ext uri="{96DAC541-7B7A-43D3-8B79-37D633B846F1}">
                    <asvg:svgBlip xmlns:asvg="http://schemas.microsoft.com/office/drawing/2016/SVG/main" r:embed="rId5"/>
                  </a:ext>
                </a:extLst>
              </a:blip>
              <a:srcRect/>
              <a:tile tx="0" ty="25400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
        <p:nvSpPr>
          <p:cNvPr id="7" name="Päivämäärän paikkamerkki 6">
            <a:extLst>
              <a:ext uri="{FF2B5EF4-FFF2-40B4-BE49-F238E27FC236}">
                <a16:creationId xmlns:a16="http://schemas.microsoft.com/office/drawing/2014/main" id="{3585933E-E513-4D2D-80F4-4DDBF5BBFE76}"/>
              </a:ext>
            </a:extLst>
          </p:cNvPr>
          <p:cNvSpPr>
            <a:spLocks noGrp="1"/>
          </p:cNvSpPr>
          <p:nvPr>
            <p:ph type="dt" sz="half" idx="10"/>
          </p:nvPr>
        </p:nvSpPr>
        <p:spPr/>
        <p:txBody>
          <a:bodyPr/>
          <a:lstStyle>
            <a:lvl1pPr>
              <a:defRPr>
                <a:noFill/>
              </a:defRPr>
            </a:lvl1pPr>
          </a:lstStyle>
          <a:p>
            <a:fld id="{69B88E5A-55C6-4085-A27D-951FE5D51BE7}" type="datetime1">
              <a:rPr lang="fi-FI" smtClean="0"/>
              <a:t>9.5.2022</a:t>
            </a:fld>
            <a:endParaRPr lang="fi-FI"/>
          </a:p>
        </p:txBody>
      </p:sp>
      <p:sp>
        <p:nvSpPr>
          <p:cNvPr id="11" name="Alatunnisteen paikkamerkki 10">
            <a:extLst>
              <a:ext uri="{FF2B5EF4-FFF2-40B4-BE49-F238E27FC236}">
                <a16:creationId xmlns:a16="http://schemas.microsoft.com/office/drawing/2014/main" id="{F5A47C6D-ED80-42DB-BFC6-B25792E284EB}"/>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46A0DB30-44AF-4FD4-B5C2-C0A11B7E5DAE}"/>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spTree>
    <p:extLst>
      <p:ext uri="{BB962C8B-B14F-4D97-AF65-F5344CB8AC3E}">
        <p14:creationId xmlns:p14="http://schemas.microsoft.com/office/powerpoint/2010/main" val="4146128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Osan ylätunniste 3">
    <p:bg>
      <p:bgPr>
        <a:solidFill>
          <a:schemeClr val="tx2"/>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2349001"/>
            <a:ext cx="7831000" cy="2160000"/>
          </a:xfrm>
          <a:prstGeom prst="rect">
            <a:avLst/>
          </a:prstGeom>
        </p:spPr>
        <p:txBody>
          <a:bodyPr anchor="ctr">
            <a:normAutofit/>
          </a:bodyPr>
          <a:lstStyle>
            <a:lvl1pP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7" name="Päivämäärän paikkamerkki 6">
            <a:extLst>
              <a:ext uri="{FF2B5EF4-FFF2-40B4-BE49-F238E27FC236}">
                <a16:creationId xmlns:a16="http://schemas.microsoft.com/office/drawing/2014/main" id="{197C2E35-5949-46BD-873D-3B12F62EEF1E}"/>
              </a:ext>
            </a:extLst>
          </p:cNvPr>
          <p:cNvSpPr>
            <a:spLocks noGrp="1"/>
          </p:cNvSpPr>
          <p:nvPr>
            <p:ph type="dt" sz="half" idx="10"/>
          </p:nvPr>
        </p:nvSpPr>
        <p:spPr/>
        <p:txBody>
          <a:bodyPr/>
          <a:lstStyle>
            <a:lvl1pPr>
              <a:defRPr>
                <a:noFill/>
              </a:defRPr>
            </a:lvl1pPr>
          </a:lstStyle>
          <a:p>
            <a:fld id="{FCFD3CDE-3CA3-49E4-BA2F-69F9BB9D430B}" type="datetime1">
              <a:rPr lang="fi-FI" smtClean="0"/>
              <a:t>9.5.2022</a:t>
            </a:fld>
            <a:endParaRPr lang="fi-FI"/>
          </a:p>
        </p:txBody>
      </p:sp>
      <p:sp>
        <p:nvSpPr>
          <p:cNvPr id="11" name="Alatunnisteen paikkamerkki 10">
            <a:extLst>
              <a:ext uri="{FF2B5EF4-FFF2-40B4-BE49-F238E27FC236}">
                <a16:creationId xmlns:a16="http://schemas.microsoft.com/office/drawing/2014/main" id="{E5C2EC7C-6591-4F5A-8AD2-29EB4012BF26}"/>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0BA36DD4-C3E7-4A22-A4E1-5BAF3ECE8122}"/>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grpSp>
        <p:nvGrpSpPr>
          <p:cNvPr id="13" name="Ryhmä 12">
            <a:extLst>
              <a:ext uri="{FF2B5EF4-FFF2-40B4-BE49-F238E27FC236}">
                <a16:creationId xmlns:a16="http://schemas.microsoft.com/office/drawing/2014/main" id="{11AFF80D-D3E5-423A-96AE-7311558F83BF}"/>
              </a:ext>
            </a:extLst>
          </p:cNvPr>
          <p:cNvGrpSpPr/>
          <p:nvPr/>
        </p:nvGrpSpPr>
        <p:grpSpPr bwMode="ltGray">
          <a:xfrm>
            <a:off x="-3349" y="-1"/>
            <a:ext cx="12196317" cy="184444"/>
            <a:chOff x="-3349" y="-1"/>
            <a:chExt cx="12196317" cy="184444"/>
          </a:xfrm>
        </p:grpSpPr>
        <p:sp>
          <p:nvSpPr>
            <p:cNvPr id="14" name="Suorakulmio 13">
              <a:extLst>
                <a:ext uri="{FF2B5EF4-FFF2-40B4-BE49-F238E27FC236}">
                  <a16:creationId xmlns:a16="http://schemas.microsoft.com/office/drawing/2014/main" id="{CECF133C-4B96-4CB3-ABCE-F866667A4658}"/>
                </a:ext>
              </a:extLst>
            </p:cNvPr>
            <p:cNvSpPr/>
            <p:nvPr/>
          </p:nvSpPr>
          <p:spPr bwMode="ltGray">
            <a:xfrm>
              <a:off x="9133255"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07875BE8-0288-4A8E-BCE9-F343B54BCDC1}"/>
                </a:ext>
              </a:extLst>
            </p:cNvPr>
            <p:cNvSpPr/>
            <p:nvPr/>
          </p:nvSpPr>
          <p:spPr bwMode="ltGray">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722ECC97-2AC3-4CD1-B686-55337FB517D3}"/>
                </a:ext>
              </a:extLst>
            </p:cNvPr>
            <p:cNvSpPr/>
            <p:nvPr/>
          </p:nvSpPr>
          <p:spPr bwMode="ltGray">
            <a:xfrm>
              <a:off x="-3349" y="0"/>
              <a:ext cx="6099349" cy="18444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2071420165"/>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Osan ylätunniste 4">
    <p:bg>
      <p:bgPr>
        <a:solidFill>
          <a:schemeClr val="bg1"/>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2349001"/>
            <a:ext cx="7831000" cy="2160000"/>
          </a:xfrm>
          <a:prstGeom prst="rect">
            <a:avLst/>
          </a:prstGeom>
        </p:spPr>
        <p:txBody>
          <a:bodyPr anchor="ctr">
            <a:normAutofit/>
          </a:bodyPr>
          <a:lstStyle>
            <a:lvl1pPr>
              <a:defRPr sz="4800">
                <a:solidFill>
                  <a:srgbClr val="003479"/>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tx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7" name="Päivämäärän paikkamerkki 6">
            <a:extLst>
              <a:ext uri="{FF2B5EF4-FFF2-40B4-BE49-F238E27FC236}">
                <a16:creationId xmlns:a16="http://schemas.microsoft.com/office/drawing/2014/main" id="{197C2E35-5949-46BD-873D-3B12F62EEF1E}"/>
              </a:ext>
            </a:extLst>
          </p:cNvPr>
          <p:cNvSpPr>
            <a:spLocks noGrp="1"/>
          </p:cNvSpPr>
          <p:nvPr>
            <p:ph type="dt" sz="half" idx="10"/>
          </p:nvPr>
        </p:nvSpPr>
        <p:spPr/>
        <p:txBody>
          <a:bodyPr/>
          <a:lstStyle>
            <a:lvl1pPr>
              <a:defRPr>
                <a:noFill/>
              </a:defRPr>
            </a:lvl1pPr>
          </a:lstStyle>
          <a:p>
            <a:fld id="{4F529F36-1FFE-41F7-BF71-E99B794182B9}" type="datetime1">
              <a:rPr lang="fi-FI" smtClean="0"/>
              <a:t>9.5.2022</a:t>
            </a:fld>
            <a:endParaRPr lang="fi-FI"/>
          </a:p>
        </p:txBody>
      </p:sp>
      <p:sp>
        <p:nvSpPr>
          <p:cNvPr id="11" name="Alatunnisteen paikkamerkki 10">
            <a:extLst>
              <a:ext uri="{FF2B5EF4-FFF2-40B4-BE49-F238E27FC236}">
                <a16:creationId xmlns:a16="http://schemas.microsoft.com/office/drawing/2014/main" id="{E5C2EC7C-6591-4F5A-8AD2-29EB4012BF26}"/>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0BA36DD4-C3E7-4A22-A4E1-5BAF3ECE8122}"/>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grpSp>
        <p:nvGrpSpPr>
          <p:cNvPr id="13" name="Ryhmä 12">
            <a:extLst>
              <a:ext uri="{FF2B5EF4-FFF2-40B4-BE49-F238E27FC236}">
                <a16:creationId xmlns:a16="http://schemas.microsoft.com/office/drawing/2014/main" id="{11AFF80D-D3E5-423A-96AE-7311558F83BF}"/>
              </a:ext>
            </a:extLst>
          </p:cNvPr>
          <p:cNvGrpSpPr/>
          <p:nvPr/>
        </p:nvGrpSpPr>
        <p:grpSpPr>
          <a:xfrm>
            <a:off x="-3349" y="-1"/>
            <a:ext cx="12196317" cy="184444"/>
            <a:chOff x="-3349" y="-1"/>
            <a:chExt cx="12196317" cy="184444"/>
          </a:xfrm>
        </p:grpSpPr>
        <p:sp>
          <p:nvSpPr>
            <p:cNvPr id="14" name="Suorakulmio 13">
              <a:extLst>
                <a:ext uri="{FF2B5EF4-FFF2-40B4-BE49-F238E27FC236}">
                  <a16:creationId xmlns:a16="http://schemas.microsoft.com/office/drawing/2014/main" id="{CECF133C-4B96-4CB3-ABCE-F866667A4658}"/>
                </a:ext>
              </a:extLst>
            </p:cNvPr>
            <p:cNvSpPr/>
            <p:nvPr/>
          </p:nvSpPr>
          <p:spPr>
            <a:xfrm>
              <a:off x="9133255"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07875BE8-0288-4A8E-BCE9-F343B54BCDC1}"/>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722ECC97-2AC3-4CD1-B686-55337FB517D3}"/>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1515142750"/>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Kuvadia">
    <p:spTree>
      <p:nvGrpSpPr>
        <p:cNvPr id="1" name=""/>
        <p:cNvGrpSpPr/>
        <p:nvPr/>
      </p:nvGrpSpPr>
      <p:grpSpPr>
        <a:xfrm>
          <a:off x="0" y="0"/>
          <a:ext cx="0" cy="0"/>
          <a:chOff x="0" y="0"/>
          <a:chExt cx="0" cy="0"/>
        </a:xfrm>
      </p:grpSpPr>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0"/>
            <a:ext cx="11268000" cy="6858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44B24E19-AE81-4F5E-BD9B-B9C038C6507C}"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8680CC61-DB77-4485-B460-D8E4038D4204}" type="slidenum">
              <a:rPr lang="fi-FI" smtClean="0"/>
              <a:t>‹#›</a:t>
            </a:fld>
            <a:endParaRPr lang="fi-FI"/>
          </a:p>
        </p:txBody>
      </p:sp>
    </p:spTree>
    <p:extLst>
      <p:ext uri="{BB962C8B-B14F-4D97-AF65-F5344CB8AC3E}">
        <p14:creationId xmlns:p14="http://schemas.microsoft.com/office/powerpoint/2010/main" val="3919240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Kuvadia 2">
    <p:spTree>
      <p:nvGrpSpPr>
        <p:cNvPr id="1" name=""/>
        <p:cNvGrpSpPr/>
        <p:nvPr/>
      </p:nvGrpSpPr>
      <p:grpSpPr>
        <a:xfrm>
          <a:off x="0" y="0"/>
          <a:ext cx="0" cy="0"/>
          <a:chOff x="0" y="0"/>
          <a:chExt cx="0" cy="0"/>
        </a:xfrm>
      </p:grpSpPr>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177800"/>
            <a:ext cx="11268000" cy="6696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75036298-94A4-4658-9564-E406B25C31D3}"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8680CC61-DB77-4485-B460-D8E4038D4204}" type="slidenum">
              <a:rPr lang="fi-FI" smtClean="0"/>
              <a:t>‹#›</a:t>
            </a:fld>
            <a:endParaRPr lang="fi-FI"/>
          </a:p>
        </p:txBody>
      </p:sp>
      <p:grpSp>
        <p:nvGrpSpPr>
          <p:cNvPr id="14" name="Ryhmä 13">
            <a:extLst>
              <a:ext uri="{FF2B5EF4-FFF2-40B4-BE49-F238E27FC236}">
                <a16:creationId xmlns:a16="http://schemas.microsoft.com/office/drawing/2014/main" id="{190E73AA-F0FE-4DF0-BC0E-A98421FC5DBA}"/>
              </a:ext>
            </a:extLst>
          </p:cNvPr>
          <p:cNvGrpSpPr/>
          <p:nvPr/>
        </p:nvGrpSpPr>
        <p:grpSpPr>
          <a:xfrm>
            <a:off x="-3349" y="-1"/>
            <a:ext cx="12196317" cy="184444"/>
            <a:chOff x="-3349" y="-1"/>
            <a:chExt cx="12196317" cy="184444"/>
          </a:xfrm>
        </p:grpSpPr>
        <p:sp>
          <p:nvSpPr>
            <p:cNvPr id="15" name="Suorakulmio 14">
              <a:extLst>
                <a:ext uri="{FF2B5EF4-FFF2-40B4-BE49-F238E27FC236}">
                  <a16:creationId xmlns:a16="http://schemas.microsoft.com/office/drawing/2014/main" id="{4436CC7E-BC95-4A9F-8C18-564ADE79F7C8}"/>
                </a:ext>
              </a:extLst>
            </p:cNvPr>
            <p:cNvSpPr/>
            <p:nvPr/>
          </p:nvSpPr>
          <p:spPr>
            <a:xfrm>
              <a:off x="9133255"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9C867BD7-30D4-46E5-8607-A4875A9CE557}"/>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 name="Suorakulmio 16">
              <a:extLst>
                <a:ext uri="{FF2B5EF4-FFF2-40B4-BE49-F238E27FC236}">
                  <a16:creationId xmlns:a16="http://schemas.microsoft.com/office/drawing/2014/main" id="{57087915-E1F7-4CC7-B9D1-17F2E14E4B3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305104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tsikko ja sisältö">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a:xfrm>
            <a:off x="684000" y="1692000"/>
            <a:ext cx="10260000" cy="4608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EC74A308-622B-48D4-A7AA-B474E127854F}"/>
              </a:ext>
            </a:extLst>
          </p:cNvPr>
          <p:cNvSpPr>
            <a:spLocks noGrp="1"/>
          </p:cNvSpPr>
          <p:nvPr>
            <p:ph type="dt" sz="half" idx="10"/>
          </p:nvPr>
        </p:nvSpPr>
        <p:spPr/>
        <p:txBody>
          <a:bodyPr/>
          <a:lstStyle/>
          <a:p>
            <a:fld id="{7D0ED2FC-7D1D-4B82-9C2F-6537B52E1483}" type="datetime1">
              <a:rPr lang="fi-FI" smtClean="0"/>
              <a:t>9.5.2022</a:t>
            </a:fld>
            <a:endParaRPr lang="fi-FI"/>
          </a:p>
        </p:txBody>
      </p:sp>
      <p:sp>
        <p:nvSpPr>
          <p:cNvPr id="5" name="Alatunnisteen paikkamerkki 4">
            <a:extLst>
              <a:ext uri="{FF2B5EF4-FFF2-40B4-BE49-F238E27FC236}">
                <a16:creationId xmlns:a16="http://schemas.microsoft.com/office/drawing/2014/main" id="{C12BB6CB-9C3B-424A-9641-6399B22B3914}"/>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50112549-0044-4E7E-925D-BA5C59C70EE3}"/>
              </a:ext>
            </a:extLst>
          </p:cNvPr>
          <p:cNvSpPr>
            <a:spLocks noGrp="1"/>
          </p:cNvSpPr>
          <p:nvPr>
            <p:ph type="sldNum" sz="quarter" idx="12"/>
          </p:nvPr>
        </p:nvSpPr>
        <p:spPr/>
        <p:txBody>
          <a:bodyPr/>
          <a:lstStyle/>
          <a:p>
            <a:fld id="{8680CC61-DB77-4485-B460-D8E4038D4204}" type="slidenum">
              <a:rPr lang="fi-FI" smtClean="0"/>
              <a:t>‹#›</a:t>
            </a:fld>
            <a:endParaRPr lang="fi-FI"/>
          </a:p>
        </p:txBody>
      </p:sp>
      <p:sp>
        <p:nvSpPr>
          <p:cNvPr id="7" name="Otsikko 6">
            <a:extLst>
              <a:ext uri="{FF2B5EF4-FFF2-40B4-BE49-F238E27FC236}">
                <a16:creationId xmlns:a16="http://schemas.microsoft.com/office/drawing/2014/main" id="{D2C76EBF-985F-4C16-A843-476AD15F2C9F}"/>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5710214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ain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F4F961BD-32BD-4DE6-B24F-B0EB60775E43}"/>
              </a:ext>
            </a:extLst>
          </p:cNvPr>
          <p:cNvSpPr>
            <a:spLocks noGrp="1"/>
          </p:cNvSpPr>
          <p:nvPr>
            <p:ph type="dt" sz="half" idx="10"/>
          </p:nvPr>
        </p:nvSpPr>
        <p:spPr/>
        <p:txBody>
          <a:bodyPr/>
          <a:lstStyle/>
          <a:p>
            <a:fld id="{9DC9EDAF-F239-40DB-A29F-A7CB004D0DFA}" type="datetime1">
              <a:rPr lang="fi-FI" smtClean="0"/>
              <a:t>9.5.2022</a:t>
            </a:fld>
            <a:endParaRPr lang="fi-FI"/>
          </a:p>
        </p:txBody>
      </p:sp>
      <p:sp>
        <p:nvSpPr>
          <p:cNvPr id="5" name="Alatunnisteen paikkamerkki 4">
            <a:extLst>
              <a:ext uri="{FF2B5EF4-FFF2-40B4-BE49-F238E27FC236}">
                <a16:creationId xmlns:a16="http://schemas.microsoft.com/office/drawing/2014/main" id="{BFFEAC66-BCC1-4B4A-BCE6-F4D5ED1A023B}"/>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0FDF1CBE-9061-489C-A9E5-D51832856076}"/>
              </a:ext>
            </a:extLst>
          </p:cNvPr>
          <p:cNvSpPr>
            <a:spLocks noGrp="1"/>
          </p:cNvSpPr>
          <p:nvPr>
            <p:ph type="sldNum" sz="quarter" idx="12"/>
          </p:nvPr>
        </p:nvSpPr>
        <p:spPr/>
        <p:txBody>
          <a:bodyPr/>
          <a:lstStyle/>
          <a:p>
            <a:fld id="{8680CC61-DB77-4485-B460-D8E4038D4204}" type="slidenum">
              <a:rPr lang="fi-FI" smtClean="0"/>
              <a:t>‹#›</a:t>
            </a:fld>
            <a:endParaRPr lang="fi-FI"/>
          </a:p>
        </p:txBody>
      </p:sp>
      <p:sp>
        <p:nvSpPr>
          <p:cNvPr id="3" name="Otsikko 2">
            <a:extLst>
              <a:ext uri="{FF2B5EF4-FFF2-40B4-BE49-F238E27FC236}">
                <a16:creationId xmlns:a16="http://schemas.microsoft.com/office/drawing/2014/main" id="{02A0EA0F-B73A-431C-938D-59D404C677CB}"/>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34692878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Vain otsikko 2">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F4F961BD-32BD-4DE6-B24F-B0EB60775E43}"/>
              </a:ext>
            </a:extLst>
          </p:cNvPr>
          <p:cNvSpPr>
            <a:spLocks noGrp="1"/>
          </p:cNvSpPr>
          <p:nvPr>
            <p:ph type="dt" sz="half" idx="10"/>
          </p:nvPr>
        </p:nvSpPr>
        <p:spPr/>
        <p:txBody>
          <a:bodyPr/>
          <a:lstStyle/>
          <a:p>
            <a:fld id="{E8AA1B80-6B21-4E3F-9DD2-6EA4182D25EC}" type="datetime1">
              <a:rPr lang="fi-FI" smtClean="0"/>
              <a:t>9.5.2022</a:t>
            </a:fld>
            <a:endParaRPr lang="fi-FI"/>
          </a:p>
        </p:txBody>
      </p:sp>
      <p:sp>
        <p:nvSpPr>
          <p:cNvPr id="5" name="Alatunnisteen paikkamerkki 4">
            <a:extLst>
              <a:ext uri="{FF2B5EF4-FFF2-40B4-BE49-F238E27FC236}">
                <a16:creationId xmlns:a16="http://schemas.microsoft.com/office/drawing/2014/main" id="{BFFEAC66-BCC1-4B4A-BCE6-F4D5ED1A023B}"/>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0FDF1CBE-9061-489C-A9E5-D51832856076}"/>
              </a:ext>
            </a:extLst>
          </p:cNvPr>
          <p:cNvSpPr>
            <a:spLocks noGrp="1"/>
          </p:cNvSpPr>
          <p:nvPr>
            <p:ph type="sldNum" sz="quarter" idx="12"/>
          </p:nvPr>
        </p:nvSpPr>
        <p:spPr/>
        <p:txBody>
          <a:bodyPr/>
          <a:lstStyle/>
          <a:p>
            <a:fld id="{8680CC61-DB77-4485-B460-D8E4038D4204}" type="slidenum">
              <a:rPr lang="fi-FI" smtClean="0"/>
              <a:t>‹#›</a:t>
            </a:fld>
            <a:endParaRPr lang="fi-FI"/>
          </a:p>
        </p:txBody>
      </p:sp>
      <p:sp>
        <p:nvSpPr>
          <p:cNvPr id="7" name="Otsikko 6">
            <a:extLst>
              <a:ext uri="{FF2B5EF4-FFF2-40B4-BE49-F238E27FC236}">
                <a16:creationId xmlns:a16="http://schemas.microsoft.com/office/drawing/2014/main" id="{3038BAC7-72E6-414E-831C-82D7CC72C184}"/>
              </a:ext>
            </a:extLst>
          </p:cNvPr>
          <p:cNvSpPr>
            <a:spLocks noGrp="1"/>
          </p:cNvSpPr>
          <p:nvPr>
            <p:ph type="title"/>
          </p:nvPr>
        </p:nvSpPr>
        <p:spPr/>
        <p:txBody>
          <a:bodyPr/>
          <a:lstStyle/>
          <a:p>
            <a:r>
              <a:rPr lang="fi-FI"/>
              <a:t>Muokkaa ots. perustyyl. napsautt.</a:t>
            </a:r>
          </a:p>
        </p:txBody>
      </p:sp>
      <p:sp>
        <p:nvSpPr>
          <p:cNvPr id="8" name="Suorakulmio 7">
            <a:extLst>
              <a:ext uri="{FF2B5EF4-FFF2-40B4-BE49-F238E27FC236}">
                <a16:creationId xmlns:a16="http://schemas.microsoft.com/office/drawing/2014/main" id="{C1016184-14CF-4DB5-9F23-8AB5AB16E363}"/>
              </a:ext>
            </a:extLst>
          </p:cNvPr>
          <p:cNvSpPr/>
          <p:nvPr/>
        </p:nvSpPr>
        <p:spPr bwMode="hidden">
          <a:xfrm>
            <a:off x="11264201" y="0"/>
            <a:ext cx="927800"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io 8">
            <a:extLst>
              <a:ext uri="{FF2B5EF4-FFF2-40B4-BE49-F238E27FC236}">
                <a16:creationId xmlns:a16="http://schemas.microsoft.com/office/drawing/2014/main" id="{A983AAF2-C013-4D41-8EB7-AEC78A378EE1}"/>
              </a:ext>
            </a:extLst>
          </p:cNvPr>
          <p:cNvSpPr/>
          <p:nvPr/>
        </p:nvSpPr>
        <p:spPr bwMode="hidden">
          <a:xfrm>
            <a:off x="11264202" y="0"/>
            <a:ext cx="927797" cy="1686459"/>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10" name="Kuva 9" descr="Digi- ja väestötietoviraston tunnus">
            <a:extLst>
              <a:ext uri="{FF2B5EF4-FFF2-40B4-BE49-F238E27FC236}">
                <a16:creationId xmlns:a16="http://schemas.microsoft.com/office/drawing/2014/main" id="{F0D575C6-B4CB-4C8C-B09E-A8BA22F5631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1" name="Ryhmä 10">
            <a:extLst>
              <a:ext uri="{FF2B5EF4-FFF2-40B4-BE49-F238E27FC236}">
                <a16:creationId xmlns:a16="http://schemas.microsoft.com/office/drawing/2014/main" id="{5E6A761A-5485-4C61-9452-FFB6B0F07BE8}"/>
              </a:ext>
            </a:extLst>
          </p:cNvPr>
          <p:cNvGrpSpPr/>
          <p:nvPr/>
        </p:nvGrpSpPr>
        <p:grpSpPr bwMode="hidden">
          <a:xfrm>
            <a:off x="11264198" y="1686458"/>
            <a:ext cx="927802" cy="1742542"/>
            <a:chOff x="11264198" y="1686458"/>
            <a:chExt cx="927802" cy="1742542"/>
          </a:xfrm>
        </p:grpSpPr>
        <p:sp>
          <p:nvSpPr>
            <p:cNvPr id="12" name="Suorakulmio 11">
              <a:extLst>
                <a:ext uri="{FF2B5EF4-FFF2-40B4-BE49-F238E27FC236}">
                  <a16:creationId xmlns:a16="http://schemas.microsoft.com/office/drawing/2014/main" id="{252FAD0E-F6EC-4A36-9600-7C7E38D4D5FA}"/>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3" name="Suorakulmio 12">
              <a:extLst>
                <a:ext uri="{FF2B5EF4-FFF2-40B4-BE49-F238E27FC236}">
                  <a16:creationId xmlns:a16="http://schemas.microsoft.com/office/drawing/2014/main" id="{DC20AD70-ABB1-4DC9-B024-AE94F8483613}"/>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Tree>
    <p:extLst>
      <p:ext uri="{BB962C8B-B14F-4D97-AF65-F5344CB8AC3E}">
        <p14:creationId xmlns:p14="http://schemas.microsoft.com/office/powerpoint/2010/main" val="7610040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Vain otsikko 3">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F4F961BD-32BD-4DE6-B24F-B0EB60775E43}"/>
              </a:ext>
            </a:extLst>
          </p:cNvPr>
          <p:cNvSpPr>
            <a:spLocks noGrp="1"/>
          </p:cNvSpPr>
          <p:nvPr>
            <p:ph type="dt" sz="half" idx="10"/>
          </p:nvPr>
        </p:nvSpPr>
        <p:spPr/>
        <p:txBody>
          <a:bodyPr/>
          <a:lstStyle/>
          <a:p>
            <a:fld id="{D6CD5887-3A99-482C-8841-0BFFF8EDCCD0}" type="datetime1">
              <a:rPr lang="fi-FI" smtClean="0"/>
              <a:t>9.5.2022</a:t>
            </a:fld>
            <a:endParaRPr lang="fi-FI"/>
          </a:p>
        </p:txBody>
      </p:sp>
      <p:sp>
        <p:nvSpPr>
          <p:cNvPr id="5" name="Alatunnisteen paikkamerkki 4">
            <a:extLst>
              <a:ext uri="{FF2B5EF4-FFF2-40B4-BE49-F238E27FC236}">
                <a16:creationId xmlns:a16="http://schemas.microsoft.com/office/drawing/2014/main" id="{BFFEAC66-BCC1-4B4A-BCE6-F4D5ED1A023B}"/>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0FDF1CBE-9061-489C-A9E5-D51832856076}"/>
              </a:ext>
            </a:extLst>
          </p:cNvPr>
          <p:cNvSpPr>
            <a:spLocks noGrp="1"/>
          </p:cNvSpPr>
          <p:nvPr>
            <p:ph type="sldNum" sz="quarter" idx="12"/>
          </p:nvPr>
        </p:nvSpPr>
        <p:spPr/>
        <p:txBody>
          <a:bodyPr/>
          <a:lstStyle/>
          <a:p>
            <a:fld id="{8680CC61-DB77-4485-B460-D8E4038D4204}" type="slidenum">
              <a:rPr lang="fi-FI" smtClean="0"/>
              <a:t>‹#›</a:t>
            </a:fld>
            <a:endParaRPr lang="fi-FI"/>
          </a:p>
        </p:txBody>
      </p:sp>
      <p:sp>
        <p:nvSpPr>
          <p:cNvPr id="7" name="Otsikko 6">
            <a:extLst>
              <a:ext uri="{FF2B5EF4-FFF2-40B4-BE49-F238E27FC236}">
                <a16:creationId xmlns:a16="http://schemas.microsoft.com/office/drawing/2014/main" id="{3038BAC7-72E6-414E-831C-82D7CC72C184}"/>
              </a:ext>
            </a:extLst>
          </p:cNvPr>
          <p:cNvSpPr>
            <a:spLocks noGrp="1"/>
          </p:cNvSpPr>
          <p:nvPr>
            <p:ph type="title"/>
          </p:nvPr>
        </p:nvSpPr>
        <p:spPr/>
        <p:txBody>
          <a:bodyPr/>
          <a:lstStyle/>
          <a:p>
            <a:r>
              <a:rPr lang="fi-FI"/>
              <a:t>Muokkaa ots. perustyyl. napsautt.</a:t>
            </a:r>
          </a:p>
        </p:txBody>
      </p:sp>
      <p:grpSp>
        <p:nvGrpSpPr>
          <p:cNvPr id="8" name="Ryhmä 7">
            <a:extLst>
              <a:ext uri="{FF2B5EF4-FFF2-40B4-BE49-F238E27FC236}">
                <a16:creationId xmlns:a16="http://schemas.microsoft.com/office/drawing/2014/main" id="{738360B7-AE91-4CAF-A166-7074CED54921}"/>
              </a:ext>
            </a:extLst>
          </p:cNvPr>
          <p:cNvGrpSpPr/>
          <p:nvPr/>
        </p:nvGrpSpPr>
        <p:grpSpPr>
          <a:xfrm>
            <a:off x="-3349" y="-1"/>
            <a:ext cx="12196317" cy="184444"/>
            <a:chOff x="-3349" y="-1"/>
            <a:chExt cx="12196317" cy="184444"/>
          </a:xfrm>
        </p:grpSpPr>
        <p:sp>
          <p:nvSpPr>
            <p:cNvPr id="9" name="Suorakulmio 8">
              <a:extLst>
                <a:ext uri="{FF2B5EF4-FFF2-40B4-BE49-F238E27FC236}">
                  <a16:creationId xmlns:a16="http://schemas.microsoft.com/office/drawing/2014/main" id="{552841BB-896F-4F48-809A-AD41DE7C7455}"/>
                </a:ext>
              </a:extLst>
            </p:cNvPr>
            <p:cNvSpPr/>
            <p:nvPr/>
          </p:nvSpPr>
          <p:spPr>
            <a:xfrm>
              <a:off x="9133255"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6E0D0B58-66C8-4190-A04A-4F528556889F}"/>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Suorakulmio 10">
              <a:extLst>
                <a:ext uri="{FF2B5EF4-FFF2-40B4-BE49-F238E27FC236}">
                  <a16:creationId xmlns:a16="http://schemas.microsoft.com/office/drawing/2014/main" id="{823E83E4-AEED-4C33-A203-6466D707B775}"/>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33218257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A37E8B59-D931-4CB6-B42B-DB23F837F1C9}"/>
              </a:ext>
            </a:extLst>
          </p:cNvPr>
          <p:cNvSpPr>
            <a:spLocks noGrp="1"/>
          </p:cNvSpPr>
          <p:nvPr>
            <p:ph type="dt" sz="half" idx="10"/>
          </p:nvPr>
        </p:nvSpPr>
        <p:spPr/>
        <p:txBody>
          <a:bodyPr/>
          <a:lstStyle>
            <a:lvl1pPr>
              <a:defRPr>
                <a:noFill/>
              </a:defRPr>
            </a:lvl1pPr>
          </a:lstStyle>
          <a:p>
            <a:fld id="{50F7A90E-D67B-445F-96A0-322A751B20D6}" type="datetime1">
              <a:rPr lang="fi-FI" smtClean="0"/>
              <a:t>9.5.2022</a:t>
            </a:fld>
            <a:endParaRPr lang="fi-FI"/>
          </a:p>
        </p:txBody>
      </p:sp>
      <p:sp>
        <p:nvSpPr>
          <p:cNvPr id="3" name="Alatunnisteen paikkamerkki 2">
            <a:extLst>
              <a:ext uri="{FF2B5EF4-FFF2-40B4-BE49-F238E27FC236}">
                <a16:creationId xmlns:a16="http://schemas.microsoft.com/office/drawing/2014/main" id="{CB92F1AF-E5FA-406B-B353-D16B1931DDC2}"/>
              </a:ext>
            </a:extLst>
          </p:cNvPr>
          <p:cNvSpPr>
            <a:spLocks noGrp="1"/>
          </p:cNvSpPr>
          <p:nvPr>
            <p:ph type="ftr" sz="quarter" idx="11"/>
          </p:nvPr>
        </p:nvSpPr>
        <p:spPr/>
        <p:txBody>
          <a:bodyPr/>
          <a:lstStyle>
            <a:lvl1pPr>
              <a:defRPr>
                <a:noFill/>
              </a:defRPr>
            </a:lvl1pPr>
          </a:lstStyle>
          <a:p>
            <a:r>
              <a:rPr lang="fi-FI"/>
              <a:t>[Esittäjä, Esityksen nimi]</a:t>
            </a:r>
          </a:p>
        </p:txBody>
      </p:sp>
      <p:sp>
        <p:nvSpPr>
          <p:cNvPr id="4" name="Dian numeron paikkamerkki 3">
            <a:extLst>
              <a:ext uri="{FF2B5EF4-FFF2-40B4-BE49-F238E27FC236}">
                <a16:creationId xmlns:a16="http://schemas.microsoft.com/office/drawing/2014/main" id="{55A59688-61A6-4E69-B374-6CB9907B258D}"/>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spTree>
    <p:extLst>
      <p:ext uri="{BB962C8B-B14F-4D97-AF65-F5344CB8AC3E}">
        <p14:creationId xmlns:p14="http://schemas.microsoft.com/office/powerpoint/2010/main" val="5011911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Aloitus/Lopetus">
    <p:bg>
      <p:bgPr>
        <a:solidFill>
          <a:srgbClr val="003479"/>
        </a:solidFill>
        <a:effectLst/>
      </p:bgPr>
    </p:bg>
    <p:spTree>
      <p:nvGrpSpPr>
        <p:cNvPr id="1" name=""/>
        <p:cNvGrpSpPr/>
        <p:nvPr/>
      </p:nvGrpSpPr>
      <p:grpSpPr>
        <a:xfrm>
          <a:off x="0" y="0"/>
          <a:ext cx="0" cy="0"/>
          <a:chOff x="0" y="0"/>
          <a:chExt cx="0" cy="0"/>
        </a:xfrm>
      </p:grpSpPr>
      <p:sp>
        <p:nvSpPr>
          <p:cNvPr id="12" name="Suorakulmio 11">
            <a:extLst>
              <a:ext uri="{FF2B5EF4-FFF2-40B4-BE49-F238E27FC236}">
                <a16:creationId xmlns:a16="http://schemas.microsoft.com/office/drawing/2014/main" id="{25A0052B-41D1-47BE-A183-81F6A83E295C}"/>
              </a:ext>
            </a:extLst>
          </p:cNvPr>
          <p:cNvSpPr/>
          <p:nvPr/>
        </p:nvSpPr>
        <p:spPr bwMode="hidden">
          <a:xfrm>
            <a:off x="6090736" y="5929200"/>
            <a:ext cx="6120000" cy="93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2200" dirty="0" err="1"/>
          </a:p>
        </p:txBody>
      </p:sp>
      <p:pic>
        <p:nvPicPr>
          <p:cNvPr id="28" name="Kuva 27" descr="Digi- ja väestötietoviraston tunnus&#10;">
            <a:extLst>
              <a:ext uri="{FF2B5EF4-FFF2-40B4-BE49-F238E27FC236}">
                <a16:creationId xmlns:a16="http://schemas.microsoft.com/office/drawing/2014/main" id="{0D7BEB57-05A3-4B43-820C-684E32111D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bwMode="black">
          <a:xfrm>
            <a:off x="2771421" y="2328672"/>
            <a:ext cx="6649152" cy="921794"/>
          </a:xfrm>
          <a:prstGeom prst="rect">
            <a:avLst/>
          </a:prstGeom>
        </p:spPr>
      </p:pic>
      <p:sp>
        <p:nvSpPr>
          <p:cNvPr id="11" name="Vapaamuotoinen: Muoto 10">
            <a:extLst>
              <a:ext uri="{FF2B5EF4-FFF2-40B4-BE49-F238E27FC236}">
                <a16:creationId xmlns:a16="http://schemas.microsoft.com/office/drawing/2014/main" id="{B02262EB-F94A-451E-B47B-CF24D0A30A60}"/>
              </a:ext>
            </a:extLst>
          </p:cNvPr>
          <p:cNvSpPr/>
          <p:nvPr/>
        </p:nvSpPr>
        <p:spPr bwMode="hidden">
          <a:xfrm>
            <a:off x="6087600" y="5929200"/>
            <a:ext cx="3058854" cy="929568"/>
          </a:xfrm>
          <a:custGeom>
            <a:avLst/>
            <a:gdLst>
              <a:gd name="connsiteX0" fmla="*/ 2865150 w 3058854"/>
              <a:gd name="connsiteY0" fmla="*/ 927801 h 929568"/>
              <a:gd name="connsiteX1" fmla="*/ 2885770 w 3058854"/>
              <a:gd name="connsiteY1" fmla="*/ 927801 h 929568"/>
              <a:gd name="connsiteX2" fmla="*/ 2885774 w 3058854"/>
              <a:gd name="connsiteY2" fmla="*/ 929568 h 929568"/>
              <a:gd name="connsiteX3" fmla="*/ 2865150 w 3058854"/>
              <a:gd name="connsiteY3" fmla="*/ 929568 h 929568"/>
              <a:gd name="connsiteX4" fmla="*/ 2604206 w 3058854"/>
              <a:gd name="connsiteY4" fmla="*/ 927801 h 929568"/>
              <a:gd name="connsiteX5" fmla="*/ 2624547 w 3058854"/>
              <a:gd name="connsiteY5" fmla="*/ 927801 h 929568"/>
              <a:gd name="connsiteX6" fmla="*/ 2624547 w 3058854"/>
              <a:gd name="connsiteY6" fmla="*/ 929568 h 929568"/>
              <a:gd name="connsiteX7" fmla="*/ 2604206 w 3058854"/>
              <a:gd name="connsiteY7" fmla="*/ 929568 h 929568"/>
              <a:gd name="connsiteX8" fmla="*/ 2344134 w 3058854"/>
              <a:gd name="connsiteY8" fmla="*/ 927801 h 929568"/>
              <a:gd name="connsiteX9" fmla="*/ 2364793 w 3058854"/>
              <a:gd name="connsiteY9" fmla="*/ 927801 h 929568"/>
              <a:gd name="connsiteX10" fmla="*/ 2364796 w 3058854"/>
              <a:gd name="connsiteY10" fmla="*/ 929568 h 929568"/>
              <a:gd name="connsiteX11" fmla="*/ 2344134 w 3058854"/>
              <a:gd name="connsiteY11" fmla="*/ 929568 h 929568"/>
              <a:gd name="connsiteX12" fmla="*/ 2083335 w 3058854"/>
              <a:gd name="connsiteY12" fmla="*/ 927801 h 929568"/>
              <a:gd name="connsiteX13" fmla="*/ 2103676 w 3058854"/>
              <a:gd name="connsiteY13" fmla="*/ 927801 h 929568"/>
              <a:gd name="connsiteX14" fmla="*/ 2103676 w 3058854"/>
              <a:gd name="connsiteY14" fmla="*/ 929568 h 929568"/>
              <a:gd name="connsiteX15" fmla="*/ 2083335 w 3058854"/>
              <a:gd name="connsiteY15" fmla="*/ 929568 h 929568"/>
              <a:gd name="connsiteX16" fmla="*/ 1823118 w 3058854"/>
              <a:gd name="connsiteY16" fmla="*/ 927801 h 929568"/>
              <a:gd name="connsiteX17" fmla="*/ 1843777 w 3058854"/>
              <a:gd name="connsiteY17" fmla="*/ 927801 h 929568"/>
              <a:gd name="connsiteX18" fmla="*/ 1843780 w 3058854"/>
              <a:gd name="connsiteY18" fmla="*/ 929568 h 929568"/>
              <a:gd name="connsiteX19" fmla="*/ 1823118 w 3058854"/>
              <a:gd name="connsiteY19" fmla="*/ 929568 h 929568"/>
              <a:gd name="connsiteX20" fmla="*/ 1562030 w 3058854"/>
              <a:gd name="connsiteY20" fmla="*/ 927801 h 929568"/>
              <a:gd name="connsiteX21" fmla="*/ 1582661 w 3058854"/>
              <a:gd name="connsiteY21" fmla="*/ 927801 h 929568"/>
              <a:gd name="connsiteX22" fmla="*/ 1582661 w 3058854"/>
              <a:gd name="connsiteY22" fmla="*/ 929568 h 929568"/>
              <a:gd name="connsiteX23" fmla="*/ 1562030 w 3058854"/>
              <a:gd name="connsiteY23" fmla="*/ 929568 h 929568"/>
              <a:gd name="connsiteX24" fmla="*/ 1302103 w 3058854"/>
              <a:gd name="connsiteY24" fmla="*/ 927801 h 929568"/>
              <a:gd name="connsiteX25" fmla="*/ 1322153 w 3058854"/>
              <a:gd name="connsiteY25" fmla="*/ 927801 h 929568"/>
              <a:gd name="connsiteX26" fmla="*/ 1322153 w 3058854"/>
              <a:gd name="connsiteY26" fmla="*/ 929568 h 929568"/>
              <a:gd name="connsiteX27" fmla="*/ 1302103 w 3058854"/>
              <a:gd name="connsiteY27" fmla="*/ 929568 h 929568"/>
              <a:gd name="connsiteX28" fmla="*/ 1041304 w 3058854"/>
              <a:gd name="connsiteY28" fmla="*/ 927801 h 929568"/>
              <a:gd name="connsiteX29" fmla="*/ 1061645 w 3058854"/>
              <a:gd name="connsiteY29" fmla="*/ 927801 h 929568"/>
              <a:gd name="connsiteX30" fmla="*/ 1061645 w 3058854"/>
              <a:gd name="connsiteY30" fmla="*/ 929568 h 929568"/>
              <a:gd name="connsiteX31" fmla="*/ 1041304 w 3058854"/>
              <a:gd name="connsiteY31" fmla="*/ 929568 h 929568"/>
              <a:gd name="connsiteX32" fmla="*/ 781232 w 3058854"/>
              <a:gd name="connsiteY32" fmla="*/ 927801 h 929568"/>
              <a:gd name="connsiteX33" fmla="*/ 801891 w 3058854"/>
              <a:gd name="connsiteY33" fmla="*/ 927801 h 929568"/>
              <a:gd name="connsiteX34" fmla="*/ 801894 w 3058854"/>
              <a:gd name="connsiteY34" fmla="*/ 929568 h 929568"/>
              <a:gd name="connsiteX35" fmla="*/ 781232 w 3058854"/>
              <a:gd name="connsiteY35" fmla="*/ 929568 h 929568"/>
              <a:gd name="connsiteX36" fmla="*/ 520434 w 3058854"/>
              <a:gd name="connsiteY36" fmla="*/ 927801 h 929568"/>
              <a:gd name="connsiteX37" fmla="*/ 540775 w 3058854"/>
              <a:gd name="connsiteY37" fmla="*/ 927801 h 929568"/>
              <a:gd name="connsiteX38" fmla="*/ 540775 w 3058854"/>
              <a:gd name="connsiteY38" fmla="*/ 929568 h 929568"/>
              <a:gd name="connsiteX39" fmla="*/ 520434 w 3058854"/>
              <a:gd name="connsiteY39" fmla="*/ 929568 h 929568"/>
              <a:gd name="connsiteX40" fmla="*/ 260217 w 3058854"/>
              <a:gd name="connsiteY40" fmla="*/ 927801 h 929568"/>
              <a:gd name="connsiteX41" fmla="*/ 280876 w 3058854"/>
              <a:gd name="connsiteY41" fmla="*/ 927801 h 929568"/>
              <a:gd name="connsiteX42" fmla="*/ 280879 w 3058854"/>
              <a:gd name="connsiteY42" fmla="*/ 929568 h 929568"/>
              <a:gd name="connsiteX43" fmla="*/ 260217 w 3058854"/>
              <a:gd name="connsiteY43" fmla="*/ 929568 h 929568"/>
              <a:gd name="connsiteX44" fmla="*/ 3029039 w 3058854"/>
              <a:gd name="connsiteY44" fmla="*/ 606652 h 929568"/>
              <a:gd name="connsiteX45" fmla="*/ 3053264 w 3058854"/>
              <a:gd name="connsiteY45" fmla="*/ 626165 h 929568"/>
              <a:gd name="connsiteX46" fmla="*/ 3053264 w 3058854"/>
              <a:gd name="connsiteY46" fmla="*/ 927801 h 929568"/>
              <a:gd name="connsiteX47" fmla="*/ 2885770 w 3058854"/>
              <a:gd name="connsiteY47" fmla="*/ 927801 h 929568"/>
              <a:gd name="connsiteX48" fmla="*/ 2885346 w 3058854"/>
              <a:gd name="connsiteY48" fmla="*/ 725151 h 929568"/>
              <a:gd name="connsiteX49" fmla="*/ 2508023 w 3058854"/>
              <a:gd name="connsiteY49" fmla="*/ 606652 h 929568"/>
              <a:gd name="connsiteX50" fmla="*/ 2604206 w 3058854"/>
              <a:gd name="connsiteY50" fmla="*/ 684127 h 929568"/>
              <a:gd name="connsiteX51" fmla="*/ 2604206 w 3058854"/>
              <a:gd name="connsiteY51" fmla="*/ 927801 h 929568"/>
              <a:gd name="connsiteX52" fmla="*/ 2364793 w 3058854"/>
              <a:gd name="connsiteY52" fmla="*/ 927801 h 929568"/>
              <a:gd name="connsiteX53" fmla="*/ 2364475 w 3058854"/>
              <a:gd name="connsiteY53" fmla="*/ 725151 h 929568"/>
              <a:gd name="connsiteX54" fmla="*/ 1987007 w 3058854"/>
              <a:gd name="connsiteY54" fmla="*/ 606652 h 929568"/>
              <a:gd name="connsiteX55" fmla="*/ 2083335 w 3058854"/>
              <a:gd name="connsiteY55" fmla="*/ 684127 h 929568"/>
              <a:gd name="connsiteX56" fmla="*/ 2083335 w 3058854"/>
              <a:gd name="connsiteY56" fmla="*/ 927801 h 929568"/>
              <a:gd name="connsiteX57" fmla="*/ 1843777 w 3058854"/>
              <a:gd name="connsiteY57" fmla="*/ 927801 h 929568"/>
              <a:gd name="connsiteX58" fmla="*/ 1843459 w 3058854"/>
              <a:gd name="connsiteY58" fmla="*/ 725151 h 929568"/>
              <a:gd name="connsiteX59" fmla="*/ 1465701 w 3058854"/>
              <a:gd name="connsiteY59" fmla="*/ 606652 h 929568"/>
              <a:gd name="connsiteX60" fmla="*/ 1562030 w 3058854"/>
              <a:gd name="connsiteY60" fmla="*/ 684127 h 929568"/>
              <a:gd name="connsiteX61" fmla="*/ 1562030 w 3058854"/>
              <a:gd name="connsiteY61" fmla="*/ 927801 h 929568"/>
              <a:gd name="connsiteX62" fmla="*/ 1322153 w 3058854"/>
              <a:gd name="connsiteY62" fmla="*/ 927801 h 929568"/>
              <a:gd name="connsiteX63" fmla="*/ 1322153 w 3058854"/>
              <a:gd name="connsiteY63" fmla="*/ 725151 h 929568"/>
              <a:gd name="connsiteX64" fmla="*/ 945121 w 3058854"/>
              <a:gd name="connsiteY64" fmla="*/ 606652 h 929568"/>
              <a:gd name="connsiteX65" fmla="*/ 1041304 w 3058854"/>
              <a:gd name="connsiteY65" fmla="*/ 684127 h 929568"/>
              <a:gd name="connsiteX66" fmla="*/ 1041304 w 3058854"/>
              <a:gd name="connsiteY66" fmla="*/ 927801 h 929568"/>
              <a:gd name="connsiteX67" fmla="*/ 801891 w 3058854"/>
              <a:gd name="connsiteY67" fmla="*/ 927801 h 929568"/>
              <a:gd name="connsiteX68" fmla="*/ 801573 w 3058854"/>
              <a:gd name="connsiteY68" fmla="*/ 725151 h 929568"/>
              <a:gd name="connsiteX69" fmla="*/ 424106 w 3058854"/>
              <a:gd name="connsiteY69" fmla="*/ 606652 h 929568"/>
              <a:gd name="connsiteX70" fmla="*/ 520434 w 3058854"/>
              <a:gd name="connsiteY70" fmla="*/ 684127 h 929568"/>
              <a:gd name="connsiteX71" fmla="*/ 520434 w 3058854"/>
              <a:gd name="connsiteY71" fmla="*/ 927801 h 929568"/>
              <a:gd name="connsiteX72" fmla="*/ 280876 w 3058854"/>
              <a:gd name="connsiteY72" fmla="*/ 927801 h 929568"/>
              <a:gd name="connsiteX73" fmla="*/ 280558 w 3058854"/>
              <a:gd name="connsiteY73" fmla="*/ 725151 h 929568"/>
              <a:gd name="connsiteX74" fmla="*/ 3053264 w 3058854"/>
              <a:gd name="connsiteY74" fmla="*/ 600261 h 929568"/>
              <a:gd name="connsiteX75" fmla="*/ 3058854 w 3058854"/>
              <a:gd name="connsiteY75" fmla="*/ 604778 h 929568"/>
              <a:gd name="connsiteX76" fmla="*/ 3058854 w 3058854"/>
              <a:gd name="connsiteY76" fmla="*/ 630668 h 929568"/>
              <a:gd name="connsiteX77" fmla="*/ 3053264 w 3058854"/>
              <a:gd name="connsiteY77" fmla="*/ 626165 h 929568"/>
              <a:gd name="connsiteX78" fmla="*/ 5264 w 3058854"/>
              <a:gd name="connsiteY78" fmla="*/ 187776 h 929568"/>
              <a:gd name="connsiteX79" fmla="*/ 5264 w 3058854"/>
              <a:gd name="connsiteY79" fmla="*/ 499161 h 929568"/>
              <a:gd name="connsiteX80" fmla="*/ 0 w 3058854"/>
              <a:gd name="connsiteY80" fmla="*/ 499161 h 929568"/>
              <a:gd name="connsiteX81" fmla="*/ 0 w 3058854"/>
              <a:gd name="connsiteY81" fmla="*/ 192123 h 929568"/>
              <a:gd name="connsiteX82" fmla="*/ 2247806 w 3058854"/>
              <a:gd name="connsiteY82" fmla="*/ 82916 h 929568"/>
              <a:gd name="connsiteX83" fmla="*/ 2344134 w 3058854"/>
              <a:gd name="connsiteY83" fmla="*/ 160390 h 929568"/>
              <a:gd name="connsiteX84" fmla="*/ 2344134 w 3058854"/>
              <a:gd name="connsiteY84" fmla="*/ 413253 h 929568"/>
              <a:gd name="connsiteX85" fmla="*/ 2264515 w 3058854"/>
              <a:gd name="connsiteY85" fmla="*/ 479149 h 929568"/>
              <a:gd name="connsiteX86" fmla="*/ 2104258 w 3058854"/>
              <a:gd name="connsiteY86" fmla="*/ 479149 h 929568"/>
              <a:gd name="connsiteX87" fmla="*/ 2104258 w 3058854"/>
              <a:gd name="connsiteY87" fmla="*/ 201415 h 929568"/>
              <a:gd name="connsiteX88" fmla="*/ 1205920 w 3058854"/>
              <a:gd name="connsiteY88" fmla="*/ 82916 h 929568"/>
              <a:gd name="connsiteX89" fmla="*/ 1302103 w 3058854"/>
              <a:gd name="connsiteY89" fmla="*/ 160390 h 929568"/>
              <a:gd name="connsiteX90" fmla="*/ 1302103 w 3058854"/>
              <a:gd name="connsiteY90" fmla="*/ 413253 h 929568"/>
              <a:gd name="connsiteX91" fmla="*/ 1222629 w 3058854"/>
              <a:gd name="connsiteY91" fmla="*/ 479149 h 929568"/>
              <a:gd name="connsiteX92" fmla="*/ 1062227 w 3058854"/>
              <a:gd name="connsiteY92" fmla="*/ 479149 h 929568"/>
              <a:gd name="connsiteX93" fmla="*/ 1062227 w 3058854"/>
              <a:gd name="connsiteY93" fmla="*/ 201415 h 929568"/>
              <a:gd name="connsiteX94" fmla="*/ 684904 w 3058854"/>
              <a:gd name="connsiteY94" fmla="*/ 82916 h 929568"/>
              <a:gd name="connsiteX95" fmla="*/ 781232 w 3058854"/>
              <a:gd name="connsiteY95" fmla="*/ 160390 h 929568"/>
              <a:gd name="connsiteX96" fmla="*/ 781232 w 3058854"/>
              <a:gd name="connsiteY96" fmla="*/ 413253 h 929568"/>
              <a:gd name="connsiteX97" fmla="*/ 701612 w 3058854"/>
              <a:gd name="connsiteY97" fmla="*/ 479149 h 929568"/>
              <a:gd name="connsiteX98" fmla="*/ 541356 w 3058854"/>
              <a:gd name="connsiteY98" fmla="*/ 479149 h 929568"/>
              <a:gd name="connsiteX99" fmla="*/ 541356 w 3058854"/>
              <a:gd name="connsiteY99" fmla="*/ 201415 h 929568"/>
              <a:gd name="connsiteX100" fmla="*/ 163889 w 3058854"/>
              <a:gd name="connsiteY100" fmla="*/ 82916 h 929568"/>
              <a:gd name="connsiteX101" fmla="*/ 260217 w 3058854"/>
              <a:gd name="connsiteY101" fmla="*/ 160390 h 929568"/>
              <a:gd name="connsiteX102" fmla="*/ 260217 w 3058854"/>
              <a:gd name="connsiteY102" fmla="*/ 413253 h 929568"/>
              <a:gd name="connsiteX103" fmla="*/ 180743 w 3058854"/>
              <a:gd name="connsiteY103" fmla="*/ 479149 h 929568"/>
              <a:gd name="connsiteX104" fmla="*/ 20341 w 3058854"/>
              <a:gd name="connsiteY104" fmla="*/ 479149 h 929568"/>
              <a:gd name="connsiteX105" fmla="*/ 20341 w 3058854"/>
              <a:gd name="connsiteY105" fmla="*/ 201415 h 929568"/>
              <a:gd name="connsiteX106" fmla="*/ 2768821 w 3058854"/>
              <a:gd name="connsiteY106" fmla="*/ 82915 h 929568"/>
              <a:gd name="connsiteX107" fmla="*/ 2865149 w 3058854"/>
              <a:gd name="connsiteY107" fmla="*/ 160390 h 929568"/>
              <a:gd name="connsiteX108" fmla="*/ 2865149 w 3058854"/>
              <a:gd name="connsiteY108" fmla="*/ 413252 h 929568"/>
              <a:gd name="connsiteX109" fmla="*/ 2785530 w 3058854"/>
              <a:gd name="connsiteY109" fmla="*/ 479148 h 929568"/>
              <a:gd name="connsiteX110" fmla="*/ 2625273 w 3058854"/>
              <a:gd name="connsiteY110" fmla="*/ 479148 h 929568"/>
              <a:gd name="connsiteX111" fmla="*/ 2625273 w 3058854"/>
              <a:gd name="connsiteY111" fmla="*/ 201414 h 929568"/>
              <a:gd name="connsiteX112" fmla="*/ 1727226 w 3058854"/>
              <a:gd name="connsiteY112" fmla="*/ 82915 h 929568"/>
              <a:gd name="connsiteX113" fmla="*/ 1823554 w 3058854"/>
              <a:gd name="connsiteY113" fmla="*/ 160390 h 929568"/>
              <a:gd name="connsiteX114" fmla="*/ 1823554 w 3058854"/>
              <a:gd name="connsiteY114" fmla="*/ 413252 h 929568"/>
              <a:gd name="connsiteX115" fmla="*/ 1743498 w 3058854"/>
              <a:gd name="connsiteY115" fmla="*/ 479148 h 929568"/>
              <a:gd name="connsiteX116" fmla="*/ 1583678 w 3058854"/>
              <a:gd name="connsiteY116" fmla="*/ 479148 h 929568"/>
              <a:gd name="connsiteX117" fmla="*/ 1583678 w 3058854"/>
              <a:gd name="connsiteY117" fmla="*/ 201414 h 929568"/>
              <a:gd name="connsiteX118" fmla="*/ 2769112 w 3058854"/>
              <a:gd name="connsiteY118" fmla="*/ 57186 h 929568"/>
              <a:gd name="connsiteX119" fmla="*/ 2604932 w 3058854"/>
              <a:gd name="connsiteY119" fmla="*/ 192122 h 929568"/>
              <a:gd name="connsiteX120" fmla="*/ 2604932 w 3058854"/>
              <a:gd name="connsiteY120" fmla="*/ 499160 h 929568"/>
              <a:gd name="connsiteX121" fmla="*/ 2792213 w 3058854"/>
              <a:gd name="connsiteY121" fmla="*/ 499160 h 929568"/>
              <a:gd name="connsiteX122" fmla="*/ 2885345 w 3058854"/>
              <a:gd name="connsiteY122" fmla="*/ 422687 h 929568"/>
              <a:gd name="connsiteX123" fmla="*/ 2885345 w 3058854"/>
              <a:gd name="connsiteY123" fmla="*/ 151098 h 929568"/>
              <a:gd name="connsiteX124" fmla="*/ 1727226 w 3058854"/>
              <a:gd name="connsiteY124" fmla="*/ 57186 h 929568"/>
              <a:gd name="connsiteX125" fmla="*/ 1562901 w 3058854"/>
              <a:gd name="connsiteY125" fmla="*/ 192122 h 929568"/>
              <a:gd name="connsiteX126" fmla="*/ 1562901 w 3058854"/>
              <a:gd name="connsiteY126" fmla="*/ 499160 h 929568"/>
              <a:gd name="connsiteX127" fmla="*/ 1750182 w 3058854"/>
              <a:gd name="connsiteY127" fmla="*/ 499160 h 929568"/>
              <a:gd name="connsiteX128" fmla="*/ 1843459 w 3058854"/>
              <a:gd name="connsiteY128" fmla="*/ 422687 h 929568"/>
              <a:gd name="connsiteX129" fmla="*/ 1843459 w 3058854"/>
              <a:gd name="connsiteY129" fmla="*/ 151098 h 929568"/>
              <a:gd name="connsiteX130" fmla="*/ 2247661 w 3058854"/>
              <a:gd name="connsiteY130" fmla="*/ 56901 h 929568"/>
              <a:gd name="connsiteX131" fmla="*/ 2083917 w 3058854"/>
              <a:gd name="connsiteY131" fmla="*/ 192123 h 929568"/>
              <a:gd name="connsiteX132" fmla="*/ 2083917 w 3058854"/>
              <a:gd name="connsiteY132" fmla="*/ 499161 h 929568"/>
              <a:gd name="connsiteX133" fmla="*/ 2271198 w 3058854"/>
              <a:gd name="connsiteY133" fmla="*/ 499161 h 929568"/>
              <a:gd name="connsiteX134" fmla="*/ 2364475 w 3058854"/>
              <a:gd name="connsiteY134" fmla="*/ 422687 h 929568"/>
              <a:gd name="connsiteX135" fmla="*/ 2364475 w 3058854"/>
              <a:gd name="connsiteY135" fmla="*/ 151099 h 929568"/>
              <a:gd name="connsiteX136" fmla="*/ 1205920 w 3058854"/>
              <a:gd name="connsiteY136" fmla="*/ 56901 h 929568"/>
              <a:gd name="connsiteX137" fmla="*/ 1041886 w 3058854"/>
              <a:gd name="connsiteY137" fmla="*/ 192123 h 929568"/>
              <a:gd name="connsiteX138" fmla="*/ 1041886 w 3058854"/>
              <a:gd name="connsiteY138" fmla="*/ 499161 h 929568"/>
              <a:gd name="connsiteX139" fmla="*/ 1229312 w 3058854"/>
              <a:gd name="connsiteY139" fmla="*/ 499161 h 929568"/>
              <a:gd name="connsiteX140" fmla="*/ 1322154 w 3058854"/>
              <a:gd name="connsiteY140" fmla="*/ 422687 h 929568"/>
              <a:gd name="connsiteX141" fmla="*/ 1322154 w 3058854"/>
              <a:gd name="connsiteY141" fmla="*/ 151099 h 929568"/>
              <a:gd name="connsiteX142" fmla="*/ 684759 w 3058854"/>
              <a:gd name="connsiteY142" fmla="*/ 56901 h 929568"/>
              <a:gd name="connsiteX143" fmla="*/ 521015 w 3058854"/>
              <a:gd name="connsiteY143" fmla="*/ 192123 h 929568"/>
              <a:gd name="connsiteX144" fmla="*/ 521015 w 3058854"/>
              <a:gd name="connsiteY144" fmla="*/ 499161 h 929568"/>
              <a:gd name="connsiteX145" fmla="*/ 708296 w 3058854"/>
              <a:gd name="connsiteY145" fmla="*/ 499161 h 929568"/>
              <a:gd name="connsiteX146" fmla="*/ 801573 w 3058854"/>
              <a:gd name="connsiteY146" fmla="*/ 422687 h 929568"/>
              <a:gd name="connsiteX147" fmla="*/ 801573 w 3058854"/>
              <a:gd name="connsiteY147" fmla="*/ 151099 h 929568"/>
              <a:gd name="connsiteX148" fmla="*/ 5264 w 3058854"/>
              <a:gd name="connsiteY148" fmla="*/ 0 h 929568"/>
              <a:gd name="connsiteX149" fmla="*/ 3053264 w 3058854"/>
              <a:gd name="connsiteY149" fmla="*/ 0 h 929568"/>
              <a:gd name="connsiteX150" fmla="*/ 3053264 w 3058854"/>
              <a:gd name="connsiteY150" fmla="*/ 600261 h 929568"/>
              <a:gd name="connsiteX151" fmla="*/ 3029330 w 3058854"/>
              <a:gd name="connsiteY151" fmla="*/ 580923 h 929568"/>
              <a:gd name="connsiteX152" fmla="*/ 2865150 w 3058854"/>
              <a:gd name="connsiteY152" fmla="*/ 715859 h 929568"/>
              <a:gd name="connsiteX153" fmla="*/ 2865150 w 3058854"/>
              <a:gd name="connsiteY153" fmla="*/ 927801 h 929568"/>
              <a:gd name="connsiteX154" fmla="*/ 2624547 w 3058854"/>
              <a:gd name="connsiteY154" fmla="*/ 927801 h 929568"/>
              <a:gd name="connsiteX155" fmla="*/ 2624547 w 3058854"/>
              <a:gd name="connsiteY155" fmla="*/ 674835 h 929568"/>
              <a:gd name="connsiteX156" fmla="*/ 2508314 w 3058854"/>
              <a:gd name="connsiteY156" fmla="*/ 580923 h 929568"/>
              <a:gd name="connsiteX157" fmla="*/ 2344134 w 3058854"/>
              <a:gd name="connsiteY157" fmla="*/ 715859 h 929568"/>
              <a:gd name="connsiteX158" fmla="*/ 2344134 w 3058854"/>
              <a:gd name="connsiteY158" fmla="*/ 927801 h 929568"/>
              <a:gd name="connsiteX159" fmla="*/ 2103676 w 3058854"/>
              <a:gd name="connsiteY159" fmla="*/ 927801 h 929568"/>
              <a:gd name="connsiteX160" fmla="*/ 2103676 w 3058854"/>
              <a:gd name="connsiteY160" fmla="*/ 674835 h 929568"/>
              <a:gd name="connsiteX161" fmla="*/ 1987443 w 3058854"/>
              <a:gd name="connsiteY161" fmla="*/ 580923 h 929568"/>
              <a:gd name="connsiteX162" fmla="*/ 1823118 w 3058854"/>
              <a:gd name="connsiteY162" fmla="*/ 715859 h 929568"/>
              <a:gd name="connsiteX163" fmla="*/ 1823118 w 3058854"/>
              <a:gd name="connsiteY163" fmla="*/ 927801 h 929568"/>
              <a:gd name="connsiteX164" fmla="*/ 1582661 w 3058854"/>
              <a:gd name="connsiteY164" fmla="*/ 927801 h 929568"/>
              <a:gd name="connsiteX165" fmla="*/ 1582661 w 3058854"/>
              <a:gd name="connsiteY165" fmla="*/ 674835 h 929568"/>
              <a:gd name="connsiteX166" fmla="*/ 1466428 w 3058854"/>
              <a:gd name="connsiteY166" fmla="*/ 580923 h 929568"/>
              <a:gd name="connsiteX167" fmla="*/ 1302103 w 3058854"/>
              <a:gd name="connsiteY167" fmla="*/ 715859 h 929568"/>
              <a:gd name="connsiteX168" fmla="*/ 1302103 w 3058854"/>
              <a:gd name="connsiteY168" fmla="*/ 927801 h 929568"/>
              <a:gd name="connsiteX169" fmla="*/ 1061645 w 3058854"/>
              <a:gd name="connsiteY169" fmla="*/ 927801 h 929568"/>
              <a:gd name="connsiteX170" fmla="*/ 1061645 w 3058854"/>
              <a:gd name="connsiteY170" fmla="*/ 674835 h 929568"/>
              <a:gd name="connsiteX171" fmla="*/ 945411 w 3058854"/>
              <a:gd name="connsiteY171" fmla="*/ 580923 h 929568"/>
              <a:gd name="connsiteX172" fmla="*/ 781232 w 3058854"/>
              <a:gd name="connsiteY172" fmla="*/ 715859 h 929568"/>
              <a:gd name="connsiteX173" fmla="*/ 781232 w 3058854"/>
              <a:gd name="connsiteY173" fmla="*/ 927801 h 929568"/>
              <a:gd name="connsiteX174" fmla="*/ 540775 w 3058854"/>
              <a:gd name="connsiteY174" fmla="*/ 927801 h 929568"/>
              <a:gd name="connsiteX175" fmla="*/ 540775 w 3058854"/>
              <a:gd name="connsiteY175" fmla="*/ 674835 h 929568"/>
              <a:gd name="connsiteX176" fmla="*/ 424542 w 3058854"/>
              <a:gd name="connsiteY176" fmla="*/ 580923 h 929568"/>
              <a:gd name="connsiteX177" fmla="*/ 260217 w 3058854"/>
              <a:gd name="connsiteY177" fmla="*/ 715859 h 929568"/>
              <a:gd name="connsiteX178" fmla="*/ 260217 w 3058854"/>
              <a:gd name="connsiteY178" fmla="*/ 927801 h 929568"/>
              <a:gd name="connsiteX179" fmla="*/ 5264 w 3058854"/>
              <a:gd name="connsiteY179" fmla="*/ 927801 h 929568"/>
              <a:gd name="connsiteX180" fmla="*/ 5264 w 3058854"/>
              <a:gd name="connsiteY180" fmla="*/ 499161 h 929568"/>
              <a:gd name="connsiteX181" fmla="*/ 187281 w 3058854"/>
              <a:gd name="connsiteY181" fmla="*/ 499161 h 929568"/>
              <a:gd name="connsiteX182" fmla="*/ 280558 w 3058854"/>
              <a:gd name="connsiteY182" fmla="*/ 422687 h 929568"/>
              <a:gd name="connsiteX183" fmla="*/ 280558 w 3058854"/>
              <a:gd name="connsiteY183" fmla="*/ 151099 h 929568"/>
              <a:gd name="connsiteX184" fmla="*/ 163744 w 3058854"/>
              <a:gd name="connsiteY184" fmla="*/ 56901 h 929568"/>
              <a:gd name="connsiteX185" fmla="*/ 5264 w 3058854"/>
              <a:gd name="connsiteY185" fmla="*/ 187776 h 92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3058854" h="929568">
                <a:moveTo>
                  <a:pt x="2865150" y="927801"/>
                </a:moveTo>
                <a:lnTo>
                  <a:pt x="2885770" y="927801"/>
                </a:lnTo>
                <a:lnTo>
                  <a:pt x="2885774" y="929568"/>
                </a:lnTo>
                <a:lnTo>
                  <a:pt x="2865150" y="929568"/>
                </a:lnTo>
                <a:close/>
                <a:moveTo>
                  <a:pt x="2604206" y="927801"/>
                </a:moveTo>
                <a:lnTo>
                  <a:pt x="2624547" y="927801"/>
                </a:lnTo>
                <a:lnTo>
                  <a:pt x="2624547" y="929568"/>
                </a:lnTo>
                <a:lnTo>
                  <a:pt x="2604206" y="929568"/>
                </a:lnTo>
                <a:close/>
                <a:moveTo>
                  <a:pt x="2344134" y="927801"/>
                </a:moveTo>
                <a:lnTo>
                  <a:pt x="2364793" y="927801"/>
                </a:lnTo>
                <a:lnTo>
                  <a:pt x="2364796" y="929568"/>
                </a:lnTo>
                <a:lnTo>
                  <a:pt x="2344134" y="929568"/>
                </a:lnTo>
                <a:close/>
                <a:moveTo>
                  <a:pt x="2083335" y="927801"/>
                </a:moveTo>
                <a:lnTo>
                  <a:pt x="2103676" y="927801"/>
                </a:lnTo>
                <a:lnTo>
                  <a:pt x="2103676" y="929568"/>
                </a:lnTo>
                <a:lnTo>
                  <a:pt x="2083335" y="929568"/>
                </a:lnTo>
                <a:close/>
                <a:moveTo>
                  <a:pt x="1823118" y="927801"/>
                </a:moveTo>
                <a:lnTo>
                  <a:pt x="1843777" y="927801"/>
                </a:lnTo>
                <a:lnTo>
                  <a:pt x="1843780" y="929568"/>
                </a:lnTo>
                <a:lnTo>
                  <a:pt x="1823118" y="929568"/>
                </a:lnTo>
                <a:close/>
                <a:moveTo>
                  <a:pt x="1562030" y="927801"/>
                </a:moveTo>
                <a:lnTo>
                  <a:pt x="1582661" y="927801"/>
                </a:lnTo>
                <a:lnTo>
                  <a:pt x="1582661" y="929568"/>
                </a:lnTo>
                <a:lnTo>
                  <a:pt x="1562030" y="929568"/>
                </a:lnTo>
                <a:close/>
                <a:moveTo>
                  <a:pt x="1302103" y="927801"/>
                </a:moveTo>
                <a:lnTo>
                  <a:pt x="1322153" y="927801"/>
                </a:lnTo>
                <a:lnTo>
                  <a:pt x="1322153" y="929568"/>
                </a:lnTo>
                <a:lnTo>
                  <a:pt x="1302103" y="929568"/>
                </a:lnTo>
                <a:close/>
                <a:moveTo>
                  <a:pt x="1041304" y="927801"/>
                </a:moveTo>
                <a:lnTo>
                  <a:pt x="1061645" y="927801"/>
                </a:lnTo>
                <a:lnTo>
                  <a:pt x="1061645" y="929568"/>
                </a:lnTo>
                <a:lnTo>
                  <a:pt x="1041304" y="929568"/>
                </a:lnTo>
                <a:close/>
                <a:moveTo>
                  <a:pt x="781232" y="927801"/>
                </a:moveTo>
                <a:lnTo>
                  <a:pt x="801891" y="927801"/>
                </a:lnTo>
                <a:lnTo>
                  <a:pt x="801894" y="929568"/>
                </a:lnTo>
                <a:lnTo>
                  <a:pt x="781232" y="929568"/>
                </a:lnTo>
                <a:close/>
                <a:moveTo>
                  <a:pt x="520434" y="927801"/>
                </a:moveTo>
                <a:lnTo>
                  <a:pt x="540775" y="927801"/>
                </a:lnTo>
                <a:lnTo>
                  <a:pt x="540775" y="929568"/>
                </a:lnTo>
                <a:lnTo>
                  <a:pt x="520434" y="929568"/>
                </a:lnTo>
                <a:close/>
                <a:moveTo>
                  <a:pt x="260217" y="927801"/>
                </a:moveTo>
                <a:lnTo>
                  <a:pt x="280876" y="927801"/>
                </a:lnTo>
                <a:lnTo>
                  <a:pt x="280879" y="929568"/>
                </a:lnTo>
                <a:lnTo>
                  <a:pt x="260217" y="929568"/>
                </a:lnTo>
                <a:close/>
                <a:moveTo>
                  <a:pt x="3029039" y="606652"/>
                </a:moveTo>
                <a:lnTo>
                  <a:pt x="3053264" y="626165"/>
                </a:lnTo>
                <a:lnTo>
                  <a:pt x="3053264" y="927801"/>
                </a:lnTo>
                <a:lnTo>
                  <a:pt x="2885770" y="927801"/>
                </a:lnTo>
                <a:lnTo>
                  <a:pt x="2885346" y="725151"/>
                </a:lnTo>
                <a:close/>
                <a:moveTo>
                  <a:pt x="2508023" y="606652"/>
                </a:moveTo>
                <a:lnTo>
                  <a:pt x="2604206" y="684127"/>
                </a:lnTo>
                <a:lnTo>
                  <a:pt x="2604206" y="927801"/>
                </a:lnTo>
                <a:lnTo>
                  <a:pt x="2364793" y="927801"/>
                </a:lnTo>
                <a:lnTo>
                  <a:pt x="2364475" y="725151"/>
                </a:lnTo>
                <a:close/>
                <a:moveTo>
                  <a:pt x="1987007" y="606652"/>
                </a:moveTo>
                <a:lnTo>
                  <a:pt x="2083335" y="684127"/>
                </a:lnTo>
                <a:lnTo>
                  <a:pt x="2083335" y="927801"/>
                </a:lnTo>
                <a:lnTo>
                  <a:pt x="1843777" y="927801"/>
                </a:lnTo>
                <a:lnTo>
                  <a:pt x="1843459" y="725151"/>
                </a:lnTo>
                <a:close/>
                <a:moveTo>
                  <a:pt x="1465701" y="606652"/>
                </a:moveTo>
                <a:lnTo>
                  <a:pt x="1562030" y="684127"/>
                </a:lnTo>
                <a:lnTo>
                  <a:pt x="1562030" y="927801"/>
                </a:lnTo>
                <a:lnTo>
                  <a:pt x="1322153" y="927801"/>
                </a:lnTo>
                <a:lnTo>
                  <a:pt x="1322153" y="725151"/>
                </a:lnTo>
                <a:close/>
                <a:moveTo>
                  <a:pt x="945121" y="606652"/>
                </a:moveTo>
                <a:lnTo>
                  <a:pt x="1041304" y="684127"/>
                </a:lnTo>
                <a:lnTo>
                  <a:pt x="1041304" y="927801"/>
                </a:lnTo>
                <a:lnTo>
                  <a:pt x="801891" y="927801"/>
                </a:lnTo>
                <a:lnTo>
                  <a:pt x="801573" y="725151"/>
                </a:lnTo>
                <a:close/>
                <a:moveTo>
                  <a:pt x="424106" y="606652"/>
                </a:moveTo>
                <a:lnTo>
                  <a:pt x="520434" y="684127"/>
                </a:lnTo>
                <a:lnTo>
                  <a:pt x="520434" y="927801"/>
                </a:lnTo>
                <a:lnTo>
                  <a:pt x="280876" y="927801"/>
                </a:lnTo>
                <a:lnTo>
                  <a:pt x="280558" y="725151"/>
                </a:lnTo>
                <a:close/>
                <a:moveTo>
                  <a:pt x="3053264" y="600261"/>
                </a:moveTo>
                <a:lnTo>
                  <a:pt x="3058854" y="604778"/>
                </a:lnTo>
                <a:lnTo>
                  <a:pt x="3058854" y="630668"/>
                </a:lnTo>
                <a:lnTo>
                  <a:pt x="3053264" y="626165"/>
                </a:lnTo>
                <a:close/>
                <a:moveTo>
                  <a:pt x="5264" y="187776"/>
                </a:moveTo>
                <a:lnTo>
                  <a:pt x="5264" y="499161"/>
                </a:lnTo>
                <a:lnTo>
                  <a:pt x="0" y="499161"/>
                </a:lnTo>
                <a:lnTo>
                  <a:pt x="0" y="192123"/>
                </a:lnTo>
                <a:close/>
                <a:moveTo>
                  <a:pt x="2247806" y="82916"/>
                </a:moveTo>
                <a:lnTo>
                  <a:pt x="2344134" y="160390"/>
                </a:lnTo>
                <a:lnTo>
                  <a:pt x="2344134" y="413253"/>
                </a:lnTo>
                <a:lnTo>
                  <a:pt x="2264515" y="479149"/>
                </a:lnTo>
                <a:lnTo>
                  <a:pt x="2104258" y="479149"/>
                </a:lnTo>
                <a:lnTo>
                  <a:pt x="2104258" y="201415"/>
                </a:lnTo>
                <a:close/>
                <a:moveTo>
                  <a:pt x="1205920" y="82916"/>
                </a:moveTo>
                <a:lnTo>
                  <a:pt x="1302103" y="160390"/>
                </a:lnTo>
                <a:lnTo>
                  <a:pt x="1302103" y="413253"/>
                </a:lnTo>
                <a:lnTo>
                  <a:pt x="1222629" y="479149"/>
                </a:lnTo>
                <a:lnTo>
                  <a:pt x="1062227" y="479149"/>
                </a:lnTo>
                <a:lnTo>
                  <a:pt x="1062227" y="201415"/>
                </a:lnTo>
                <a:close/>
                <a:moveTo>
                  <a:pt x="684904" y="82916"/>
                </a:moveTo>
                <a:lnTo>
                  <a:pt x="781232" y="160390"/>
                </a:lnTo>
                <a:lnTo>
                  <a:pt x="781232" y="413253"/>
                </a:lnTo>
                <a:lnTo>
                  <a:pt x="701612" y="479149"/>
                </a:lnTo>
                <a:lnTo>
                  <a:pt x="541356" y="479149"/>
                </a:lnTo>
                <a:lnTo>
                  <a:pt x="541356" y="201415"/>
                </a:lnTo>
                <a:close/>
                <a:moveTo>
                  <a:pt x="163889" y="82916"/>
                </a:moveTo>
                <a:lnTo>
                  <a:pt x="260217" y="160390"/>
                </a:lnTo>
                <a:lnTo>
                  <a:pt x="260217" y="413253"/>
                </a:lnTo>
                <a:lnTo>
                  <a:pt x="180743" y="479149"/>
                </a:lnTo>
                <a:lnTo>
                  <a:pt x="20341" y="479149"/>
                </a:lnTo>
                <a:lnTo>
                  <a:pt x="20341" y="201415"/>
                </a:lnTo>
                <a:close/>
                <a:moveTo>
                  <a:pt x="2768821" y="82915"/>
                </a:moveTo>
                <a:lnTo>
                  <a:pt x="2865149" y="160390"/>
                </a:lnTo>
                <a:lnTo>
                  <a:pt x="2865149" y="413252"/>
                </a:lnTo>
                <a:lnTo>
                  <a:pt x="2785530" y="479148"/>
                </a:lnTo>
                <a:lnTo>
                  <a:pt x="2625273" y="479148"/>
                </a:lnTo>
                <a:lnTo>
                  <a:pt x="2625273" y="201414"/>
                </a:lnTo>
                <a:close/>
                <a:moveTo>
                  <a:pt x="1727226" y="82915"/>
                </a:moveTo>
                <a:lnTo>
                  <a:pt x="1823554" y="160390"/>
                </a:lnTo>
                <a:lnTo>
                  <a:pt x="1823554" y="413252"/>
                </a:lnTo>
                <a:lnTo>
                  <a:pt x="1743498" y="479148"/>
                </a:lnTo>
                <a:lnTo>
                  <a:pt x="1583678" y="479148"/>
                </a:lnTo>
                <a:lnTo>
                  <a:pt x="1583678" y="201414"/>
                </a:lnTo>
                <a:close/>
                <a:moveTo>
                  <a:pt x="2769112" y="57186"/>
                </a:moveTo>
                <a:lnTo>
                  <a:pt x="2604932" y="192122"/>
                </a:lnTo>
                <a:lnTo>
                  <a:pt x="2604932" y="499160"/>
                </a:lnTo>
                <a:lnTo>
                  <a:pt x="2792213" y="499160"/>
                </a:lnTo>
                <a:lnTo>
                  <a:pt x="2885345" y="422687"/>
                </a:lnTo>
                <a:lnTo>
                  <a:pt x="2885345" y="151098"/>
                </a:lnTo>
                <a:close/>
                <a:moveTo>
                  <a:pt x="1727226" y="57186"/>
                </a:moveTo>
                <a:lnTo>
                  <a:pt x="1562901" y="192122"/>
                </a:lnTo>
                <a:lnTo>
                  <a:pt x="1562901" y="499160"/>
                </a:lnTo>
                <a:lnTo>
                  <a:pt x="1750182" y="499160"/>
                </a:lnTo>
                <a:lnTo>
                  <a:pt x="1843459" y="422687"/>
                </a:lnTo>
                <a:lnTo>
                  <a:pt x="1843459" y="151098"/>
                </a:lnTo>
                <a:close/>
                <a:moveTo>
                  <a:pt x="2247661" y="56901"/>
                </a:moveTo>
                <a:lnTo>
                  <a:pt x="2083917" y="192123"/>
                </a:lnTo>
                <a:lnTo>
                  <a:pt x="2083917" y="499161"/>
                </a:lnTo>
                <a:lnTo>
                  <a:pt x="2271198" y="499161"/>
                </a:lnTo>
                <a:lnTo>
                  <a:pt x="2364475" y="422687"/>
                </a:lnTo>
                <a:lnTo>
                  <a:pt x="2364475" y="151099"/>
                </a:lnTo>
                <a:close/>
                <a:moveTo>
                  <a:pt x="1205920" y="56901"/>
                </a:moveTo>
                <a:lnTo>
                  <a:pt x="1041886" y="192123"/>
                </a:lnTo>
                <a:lnTo>
                  <a:pt x="1041886" y="499161"/>
                </a:lnTo>
                <a:lnTo>
                  <a:pt x="1229312" y="499161"/>
                </a:lnTo>
                <a:lnTo>
                  <a:pt x="1322154" y="422687"/>
                </a:lnTo>
                <a:lnTo>
                  <a:pt x="1322154" y="151099"/>
                </a:lnTo>
                <a:close/>
                <a:moveTo>
                  <a:pt x="684759" y="56901"/>
                </a:moveTo>
                <a:lnTo>
                  <a:pt x="521015" y="192123"/>
                </a:lnTo>
                <a:lnTo>
                  <a:pt x="521015" y="499161"/>
                </a:lnTo>
                <a:lnTo>
                  <a:pt x="708296" y="499161"/>
                </a:lnTo>
                <a:lnTo>
                  <a:pt x="801573" y="422687"/>
                </a:lnTo>
                <a:lnTo>
                  <a:pt x="801573" y="151099"/>
                </a:lnTo>
                <a:close/>
                <a:moveTo>
                  <a:pt x="5264" y="0"/>
                </a:moveTo>
                <a:lnTo>
                  <a:pt x="3053264" y="0"/>
                </a:lnTo>
                <a:lnTo>
                  <a:pt x="3053264" y="600261"/>
                </a:lnTo>
                <a:lnTo>
                  <a:pt x="3029330" y="580923"/>
                </a:lnTo>
                <a:lnTo>
                  <a:pt x="2865150" y="715859"/>
                </a:lnTo>
                <a:lnTo>
                  <a:pt x="2865150" y="927801"/>
                </a:lnTo>
                <a:lnTo>
                  <a:pt x="2624547" y="927801"/>
                </a:lnTo>
                <a:lnTo>
                  <a:pt x="2624547" y="674835"/>
                </a:lnTo>
                <a:lnTo>
                  <a:pt x="2508314" y="580923"/>
                </a:lnTo>
                <a:lnTo>
                  <a:pt x="2344134" y="715859"/>
                </a:lnTo>
                <a:lnTo>
                  <a:pt x="2344134" y="927801"/>
                </a:lnTo>
                <a:lnTo>
                  <a:pt x="2103676" y="927801"/>
                </a:lnTo>
                <a:lnTo>
                  <a:pt x="2103676" y="674835"/>
                </a:lnTo>
                <a:lnTo>
                  <a:pt x="1987443" y="580923"/>
                </a:lnTo>
                <a:lnTo>
                  <a:pt x="1823118" y="715859"/>
                </a:lnTo>
                <a:lnTo>
                  <a:pt x="1823118" y="927801"/>
                </a:lnTo>
                <a:lnTo>
                  <a:pt x="1582661" y="927801"/>
                </a:lnTo>
                <a:lnTo>
                  <a:pt x="1582661" y="674835"/>
                </a:lnTo>
                <a:lnTo>
                  <a:pt x="1466428" y="580923"/>
                </a:lnTo>
                <a:lnTo>
                  <a:pt x="1302103" y="715859"/>
                </a:lnTo>
                <a:lnTo>
                  <a:pt x="1302103" y="927801"/>
                </a:lnTo>
                <a:lnTo>
                  <a:pt x="1061645" y="927801"/>
                </a:lnTo>
                <a:lnTo>
                  <a:pt x="1061645" y="674835"/>
                </a:lnTo>
                <a:lnTo>
                  <a:pt x="945411" y="580923"/>
                </a:lnTo>
                <a:lnTo>
                  <a:pt x="781232" y="715859"/>
                </a:lnTo>
                <a:lnTo>
                  <a:pt x="781232" y="927801"/>
                </a:lnTo>
                <a:lnTo>
                  <a:pt x="540775" y="927801"/>
                </a:lnTo>
                <a:lnTo>
                  <a:pt x="540775" y="674835"/>
                </a:lnTo>
                <a:lnTo>
                  <a:pt x="424542" y="580923"/>
                </a:lnTo>
                <a:lnTo>
                  <a:pt x="260217" y="715859"/>
                </a:lnTo>
                <a:lnTo>
                  <a:pt x="260217" y="927801"/>
                </a:lnTo>
                <a:lnTo>
                  <a:pt x="5264" y="927801"/>
                </a:lnTo>
                <a:lnTo>
                  <a:pt x="5264" y="499161"/>
                </a:lnTo>
                <a:lnTo>
                  <a:pt x="187281" y="499161"/>
                </a:lnTo>
                <a:lnTo>
                  <a:pt x="280558" y="422687"/>
                </a:lnTo>
                <a:lnTo>
                  <a:pt x="280558" y="151099"/>
                </a:lnTo>
                <a:lnTo>
                  <a:pt x="163744" y="56901"/>
                </a:lnTo>
                <a:lnTo>
                  <a:pt x="5264" y="187776"/>
                </a:lnTo>
                <a:close/>
              </a:path>
            </a:pathLst>
          </a:custGeom>
          <a:solidFill>
            <a:schemeClr val="accent2"/>
          </a:solidFill>
          <a:ln w="13668" cap="flat">
            <a:noFill/>
            <a:prstDash val="solid"/>
            <a:miter/>
          </a:ln>
        </p:spPr>
        <p:txBody>
          <a:bodyPr wrap="square" rtlCol="0" anchor="ctr">
            <a:noAutofit/>
          </a:bodyPr>
          <a:lstStyle/>
          <a:p>
            <a:endParaRPr lang="fi-FI"/>
          </a:p>
        </p:txBody>
      </p:sp>
      <p:sp>
        <p:nvSpPr>
          <p:cNvPr id="29" name="Suorakulmio 28">
            <a:extLst>
              <a:ext uri="{FF2B5EF4-FFF2-40B4-BE49-F238E27FC236}">
                <a16:creationId xmlns:a16="http://schemas.microsoft.com/office/drawing/2014/main" id="{42D56245-2BA4-4BA8-9080-D9E6949E151A}"/>
              </a:ext>
            </a:extLst>
          </p:cNvPr>
          <p:cNvSpPr/>
          <p:nvPr/>
        </p:nvSpPr>
        <p:spPr bwMode="hidden">
          <a:xfrm>
            <a:off x="9146454" y="5930198"/>
            <a:ext cx="3060000" cy="927802"/>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 name="Päivämäärän paikkamerkki 2">
            <a:extLst>
              <a:ext uri="{FF2B5EF4-FFF2-40B4-BE49-F238E27FC236}">
                <a16:creationId xmlns:a16="http://schemas.microsoft.com/office/drawing/2014/main" id="{F5B65B6B-B873-4044-B697-B6E3454C030D}"/>
              </a:ext>
            </a:extLst>
          </p:cNvPr>
          <p:cNvSpPr>
            <a:spLocks noGrp="1"/>
          </p:cNvSpPr>
          <p:nvPr>
            <p:ph type="dt" sz="half" idx="10"/>
          </p:nvPr>
        </p:nvSpPr>
        <p:spPr/>
        <p:txBody>
          <a:bodyPr/>
          <a:lstStyle>
            <a:lvl1pPr>
              <a:defRPr>
                <a:noFill/>
              </a:defRPr>
            </a:lvl1pPr>
          </a:lstStyle>
          <a:p>
            <a:fld id="{2B800C33-C57E-4DD5-8F47-FB9AAF8A7824}" type="datetime1">
              <a:rPr lang="fi-FI" smtClean="0"/>
              <a:t>9.5.2022</a:t>
            </a:fld>
            <a:endParaRPr lang="fi-FI"/>
          </a:p>
        </p:txBody>
      </p:sp>
      <p:sp>
        <p:nvSpPr>
          <p:cNvPr id="34" name="Tekstiruutu 33">
            <a:extLst>
              <a:ext uri="{FF2B5EF4-FFF2-40B4-BE49-F238E27FC236}">
                <a16:creationId xmlns:a16="http://schemas.microsoft.com/office/drawing/2014/main" id="{1F6EAF03-9286-4B3A-B274-19E0BE549069}"/>
              </a:ext>
            </a:extLst>
          </p:cNvPr>
          <p:cNvSpPr txBox="1"/>
          <p:nvPr/>
        </p:nvSpPr>
        <p:spPr bwMode="white">
          <a:xfrm>
            <a:off x="0" y="5929200"/>
            <a:ext cx="6120000" cy="928800"/>
          </a:xfrm>
          <a:prstGeom prst="rect">
            <a:avLst/>
          </a:prstGeom>
          <a:solidFill>
            <a:schemeClr val="bg1"/>
          </a:solidFill>
        </p:spPr>
        <p:txBody>
          <a:bodyPr wrap="square" rtlCol="0" anchor="ctr">
            <a:noAutofit/>
          </a:bodyPr>
          <a:lstStyle/>
          <a:p>
            <a:pPr algn="ctr"/>
            <a:r>
              <a:rPr lang="fi-FI" sz="2800" spc="300" baseline="0" dirty="0">
                <a:solidFill>
                  <a:srgbClr val="003479"/>
                </a:solidFill>
              </a:rPr>
              <a:t>dvv.fi</a:t>
            </a:r>
          </a:p>
        </p:txBody>
      </p:sp>
      <p:sp>
        <p:nvSpPr>
          <p:cNvPr id="4" name="Alatunnisteen paikkamerkki 3">
            <a:extLst>
              <a:ext uri="{FF2B5EF4-FFF2-40B4-BE49-F238E27FC236}">
                <a16:creationId xmlns:a16="http://schemas.microsoft.com/office/drawing/2014/main" id="{2C9AB2CB-A76C-46BA-BEC2-2F71E558BAD2}"/>
              </a:ext>
            </a:extLst>
          </p:cNvPr>
          <p:cNvSpPr>
            <a:spLocks noGrp="1"/>
          </p:cNvSpPr>
          <p:nvPr>
            <p:ph type="ftr" sz="quarter" idx="11"/>
          </p:nvPr>
        </p:nvSpPr>
        <p:spPr/>
        <p:txBody>
          <a:bodyPr/>
          <a:lstStyle>
            <a:lvl1pPr>
              <a:defRPr>
                <a:noFill/>
              </a:defRPr>
            </a:lvl1pPr>
          </a:lstStyle>
          <a:p>
            <a:r>
              <a:rPr lang="fi-FI"/>
              <a:t>[Esittäjä, Esityksen nimi]</a:t>
            </a:r>
          </a:p>
        </p:txBody>
      </p:sp>
      <p:sp>
        <p:nvSpPr>
          <p:cNvPr id="5" name="Dian numeron paikkamerkki 4">
            <a:extLst>
              <a:ext uri="{FF2B5EF4-FFF2-40B4-BE49-F238E27FC236}">
                <a16:creationId xmlns:a16="http://schemas.microsoft.com/office/drawing/2014/main" id="{C97A2FB5-9A41-422B-9CB8-63068D8F009A}"/>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spTree>
    <p:extLst>
      <p:ext uri="{BB962C8B-B14F-4D97-AF65-F5344CB8AC3E}">
        <p14:creationId xmlns:p14="http://schemas.microsoft.com/office/powerpoint/2010/main" val="5827940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Aloitus/Lopetus 2">
    <p:spTree>
      <p:nvGrpSpPr>
        <p:cNvPr id="1" name=""/>
        <p:cNvGrpSpPr/>
        <p:nvPr/>
      </p:nvGrpSpPr>
      <p:grpSpPr>
        <a:xfrm>
          <a:off x="0" y="0"/>
          <a:ext cx="0" cy="0"/>
          <a:chOff x="0" y="0"/>
          <a:chExt cx="0" cy="0"/>
        </a:xfrm>
      </p:grpSpPr>
      <p:sp>
        <p:nvSpPr>
          <p:cNvPr id="12" name="Vapaamuotoinen: Muoto 11">
            <a:extLst>
              <a:ext uri="{FF2B5EF4-FFF2-40B4-BE49-F238E27FC236}">
                <a16:creationId xmlns:a16="http://schemas.microsoft.com/office/drawing/2014/main" id="{FA43DC77-9C6F-421F-BC8B-2D4CD58983BE}"/>
              </a:ext>
            </a:extLst>
          </p:cNvPr>
          <p:cNvSpPr/>
          <p:nvPr/>
        </p:nvSpPr>
        <p:spPr bwMode="hidden">
          <a:xfrm>
            <a:off x="6087620" y="5930582"/>
            <a:ext cx="3058854" cy="929568"/>
          </a:xfrm>
          <a:custGeom>
            <a:avLst/>
            <a:gdLst>
              <a:gd name="connsiteX0" fmla="*/ 2865150 w 3058854"/>
              <a:gd name="connsiteY0" fmla="*/ 927801 h 929568"/>
              <a:gd name="connsiteX1" fmla="*/ 2885770 w 3058854"/>
              <a:gd name="connsiteY1" fmla="*/ 927801 h 929568"/>
              <a:gd name="connsiteX2" fmla="*/ 2885774 w 3058854"/>
              <a:gd name="connsiteY2" fmla="*/ 929568 h 929568"/>
              <a:gd name="connsiteX3" fmla="*/ 2865150 w 3058854"/>
              <a:gd name="connsiteY3" fmla="*/ 929568 h 929568"/>
              <a:gd name="connsiteX4" fmla="*/ 2604206 w 3058854"/>
              <a:gd name="connsiteY4" fmla="*/ 927801 h 929568"/>
              <a:gd name="connsiteX5" fmla="*/ 2624547 w 3058854"/>
              <a:gd name="connsiteY5" fmla="*/ 927801 h 929568"/>
              <a:gd name="connsiteX6" fmla="*/ 2624547 w 3058854"/>
              <a:gd name="connsiteY6" fmla="*/ 929568 h 929568"/>
              <a:gd name="connsiteX7" fmla="*/ 2604206 w 3058854"/>
              <a:gd name="connsiteY7" fmla="*/ 929568 h 929568"/>
              <a:gd name="connsiteX8" fmla="*/ 2344134 w 3058854"/>
              <a:gd name="connsiteY8" fmla="*/ 927801 h 929568"/>
              <a:gd name="connsiteX9" fmla="*/ 2364793 w 3058854"/>
              <a:gd name="connsiteY9" fmla="*/ 927801 h 929568"/>
              <a:gd name="connsiteX10" fmla="*/ 2364796 w 3058854"/>
              <a:gd name="connsiteY10" fmla="*/ 929568 h 929568"/>
              <a:gd name="connsiteX11" fmla="*/ 2344134 w 3058854"/>
              <a:gd name="connsiteY11" fmla="*/ 929568 h 929568"/>
              <a:gd name="connsiteX12" fmla="*/ 2083335 w 3058854"/>
              <a:gd name="connsiteY12" fmla="*/ 927801 h 929568"/>
              <a:gd name="connsiteX13" fmla="*/ 2103676 w 3058854"/>
              <a:gd name="connsiteY13" fmla="*/ 927801 h 929568"/>
              <a:gd name="connsiteX14" fmla="*/ 2103676 w 3058854"/>
              <a:gd name="connsiteY14" fmla="*/ 929568 h 929568"/>
              <a:gd name="connsiteX15" fmla="*/ 2083335 w 3058854"/>
              <a:gd name="connsiteY15" fmla="*/ 929568 h 929568"/>
              <a:gd name="connsiteX16" fmla="*/ 1823118 w 3058854"/>
              <a:gd name="connsiteY16" fmla="*/ 927801 h 929568"/>
              <a:gd name="connsiteX17" fmla="*/ 1843777 w 3058854"/>
              <a:gd name="connsiteY17" fmla="*/ 927801 h 929568"/>
              <a:gd name="connsiteX18" fmla="*/ 1843780 w 3058854"/>
              <a:gd name="connsiteY18" fmla="*/ 929568 h 929568"/>
              <a:gd name="connsiteX19" fmla="*/ 1823118 w 3058854"/>
              <a:gd name="connsiteY19" fmla="*/ 929568 h 929568"/>
              <a:gd name="connsiteX20" fmla="*/ 1562030 w 3058854"/>
              <a:gd name="connsiteY20" fmla="*/ 927801 h 929568"/>
              <a:gd name="connsiteX21" fmla="*/ 1582661 w 3058854"/>
              <a:gd name="connsiteY21" fmla="*/ 927801 h 929568"/>
              <a:gd name="connsiteX22" fmla="*/ 1582661 w 3058854"/>
              <a:gd name="connsiteY22" fmla="*/ 929568 h 929568"/>
              <a:gd name="connsiteX23" fmla="*/ 1562030 w 3058854"/>
              <a:gd name="connsiteY23" fmla="*/ 929568 h 929568"/>
              <a:gd name="connsiteX24" fmla="*/ 1302103 w 3058854"/>
              <a:gd name="connsiteY24" fmla="*/ 927801 h 929568"/>
              <a:gd name="connsiteX25" fmla="*/ 1322153 w 3058854"/>
              <a:gd name="connsiteY25" fmla="*/ 927801 h 929568"/>
              <a:gd name="connsiteX26" fmla="*/ 1322153 w 3058854"/>
              <a:gd name="connsiteY26" fmla="*/ 929568 h 929568"/>
              <a:gd name="connsiteX27" fmla="*/ 1302103 w 3058854"/>
              <a:gd name="connsiteY27" fmla="*/ 929568 h 929568"/>
              <a:gd name="connsiteX28" fmla="*/ 1041304 w 3058854"/>
              <a:gd name="connsiteY28" fmla="*/ 927801 h 929568"/>
              <a:gd name="connsiteX29" fmla="*/ 1061645 w 3058854"/>
              <a:gd name="connsiteY29" fmla="*/ 927801 h 929568"/>
              <a:gd name="connsiteX30" fmla="*/ 1061645 w 3058854"/>
              <a:gd name="connsiteY30" fmla="*/ 929568 h 929568"/>
              <a:gd name="connsiteX31" fmla="*/ 1041304 w 3058854"/>
              <a:gd name="connsiteY31" fmla="*/ 929568 h 929568"/>
              <a:gd name="connsiteX32" fmla="*/ 781232 w 3058854"/>
              <a:gd name="connsiteY32" fmla="*/ 927801 h 929568"/>
              <a:gd name="connsiteX33" fmla="*/ 801891 w 3058854"/>
              <a:gd name="connsiteY33" fmla="*/ 927801 h 929568"/>
              <a:gd name="connsiteX34" fmla="*/ 801894 w 3058854"/>
              <a:gd name="connsiteY34" fmla="*/ 929568 h 929568"/>
              <a:gd name="connsiteX35" fmla="*/ 781232 w 3058854"/>
              <a:gd name="connsiteY35" fmla="*/ 929568 h 929568"/>
              <a:gd name="connsiteX36" fmla="*/ 520434 w 3058854"/>
              <a:gd name="connsiteY36" fmla="*/ 927801 h 929568"/>
              <a:gd name="connsiteX37" fmla="*/ 540775 w 3058854"/>
              <a:gd name="connsiteY37" fmla="*/ 927801 h 929568"/>
              <a:gd name="connsiteX38" fmla="*/ 540775 w 3058854"/>
              <a:gd name="connsiteY38" fmla="*/ 929568 h 929568"/>
              <a:gd name="connsiteX39" fmla="*/ 520434 w 3058854"/>
              <a:gd name="connsiteY39" fmla="*/ 929568 h 929568"/>
              <a:gd name="connsiteX40" fmla="*/ 260217 w 3058854"/>
              <a:gd name="connsiteY40" fmla="*/ 927801 h 929568"/>
              <a:gd name="connsiteX41" fmla="*/ 280876 w 3058854"/>
              <a:gd name="connsiteY41" fmla="*/ 927801 h 929568"/>
              <a:gd name="connsiteX42" fmla="*/ 280879 w 3058854"/>
              <a:gd name="connsiteY42" fmla="*/ 929568 h 929568"/>
              <a:gd name="connsiteX43" fmla="*/ 260217 w 3058854"/>
              <a:gd name="connsiteY43" fmla="*/ 929568 h 929568"/>
              <a:gd name="connsiteX44" fmla="*/ 3029039 w 3058854"/>
              <a:gd name="connsiteY44" fmla="*/ 606652 h 929568"/>
              <a:gd name="connsiteX45" fmla="*/ 3053264 w 3058854"/>
              <a:gd name="connsiteY45" fmla="*/ 626165 h 929568"/>
              <a:gd name="connsiteX46" fmla="*/ 3053264 w 3058854"/>
              <a:gd name="connsiteY46" fmla="*/ 927801 h 929568"/>
              <a:gd name="connsiteX47" fmla="*/ 2885770 w 3058854"/>
              <a:gd name="connsiteY47" fmla="*/ 927801 h 929568"/>
              <a:gd name="connsiteX48" fmla="*/ 2885346 w 3058854"/>
              <a:gd name="connsiteY48" fmla="*/ 725151 h 929568"/>
              <a:gd name="connsiteX49" fmla="*/ 2508023 w 3058854"/>
              <a:gd name="connsiteY49" fmla="*/ 606652 h 929568"/>
              <a:gd name="connsiteX50" fmla="*/ 2604206 w 3058854"/>
              <a:gd name="connsiteY50" fmla="*/ 684127 h 929568"/>
              <a:gd name="connsiteX51" fmla="*/ 2604206 w 3058854"/>
              <a:gd name="connsiteY51" fmla="*/ 927801 h 929568"/>
              <a:gd name="connsiteX52" fmla="*/ 2364793 w 3058854"/>
              <a:gd name="connsiteY52" fmla="*/ 927801 h 929568"/>
              <a:gd name="connsiteX53" fmla="*/ 2364475 w 3058854"/>
              <a:gd name="connsiteY53" fmla="*/ 725151 h 929568"/>
              <a:gd name="connsiteX54" fmla="*/ 1987007 w 3058854"/>
              <a:gd name="connsiteY54" fmla="*/ 606652 h 929568"/>
              <a:gd name="connsiteX55" fmla="*/ 2083335 w 3058854"/>
              <a:gd name="connsiteY55" fmla="*/ 684127 h 929568"/>
              <a:gd name="connsiteX56" fmla="*/ 2083335 w 3058854"/>
              <a:gd name="connsiteY56" fmla="*/ 927801 h 929568"/>
              <a:gd name="connsiteX57" fmla="*/ 1843777 w 3058854"/>
              <a:gd name="connsiteY57" fmla="*/ 927801 h 929568"/>
              <a:gd name="connsiteX58" fmla="*/ 1843459 w 3058854"/>
              <a:gd name="connsiteY58" fmla="*/ 725151 h 929568"/>
              <a:gd name="connsiteX59" fmla="*/ 1465701 w 3058854"/>
              <a:gd name="connsiteY59" fmla="*/ 606652 h 929568"/>
              <a:gd name="connsiteX60" fmla="*/ 1562030 w 3058854"/>
              <a:gd name="connsiteY60" fmla="*/ 684127 h 929568"/>
              <a:gd name="connsiteX61" fmla="*/ 1562030 w 3058854"/>
              <a:gd name="connsiteY61" fmla="*/ 927801 h 929568"/>
              <a:gd name="connsiteX62" fmla="*/ 1322153 w 3058854"/>
              <a:gd name="connsiteY62" fmla="*/ 927801 h 929568"/>
              <a:gd name="connsiteX63" fmla="*/ 1322153 w 3058854"/>
              <a:gd name="connsiteY63" fmla="*/ 725151 h 929568"/>
              <a:gd name="connsiteX64" fmla="*/ 945121 w 3058854"/>
              <a:gd name="connsiteY64" fmla="*/ 606652 h 929568"/>
              <a:gd name="connsiteX65" fmla="*/ 1041304 w 3058854"/>
              <a:gd name="connsiteY65" fmla="*/ 684127 h 929568"/>
              <a:gd name="connsiteX66" fmla="*/ 1041304 w 3058854"/>
              <a:gd name="connsiteY66" fmla="*/ 927801 h 929568"/>
              <a:gd name="connsiteX67" fmla="*/ 801891 w 3058854"/>
              <a:gd name="connsiteY67" fmla="*/ 927801 h 929568"/>
              <a:gd name="connsiteX68" fmla="*/ 801573 w 3058854"/>
              <a:gd name="connsiteY68" fmla="*/ 725151 h 929568"/>
              <a:gd name="connsiteX69" fmla="*/ 424106 w 3058854"/>
              <a:gd name="connsiteY69" fmla="*/ 606652 h 929568"/>
              <a:gd name="connsiteX70" fmla="*/ 520434 w 3058854"/>
              <a:gd name="connsiteY70" fmla="*/ 684127 h 929568"/>
              <a:gd name="connsiteX71" fmla="*/ 520434 w 3058854"/>
              <a:gd name="connsiteY71" fmla="*/ 927801 h 929568"/>
              <a:gd name="connsiteX72" fmla="*/ 280876 w 3058854"/>
              <a:gd name="connsiteY72" fmla="*/ 927801 h 929568"/>
              <a:gd name="connsiteX73" fmla="*/ 280558 w 3058854"/>
              <a:gd name="connsiteY73" fmla="*/ 725151 h 929568"/>
              <a:gd name="connsiteX74" fmla="*/ 3053264 w 3058854"/>
              <a:gd name="connsiteY74" fmla="*/ 600261 h 929568"/>
              <a:gd name="connsiteX75" fmla="*/ 3058854 w 3058854"/>
              <a:gd name="connsiteY75" fmla="*/ 604778 h 929568"/>
              <a:gd name="connsiteX76" fmla="*/ 3058854 w 3058854"/>
              <a:gd name="connsiteY76" fmla="*/ 630668 h 929568"/>
              <a:gd name="connsiteX77" fmla="*/ 3053264 w 3058854"/>
              <a:gd name="connsiteY77" fmla="*/ 626165 h 929568"/>
              <a:gd name="connsiteX78" fmla="*/ 5264 w 3058854"/>
              <a:gd name="connsiteY78" fmla="*/ 187776 h 929568"/>
              <a:gd name="connsiteX79" fmla="*/ 5264 w 3058854"/>
              <a:gd name="connsiteY79" fmla="*/ 499161 h 929568"/>
              <a:gd name="connsiteX80" fmla="*/ 0 w 3058854"/>
              <a:gd name="connsiteY80" fmla="*/ 499161 h 929568"/>
              <a:gd name="connsiteX81" fmla="*/ 0 w 3058854"/>
              <a:gd name="connsiteY81" fmla="*/ 192123 h 929568"/>
              <a:gd name="connsiteX82" fmla="*/ 2247806 w 3058854"/>
              <a:gd name="connsiteY82" fmla="*/ 82916 h 929568"/>
              <a:gd name="connsiteX83" fmla="*/ 2344134 w 3058854"/>
              <a:gd name="connsiteY83" fmla="*/ 160390 h 929568"/>
              <a:gd name="connsiteX84" fmla="*/ 2344134 w 3058854"/>
              <a:gd name="connsiteY84" fmla="*/ 413253 h 929568"/>
              <a:gd name="connsiteX85" fmla="*/ 2264515 w 3058854"/>
              <a:gd name="connsiteY85" fmla="*/ 479149 h 929568"/>
              <a:gd name="connsiteX86" fmla="*/ 2104258 w 3058854"/>
              <a:gd name="connsiteY86" fmla="*/ 479149 h 929568"/>
              <a:gd name="connsiteX87" fmla="*/ 2104258 w 3058854"/>
              <a:gd name="connsiteY87" fmla="*/ 201415 h 929568"/>
              <a:gd name="connsiteX88" fmla="*/ 1205920 w 3058854"/>
              <a:gd name="connsiteY88" fmla="*/ 82916 h 929568"/>
              <a:gd name="connsiteX89" fmla="*/ 1302103 w 3058854"/>
              <a:gd name="connsiteY89" fmla="*/ 160390 h 929568"/>
              <a:gd name="connsiteX90" fmla="*/ 1302103 w 3058854"/>
              <a:gd name="connsiteY90" fmla="*/ 413253 h 929568"/>
              <a:gd name="connsiteX91" fmla="*/ 1222629 w 3058854"/>
              <a:gd name="connsiteY91" fmla="*/ 479149 h 929568"/>
              <a:gd name="connsiteX92" fmla="*/ 1062227 w 3058854"/>
              <a:gd name="connsiteY92" fmla="*/ 479149 h 929568"/>
              <a:gd name="connsiteX93" fmla="*/ 1062227 w 3058854"/>
              <a:gd name="connsiteY93" fmla="*/ 201415 h 929568"/>
              <a:gd name="connsiteX94" fmla="*/ 684904 w 3058854"/>
              <a:gd name="connsiteY94" fmla="*/ 82916 h 929568"/>
              <a:gd name="connsiteX95" fmla="*/ 781232 w 3058854"/>
              <a:gd name="connsiteY95" fmla="*/ 160390 h 929568"/>
              <a:gd name="connsiteX96" fmla="*/ 781232 w 3058854"/>
              <a:gd name="connsiteY96" fmla="*/ 413253 h 929568"/>
              <a:gd name="connsiteX97" fmla="*/ 701612 w 3058854"/>
              <a:gd name="connsiteY97" fmla="*/ 479149 h 929568"/>
              <a:gd name="connsiteX98" fmla="*/ 541356 w 3058854"/>
              <a:gd name="connsiteY98" fmla="*/ 479149 h 929568"/>
              <a:gd name="connsiteX99" fmla="*/ 541356 w 3058854"/>
              <a:gd name="connsiteY99" fmla="*/ 201415 h 929568"/>
              <a:gd name="connsiteX100" fmla="*/ 163889 w 3058854"/>
              <a:gd name="connsiteY100" fmla="*/ 82916 h 929568"/>
              <a:gd name="connsiteX101" fmla="*/ 260217 w 3058854"/>
              <a:gd name="connsiteY101" fmla="*/ 160390 h 929568"/>
              <a:gd name="connsiteX102" fmla="*/ 260217 w 3058854"/>
              <a:gd name="connsiteY102" fmla="*/ 413253 h 929568"/>
              <a:gd name="connsiteX103" fmla="*/ 180743 w 3058854"/>
              <a:gd name="connsiteY103" fmla="*/ 479149 h 929568"/>
              <a:gd name="connsiteX104" fmla="*/ 20341 w 3058854"/>
              <a:gd name="connsiteY104" fmla="*/ 479149 h 929568"/>
              <a:gd name="connsiteX105" fmla="*/ 20341 w 3058854"/>
              <a:gd name="connsiteY105" fmla="*/ 201415 h 929568"/>
              <a:gd name="connsiteX106" fmla="*/ 2768821 w 3058854"/>
              <a:gd name="connsiteY106" fmla="*/ 82915 h 929568"/>
              <a:gd name="connsiteX107" fmla="*/ 2865149 w 3058854"/>
              <a:gd name="connsiteY107" fmla="*/ 160390 h 929568"/>
              <a:gd name="connsiteX108" fmla="*/ 2865149 w 3058854"/>
              <a:gd name="connsiteY108" fmla="*/ 413252 h 929568"/>
              <a:gd name="connsiteX109" fmla="*/ 2785530 w 3058854"/>
              <a:gd name="connsiteY109" fmla="*/ 479148 h 929568"/>
              <a:gd name="connsiteX110" fmla="*/ 2625273 w 3058854"/>
              <a:gd name="connsiteY110" fmla="*/ 479148 h 929568"/>
              <a:gd name="connsiteX111" fmla="*/ 2625273 w 3058854"/>
              <a:gd name="connsiteY111" fmla="*/ 201414 h 929568"/>
              <a:gd name="connsiteX112" fmla="*/ 1727226 w 3058854"/>
              <a:gd name="connsiteY112" fmla="*/ 82915 h 929568"/>
              <a:gd name="connsiteX113" fmla="*/ 1823554 w 3058854"/>
              <a:gd name="connsiteY113" fmla="*/ 160390 h 929568"/>
              <a:gd name="connsiteX114" fmla="*/ 1823554 w 3058854"/>
              <a:gd name="connsiteY114" fmla="*/ 413252 h 929568"/>
              <a:gd name="connsiteX115" fmla="*/ 1743498 w 3058854"/>
              <a:gd name="connsiteY115" fmla="*/ 479148 h 929568"/>
              <a:gd name="connsiteX116" fmla="*/ 1583678 w 3058854"/>
              <a:gd name="connsiteY116" fmla="*/ 479148 h 929568"/>
              <a:gd name="connsiteX117" fmla="*/ 1583678 w 3058854"/>
              <a:gd name="connsiteY117" fmla="*/ 201414 h 929568"/>
              <a:gd name="connsiteX118" fmla="*/ 2769112 w 3058854"/>
              <a:gd name="connsiteY118" fmla="*/ 57186 h 929568"/>
              <a:gd name="connsiteX119" fmla="*/ 2604932 w 3058854"/>
              <a:gd name="connsiteY119" fmla="*/ 192122 h 929568"/>
              <a:gd name="connsiteX120" fmla="*/ 2604932 w 3058854"/>
              <a:gd name="connsiteY120" fmla="*/ 499160 h 929568"/>
              <a:gd name="connsiteX121" fmla="*/ 2792213 w 3058854"/>
              <a:gd name="connsiteY121" fmla="*/ 499160 h 929568"/>
              <a:gd name="connsiteX122" fmla="*/ 2885345 w 3058854"/>
              <a:gd name="connsiteY122" fmla="*/ 422687 h 929568"/>
              <a:gd name="connsiteX123" fmla="*/ 2885345 w 3058854"/>
              <a:gd name="connsiteY123" fmla="*/ 151098 h 929568"/>
              <a:gd name="connsiteX124" fmla="*/ 1727226 w 3058854"/>
              <a:gd name="connsiteY124" fmla="*/ 57186 h 929568"/>
              <a:gd name="connsiteX125" fmla="*/ 1562901 w 3058854"/>
              <a:gd name="connsiteY125" fmla="*/ 192122 h 929568"/>
              <a:gd name="connsiteX126" fmla="*/ 1562901 w 3058854"/>
              <a:gd name="connsiteY126" fmla="*/ 499160 h 929568"/>
              <a:gd name="connsiteX127" fmla="*/ 1750182 w 3058854"/>
              <a:gd name="connsiteY127" fmla="*/ 499160 h 929568"/>
              <a:gd name="connsiteX128" fmla="*/ 1843459 w 3058854"/>
              <a:gd name="connsiteY128" fmla="*/ 422687 h 929568"/>
              <a:gd name="connsiteX129" fmla="*/ 1843459 w 3058854"/>
              <a:gd name="connsiteY129" fmla="*/ 151098 h 929568"/>
              <a:gd name="connsiteX130" fmla="*/ 2247661 w 3058854"/>
              <a:gd name="connsiteY130" fmla="*/ 56901 h 929568"/>
              <a:gd name="connsiteX131" fmla="*/ 2083917 w 3058854"/>
              <a:gd name="connsiteY131" fmla="*/ 192123 h 929568"/>
              <a:gd name="connsiteX132" fmla="*/ 2083917 w 3058854"/>
              <a:gd name="connsiteY132" fmla="*/ 499161 h 929568"/>
              <a:gd name="connsiteX133" fmla="*/ 2271198 w 3058854"/>
              <a:gd name="connsiteY133" fmla="*/ 499161 h 929568"/>
              <a:gd name="connsiteX134" fmla="*/ 2364475 w 3058854"/>
              <a:gd name="connsiteY134" fmla="*/ 422687 h 929568"/>
              <a:gd name="connsiteX135" fmla="*/ 2364475 w 3058854"/>
              <a:gd name="connsiteY135" fmla="*/ 151099 h 929568"/>
              <a:gd name="connsiteX136" fmla="*/ 1205920 w 3058854"/>
              <a:gd name="connsiteY136" fmla="*/ 56901 h 929568"/>
              <a:gd name="connsiteX137" fmla="*/ 1041886 w 3058854"/>
              <a:gd name="connsiteY137" fmla="*/ 192123 h 929568"/>
              <a:gd name="connsiteX138" fmla="*/ 1041886 w 3058854"/>
              <a:gd name="connsiteY138" fmla="*/ 499161 h 929568"/>
              <a:gd name="connsiteX139" fmla="*/ 1229312 w 3058854"/>
              <a:gd name="connsiteY139" fmla="*/ 499161 h 929568"/>
              <a:gd name="connsiteX140" fmla="*/ 1322154 w 3058854"/>
              <a:gd name="connsiteY140" fmla="*/ 422687 h 929568"/>
              <a:gd name="connsiteX141" fmla="*/ 1322154 w 3058854"/>
              <a:gd name="connsiteY141" fmla="*/ 151099 h 929568"/>
              <a:gd name="connsiteX142" fmla="*/ 684759 w 3058854"/>
              <a:gd name="connsiteY142" fmla="*/ 56901 h 929568"/>
              <a:gd name="connsiteX143" fmla="*/ 521015 w 3058854"/>
              <a:gd name="connsiteY143" fmla="*/ 192123 h 929568"/>
              <a:gd name="connsiteX144" fmla="*/ 521015 w 3058854"/>
              <a:gd name="connsiteY144" fmla="*/ 499161 h 929568"/>
              <a:gd name="connsiteX145" fmla="*/ 708296 w 3058854"/>
              <a:gd name="connsiteY145" fmla="*/ 499161 h 929568"/>
              <a:gd name="connsiteX146" fmla="*/ 801573 w 3058854"/>
              <a:gd name="connsiteY146" fmla="*/ 422687 h 929568"/>
              <a:gd name="connsiteX147" fmla="*/ 801573 w 3058854"/>
              <a:gd name="connsiteY147" fmla="*/ 151099 h 929568"/>
              <a:gd name="connsiteX148" fmla="*/ 5264 w 3058854"/>
              <a:gd name="connsiteY148" fmla="*/ 0 h 929568"/>
              <a:gd name="connsiteX149" fmla="*/ 3053264 w 3058854"/>
              <a:gd name="connsiteY149" fmla="*/ 0 h 929568"/>
              <a:gd name="connsiteX150" fmla="*/ 3053264 w 3058854"/>
              <a:gd name="connsiteY150" fmla="*/ 600261 h 929568"/>
              <a:gd name="connsiteX151" fmla="*/ 3029330 w 3058854"/>
              <a:gd name="connsiteY151" fmla="*/ 580923 h 929568"/>
              <a:gd name="connsiteX152" fmla="*/ 2865150 w 3058854"/>
              <a:gd name="connsiteY152" fmla="*/ 715859 h 929568"/>
              <a:gd name="connsiteX153" fmla="*/ 2865150 w 3058854"/>
              <a:gd name="connsiteY153" fmla="*/ 927801 h 929568"/>
              <a:gd name="connsiteX154" fmla="*/ 2624547 w 3058854"/>
              <a:gd name="connsiteY154" fmla="*/ 927801 h 929568"/>
              <a:gd name="connsiteX155" fmla="*/ 2624547 w 3058854"/>
              <a:gd name="connsiteY155" fmla="*/ 674835 h 929568"/>
              <a:gd name="connsiteX156" fmla="*/ 2508314 w 3058854"/>
              <a:gd name="connsiteY156" fmla="*/ 580923 h 929568"/>
              <a:gd name="connsiteX157" fmla="*/ 2344134 w 3058854"/>
              <a:gd name="connsiteY157" fmla="*/ 715859 h 929568"/>
              <a:gd name="connsiteX158" fmla="*/ 2344134 w 3058854"/>
              <a:gd name="connsiteY158" fmla="*/ 927801 h 929568"/>
              <a:gd name="connsiteX159" fmla="*/ 2103676 w 3058854"/>
              <a:gd name="connsiteY159" fmla="*/ 927801 h 929568"/>
              <a:gd name="connsiteX160" fmla="*/ 2103676 w 3058854"/>
              <a:gd name="connsiteY160" fmla="*/ 674835 h 929568"/>
              <a:gd name="connsiteX161" fmla="*/ 1987443 w 3058854"/>
              <a:gd name="connsiteY161" fmla="*/ 580923 h 929568"/>
              <a:gd name="connsiteX162" fmla="*/ 1823118 w 3058854"/>
              <a:gd name="connsiteY162" fmla="*/ 715859 h 929568"/>
              <a:gd name="connsiteX163" fmla="*/ 1823118 w 3058854"/>
              <a:gd name="connsiteY163" fmla="*/ 927801 h 929568"/>
              <a:gd name="connsiteX164" fmla="*/ 1582661 w 3058854"/>
              <a:gd name="connsiteY164" fmla="*/ 927801 h 929568"/>
              <a:gd name="connsiteX165" fmla="*/ 1582661 w 3058854"/>
              <a:gd name="connsiteY165" fmla="*/ 674835 h 929568"/>
              <a:gd name="connsiteX166" fmla="*/ 1466428 w 3058854"/>
              <a:gd name="connsiteY166" fmla="*/ 580923 h 929568"/>
              <a:gd name="connsiteX167" fmla="*/ 1302103 w 3058854"/>
              <a:gd name="connsiteY167" fmla="*/ 715859 h 929568"/>
              <a:gd name="connsiteX168" fmla="*/ 1302103 w 3058854"/>
              <a:gd name="connsiteY168" fmla="*/ 927801 h 929568"/>
              <a:gd name="connsiteX169" fmla="*/ 1061645 w 3058854"/>
              <a:gd name="connsiteY169" fmla="*/ 927801 h 929568"/>
              <a:gd name="connsiteX170" fmla="*/ 1061645 w 3058854"/>
              <a:gd name="connsiteY170" fmla="*/ 674835 h 929568"/>
              <a:gd name="connsiteX171" fmla="*/ 945411 w 3058854"/>
              <a:gd name="connsiteY171" fmla="*/ 580923 h 929568"/>
              <a:gd name="connsiteX172" fmla="*/ 781232 w 3058854"/>
              <a:gd name="connsiteY172" fmla="*/ 715859 h 929568"/>
              <a:gd name="connsiteX173" fmla="*/ 781232 w 3058854"/>
              <a:gd name="connsiteY173" fmla="*/ 927801 h 929568"/>
              <a:gd name="connsiteX174" fmla="*/ 540775 w 3058854"/>
              <a:gd name="connsiteY174" fmla="*/ 927801 h 929568"/>
              <a:gd name="connsiteX175" fmla="*/ 540775 w 3058854"/>
              <a:gd name="connsiteY175" fmla="*/ 674835 h 929568"/>
              <a:gd name="connsiteX176" fmla="*/ 424542 w 3058854"/>
              <a:gd name="connsiteY176" fmla="*/ 580923 h 929568"/>
              <a:gd name="connsiteX177" fmla="*/ 260217 w 3058854"/>
              <a:gd name="connsiteY177" fmla="*/ 715859 h 929568"/>
              <a:gd name="connsiteX178" fmla="*/ 260217 w 3058854"/>
              <a:gd name="connsiteY178" fmla="*/ 927801 h 929568"/>
              <a:gd name="connsiteX179" fmla="*/ 5264 w 3058854"/>
              <a:gd name="connsiteY179" fmla="*/ 927801 h 929568"/>
              <a:gd name="connsiteX180" fmla="*/ 5264 w 3058854"/>
              <a:gd name="connsiteY180" fmla="*/ 499161 h 929568"/>
              <a:gd name="connsiteX181" fmla="*/ 187281 w 3058854"/>
              <a:gd name="connsiteY181" fmla="*/ 499161 h 929568"/>
              <a:gd name="connsiteX182" fmla="*/ 280558 w 3058854"/>
              <a:gd name="connsiteY182" fmla="*/ 422687 h 929568"/>
              <a:gd name="connsiteX183" fmla="*/ 280558 w 3058854"/>
              <a:gd name="connsiteY183" fmla="*/ 151099 h 929568"/>
              <a:gd name="connsiteX184" fmla="*/ 163744 w 3058854"/>
              <a:gd name="connsiteY184" fmla="*/ 56901 h 929568"/>
              <a:gd name="connsiteX185" fmla="*/ 5264 w 3058854"/>
              <a:gd name="connsiteY185" fmla="*/ 187776 h 92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3058854" h="929568">
                <a:moveTo>
                  <a:pt x="2865150" y="927801"/>
                </a:moveTo>
                <a:lnTo>
                  <a:pt x="2885770" y="927801"/>
                </a:lnTo>
                <a:lnTo>
                  <a:pt x="2885774" y="929568"/>
                </a:lnTo>
                <a:lnTo>
                  <a:pt x="2865150" y="929568"/>
                </a:lnTo>
                <a:close/>
                <a:moveTo>
                  <a:pt x="2604206" y="927801"/>
                </a:moveTo>
                <a:lnTo>
                  <a:pt x="2624547" y="927801"/>
                </a:lnTo>
                <a:lnTo>
                  <a:pt x="2624547" y="929568"/>
                </a:lnTo>
                <a:lnTo>
                  <a:pt x="2604206" y="929568"/>
                </a:lnTo>
                <a:close/>
                <a:moveTo>
                  <a:pt x="2344134" y="927801"/>
                </a:moveTo>
                <a:lnTo>
                  <a:pt x="2364793" y="927801"/>
                </a:lnTo>
                <a:lnTo>
                  <a:pt x="2364796" y="929568"/>
                </a:lnTo>
                <a:lnTo>
                  <a:pt x="2344134" y="929568"/>
                </a:lnTo>
                <a:close/>
                <a:moveTo>
                  <a:pt x="2083335" y="927801"/>
                </a:moveTo>
                <a:lnTo>
                  <a:pt x="2103676" y="927801"/>
                </a:lnTo>
                <a:lnTo>
                  <a:pt x="2103676" y="929568"/>
                </a:lnTo>
                <a:lnTo>
                  <a:pt x="2083335" y="929568"/>
                </a:lnTo>
                <a:close/>
                <a:moveTo>
                  <a:pt x="1823118" y="927801"/>
                </a:moveTo>
                <a:lnTo>
                  <a:pt x="1843777" y="927801"/>
                </a:lnTo>
                <a:lnTo>
                  <a:pt x="1843780" y="929568"/>
                </a:lnTo>
                <a:lnTo>
                  <a:pt x="1823118" y="929568"/>
                </a:lnTo>
                <a:close/>
                <a:moveTo>
                  <a:pt x="1562030" y="927801"/>
                </a:moveTo>
                <a:lnTo>
                  <a:pt x="1582661" y="927801"/>
                </a:lnTo>
                <a:lnTo>
                  <a:pt x="1582661" y="929568"/>
                </a:lnTo>
                <a:lnTo>
                  <a:pt x="1562030" y="929568"/>
                </a:lnTo>
                <a:close/>
                <a:moveTo>
                  <a:pt x="1302103" y="927801"/>
                </a:moveTo>
                <a:lnTo>
                  <a:pt x="1322153" y="927801"/>
                </a:lnTo>
                <a:lnTo>
                  <a:pt x="1322153" y="929568"/>
                </a:lnTo>
                <a:lnTo>
                  <a:pt x="1302103" y="929568"/>
                </a:lnTo>
                <a:close/>
                <a:moveTo>
                  <a:pt x="1041304" y="927801"/>
                </a:moveTo>
                <a:lnTo>
                  <a:pt x="1061645" y="927801"/>
                </a:lnTo>
                <a:lnTo>
                  <a:pt x="1061645" y="929568"/>
                </a:lnTo>
                <a:lnTo>
                  <a:pt x="1041304" y="929568"/>
                </a:lnTo>
                <a:close/>
                <a:moveTo>
                  <a:pt x="781232" y="927801"/>
                </a:moveTo>
                <a:lnTo>
                  <a:pt x="801891" y="927801"/>
                </a:lnTo>
                <a:lnTo>
                  <a:pt x="801894" y="929568"/>
                </a:lnTo>
                <a:lnTo>
                  <a:pt x="781232" y="929568"/>
                </a:lnTo>
                <a:close/>
                <a:moveTo>
                  <a:pt x="520434" y="927801"/>
                </a:moveTo>
                <a:lnTo>
                  <a:pt x="540775" y="927801"/>
                </a:lnTo>
                <a:lnTo>
                  <a:pt x="540775" y="929568"/>
                </a:lnTo>
                <a:lnTo>
                  <a:pt x="520434" y="929568"/>
                </a:lnTo>
                <a:close/>
                <a:moveTo>
                  <a:pt x="260217" y="927801"/>
                </a:moveTo>
                <a:lnTo>
                  <a:pt x="280876" y="927801"/>
                </a:lnTo>
                <a:lnTo>
                  <a:pt x="280879" y="929568"/>
                </a:lnTo>
                <a:lnTo>
                  <a:pt x="260217" y="929568"/>
                </a:lnTo>
                <a:close/>
                <a:moveTo>
                  <a:pt x="3029039" y="606652"/>
                </a:moveTo>
                <a:lnTo>
                  <a:pt x="3053264" y="626165"/>
                </a:lnTo>
                <a:lnTo>
                  <a:pt x="3053264" y="927801"/>
                </a:lnTo>
                <a:lnTo>
                  <a:pt x="2885770" y="927801"/>
                </a:lnTo>
                <a:lnTo>
                  <a:pt x="2885346" y="725151"/>
                </a:lnTo>
                <a:close/>
                <a:moveTo>
                  <a:pt x="2508023" y="606652"/>
                </a:moveTo>
                <a:lnTo>
                  <a:pt x="2604206" y="684127"/>
                </a:lnTo>
                <a:lnTo>
                  <a:pt x="2604206" y="927801"/>
                </a:lnTo>
                <a:lnTo>
                  <a:pt x="2364793" y="927801"/>
                </a:lnTo>
                <a:lnTo>
                  <a:pt x="2364475" y="725151"/>
                </a:lnTo>
                <a:close/>
                <a:moveTo>
                  <a:pt x="1987007" y="606652"/>
                </a:moveTo>
                <a:lnTo>
                  <a:pt x="2083335" y="684127"/>
                </a:lnTo>
                <a:lnTo>
                  <a:pt x="2083335" y="927801"/>
                </a:lnTo>
                <a:lnTo>
                  <a:pt x="1843777" y="927801"/>
                </a:lnTo>
                <a:lnTo>
                  <a:pt x="1843459" y="725151"/>
                </a:lnTo>
                <a:close/>
                <a:moveTo>
                  <a:pt x="1465701" y="606652"/>
                </a:moveTo>
                <a:lnTo>
                  <a:pt x="1562030" y="684127"/>
                </a:lnTo>
                <a:lnTo>
                  <a:pt x="1562030" y="927801"/>
                </a:lnTo>
                <a:lnTo>
                  <a:pt x="1322153" y="927801"/>
                </a:lnTo>
                <a:lnTo>
                  <a:pt x="1322153" y="725151"/>
                </a:lnTo>
                <a:close/>
                <a:moveTo>
                  <a:pt x="945121" y="606652"/>
                </a:moveTo>
                <a:lnTo>
                  <a:pt x="1041304" y="684127"/>
                </a:lnTo>
                <a:lnTo>
                  <a:pt x="1041304" y="927801"/>
                </a:lnTo>
                <a:lnTo>
                  <a:pt x="801891" y="927801"/>
                </a:lnTo>
                <a:lnTo>
                  <a:pt x="801573" y="725151"/>
                </a:lnTo>
                <a:close/>
                <a:moveTo>
                  <a:pt x="424106" y="606652"/>
                </a:moveTo>
                <a:lnTo>
                  <a:pt x="520434" y="684127"/>
                </a:lnTo>
                <a:lnTo>
                  <a:pt x="520434" y="927801"/>
                </a:lnTo>
                <a:lnTo>
                  <a:pt x="280876" y="927801"/>
                </a:lnTo>
                <a:lnTo>
                  <a:pt x="280558" y="725151"/>
                </a:lnTo>
                <a:close/>
                <a:moveTo>
                  <a:pt x="3053264" y="600261"/>
                </a:moveTo>
                <a:lnTo>
                  <a:pt x="3058854" y="604778"/>
                </a:lnTo>
                <a:lnTo>
                  <a:pt x="3058854" y="630668"/>
                </a:lnTo>
                <a:lnTo>
                  <a:pt x="3053264" y="626165"/>
                </a:lnTo>
                <a:close/>
                <a:moveTo>
                  <a:pt x="5264" y="187776"/>
                </a:moveTo>
                <a:lnTo>
                  <a:pt x="5264" y="499161"/>
                </a:lnTo>
                <a:lnTo>
                  <a:pt x="0" y="499161"/>
                </a:lnTo>
                <a:lnTo>
                  <a:pt x="0" y="192123"/>
                </a:lnTo>
                <a:close/>
                <a:moveTo>
                  <a:pt x="2247806" y="82916"/>
                </a:moveTo>
                <a:lnTo>
                  <a:pt x="2344134" y="160390"/>
                </a:lnTo>
                <a:lnTo>
                  <a:pt x="2344134" y="413253"/>
                </a:lnTo>
                <a:lnTo>
                  <a:pt x="2264515" y="479149"/>
                </a:lnTo>
                <a:lnTo>
                  <a:pt x="2104258" y="479149"/>
                </a:lnTo>
                <a:lnTo>
                  <a:pt x="2104258" y="201415"/>
                </a:lnTo>
                <a:close/>
                <a:moveTo>
                  <a:pt x="1205920" y="82916"/>
                </a:moveTo>
                <a:lnTo>
                  <a:pt x="1302103" y="160390"/>
                </a:lnTo>
                <a:lnTo>
                  <a:pt x="1302103" y="413253"/>
                </a:lnTo>
                <a:lnTo>
                  <a:pt x="1222629" y="479149"/>
                </a:lnTo>
                <a:lnTo>
                  <a:pt x="1062227" y="479149"/>
                </a:lnTo>
                <a:lnTo>
                  <a:pt x="1062227" y="201415"/>
                </a:lnTo>
                <a:close/>
                <a:moveTo>
                  <a:pt x="684904" y="82916"/>
                </a:moveTo>
                <a:lnTo>
                  <a:pt x="781232" y="160390"/>
                </a:lnTo>
                <a:lnTo>
                  <a:pt x="781232" y="413253"/>
                </a:lnTo>
                <a:lnTo>
                  <a:pt x="701612" y="479149"/>
                </a:lnTo>
                <a:lnTo>
                  <a:pt x="541356" y="479149"/>
                </a:lnTo>
                <a:lnTo>
                  <a:pt x="541356" y="201415"/>
                </a:lnTo>
                <a:close/>
                <a:moveTo>
                  <a:pt x="163889" y="82916"/>
                </a:moveTo>
                <a:lnTo>
                  <a:pt x="260217" y="160390"/>
                </a:lnTo>
                <a:lnTo>
                  <a:pt x="260217" y="413253"/>
                </a:lnTo>
                <a:lnTo>
                  <a:pt x="180743" y="479149"/>
                </a:lnTo>
                <a:lnTo>
                  <a:pt x="20341" y="479149"/>
                </a:lnTo>
                <a:lnTo>
                  <a:pt x="20341" y="201415"/>
                </a:lnTo>
                <a:close/>
                <a:moveTo>
                  <a:pt x="2768821" y="82915"/>
                </a:moveTo>
                <a:lnTo>
                  <a:pt x="2865149" y="160390"/>
                </a:lnTo>
                <a:lnTo>
                  <a:pt x="2865149" y="413252"/>
                </a:lnTo>
                <a:lnTo>
                  <a:pt x="2785530" y="479148"/>
                </a:lnTo>
                <a:lnTo>
                  <a:pt x="2625273" y="479148"/>
                </a:lnTo>
                <a:lnTo>
                  <a:pt x="2625273" y="201414"/>
                </a:lnTo>
                <a:close/>
                <a:moveTo>
                  <a:pt x="1727226" y="82915"/>
                </a:moveTo>
                <a:lnTo>
                  <a:pt x="1823554" y="160390"/>
                </a:lnTo>
                <a:lnTo>
                  <a:pt x="1823554" y="413252"/>
                </a:lnTo>
                <a:lnTo>
                  <a:pt x="1743498" y="479148"/>
                </a:lnTo>
                <a:lnTo>
                  <a:pt x="1583678" y="479148"/>
                </a:lnTo>
                <a:lnTo>
                  <a:pt x="1583678" y="201414"/>
                </a:lnTo>
                <a:close/>
                <a:moveTo>
                  <a:pt x="2769112" y="57186"/>
                </a:moveTo>
                <a:lnTo>
                  <a:pt x="2604932" y="192122"/>
                </a:lnTo>
                <a:lnTo>
                  <a:pt x="2604932" y="499160"/>
                </a:lnTo>
                <a:lnTo>
                  <a:pt x="2792213" y="499160"/>
                </a:lnTo>
                <a:lnTo>
                  <a:pt x="2885345" y="422687"/>
                </a:lnTo>
                <a:lnTo>
                  <a:pt x="2885345" y="151098"/>
                </a:lnTo>
                <a:close/>
                <a:moveTo>
                  <a:pt x="1727226" y="57186"/>
                </a:moveTo>
                <a:lnTo>
                  <a:pt x="1562901" y="192122"/>
                </a:lnTo>
                <a:lnTo>
                  <a:pt x="1562901" y="499160"/>
                </a:lnTo>
                <a:lnTo>
                  <a:pt x="1750182" y="499160"/>
                </a:lnTo>
                <a:lnTo>
                  <a:pt x="1843459" y="422687"/>
                </a:lnTo>
                <a:lnTo>
                  <a:pt x="1843459" y="151098"/>
                </a:lnTo>
                <a:close/>
                <a:moveTo>
                  <a:pt x="2247661" y="56901"/>
                </a:moveTo>
                <a:lnTo>
                  <a:pt x="2083917" y="192123"/>
                </a:lnTo>
                <a:lnTo>
                  <a:pt x="2083917" y="499161"/>
                </a:lnTo>
                <a:lnTo>
                  <a:pt x="2271198" y="499161"/>
                </a:lnTo>
                <a:lnTo>
                  <a:pt x="2364475" y="422687"/>
                </a:lnTo>
                <a:lnTo>
                  <a:pt x="2364475" y="151099"/>
                </a:lnTo>
                <a:close/>
                <a:moveTo>
                  <a:pt x="1205920" y="56901"/>
                </a:moveTo>
                <a:lnTo>
                  <a:pt x="1041886" y="192123"/>
                </a:lnTo>
                <a:lnTo>
                  <a:pt x="1041886" y="499161"/>
                </a:lnTo>
                <a:lnTo>
                  <a:pt x="1229312" y="499161"/>
                </a:lnTo>
                <a:lnTo>
                  <a:pt x="1322154" y="422687"/>
                </a:lnTo>
                <a:lnTo>
                  <a:pt x="1322154" y="151099"/>
                </a:lnTo>
                <a:close/>
                <a:moveTo>
                  <a:pt x="684759" y="56901"/>
                </a:moveTo>
                <a:lnTo>
                  <a:pt x="521015" y="192123"/>
                </a:lnTo>
                <a:lnTo>
                  <a:pt x="521015" y="499161"/>
                </a:lnTo>
                <a:lnTo>
                  <a:pt x="708296" y="499161"/>
                </a:lnTo>
                <a:lnTo>
                  <a:pt x="801573" y="422687"/>
                </a:lnTo>
                <a:lnTo>
                  <a:pt x="801573" y="151099"/>
                </a:lnTo>
                <a:close/>
                <a:moveTo>
                  <a:pt x="5264" y="0"/>
                </a:moveTo>
                <a:lnTo>
                  <a:pt x="3053264" y="0"/>
                </a:lnTo>
                <a:lnTo>
                  <a:pt x="3053264" y="600261"/>
                </a:lnTo>
                <a:lnTo>
                  <a:pt x="3029330" y="580923"/>
                </a:lnTo>
                <a:lnTo>
                  <a:pt x="2865150" y="715859"/>
                </a:lnTo>
                <a:lnTo>
                  <a:pt x="2865150" y="927801"/>
                </a:lnTo>
                <a:lnTo>
                  <a:pt x="2624547" y="927801"/>
                </a:lnTo>
                <a:lnTo>
                  <a:pt x="2624547" y="674835"/>
                </a:lnTo>
                <a:lnTo>
                  <a:pt x="2508314" y="580923"/>
                </a:lnTo>
                <a:lnTo>
                  <a:pt x="2344134" y="715859"/>
                </a:lnTo>
                <a:lnTo>
                  <a:pt x="2344134" y="927801"/>
                </a:lnTo>
                <a:lnTo>
                  <a:pt x="2103676" y="927801"/>
                </a:lnTo>
                <a:lnTo>
                  <a:pt x="2103676" y="674835"/>
                </a:lnTo>
                <a:lnTo>
                  <a:pt x="1987443" y="580923"/>
                </a:lnTo>
                <a:lnTo>
                  <a:pt x="1823118" y="715859"/>
                </a:lnTo>
                <a:lnTo>
                  <a:pt x="1823118" y="927801"/>
                </a:lnTo>
                <a:lnTo>
                  <a:pt x="1582661" y="927801"/>
                </a:lnTo>
                <a:lnTo>
                  <a:pt x="1582661" y="674835"/>
                </a:lnTo>
                <a:lnTo>
                  <a:pt x="1466428" y="580923"/>
                </a:lnTo>
                <a:lnTo>
                  <a:pt x="1302103" y="715859"/>
                </a:lnTo>
                <a:lnTo>
                  <a:pt x="1302103" y="927801"/>
                </a:lnTo>
                <a:lnTo>
                  <a:pt x="1061645" y="927801"/>
                </a:lnTo>
                <a:lnTo>
                  <a:pt x="1061645" y="674835"/>
                </a:lnTo>
                <a:lnTo>
                  <a:pt x="945411" y="580923"/>
                </a:lnTo>
                <a:lnTo>
                  <a:pt x="781232" y="715859"/>
                </a:lnTo>
                <a:lnTo>
                  <a:pt x="781232" y="927801"/>
                </a:lnTo>
                <a:lnTo>
                  <a:pt x="540775" y="927801"/>
                </a:lnTo>
                <a:lnTo>
                  <a:pt x="540775" y="674835"/>
                </a:lnTo>
                <a:lnTo>
                  <a:pt x="424542" y="580923"/>
                </a:lnTo>
                <a:lnTo>
                  <a:pt x="260217" y="715859"/>
                </a:lnTo>
                <a:lnTo>
                  <a:pt x="260217" y="927801"/>
                </a:lnTo>
                <a:lnTo>
                  <a:pt x="5264" y="927801"/>
                </a:lnTo>
                <a:lnTo>
                  <a:pt x="5264" y="499161"/>
                </a:lnTo>
                <a:lnTo>
                  <a:pt x="187281" y="499161"/>
                </a:lnTo>
                <a:lnTo>
                  <a:pt x="280558" y="422687"/>
                </a:lnTo>
                <a:lnTo>
                  <a:pt x="280558" y="151099"/>
                </a:lnTo>
                <a:lnTo>
                  <a:pt x="163744" y="56901"/>
                </a:lnTo>
                <a:lnTo>
                  <a:pt x="5264" y="187776"/>
                </a:lnTo>
                <a:close/>
              </a:path>
            </a:pathLst>
          </a:custGeom>
          <a:solidFill>
            <a:schemeClr val="accent2"/>
          </a:solidFill>
          <a:ln w="13668" cap="flat">
            <a:noFill/>
            <a:prstDash val="solid"/>
            <a:miter/>
          </a:ln>
        </p:spPr>
        <p:txBody>
          <a:bodyPr wrap="square" rtlCol="0" anchor="ctr">
            <a:noAutofit/>
          </a:bodyPr>
          <a:lstStyle/>
          <a:p>
            <a:endParaRPr lang="fi-FI"/>
          </a:p>
        </p:txBody>
      </p:sp>
      <p:sp>
        <p:nvSpPr>
          <p:cNvPr id="29" name="Suorakulmio 28">
            <a:extLst>
              <a:ext uri="{FF2B5EF4-FFF2-40B4-BE49-F238E27FC236}">
                <a16:creationId xmlns:a16="http://schemas.microsoft.com/office/drawing/2014/main" id="{42D56245-2BA4-4BA8-9080-D9E6949E151A}"/>
              </a:ext>
            </a:extLst>
          </p:cNvPr>
          <p:cNvSpPr/>
          <p:nvPr/>
        </p:nvSpPr>
        <p:spPr bwMode="hidden">
          <a:xfrm>
            <a:off x="9134475" y="5930582"/>
            <a:ext cx="3060000" cy="927802"/>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1" name="Tekstiruutu 10">
            <a:extLst>
              <a:ext uri="{FF2B5EF4-FFF2-40B4-BE49-F238E27FC236}">
                <a16:creationId xmlns:a16="http://schemas.microsoft.com/office/drawing/2014/main" id="{EFB6CAD9-21A6-455B-B05D-F61CCF322584}"/>
              </a:ext>
            </a:extLst>
          </p:cNvPr>
          <p:cNvSpPr txBox="1"/>
          <p:nvPr/>
        </p:nvSpPr>
        <p:spPr bwMode="white">
          <a:xfrm>
            <a:off x="0" y="5930582"/>
            <a:ext cx="6120000" cy="928800"/>
          </a:xfrm>
          <a:prstGeom prst="rect">
            <a:avLst/>
          </a:prstGeom>
          <a:solidFill>
            <a:schemeClr val="accent1"/>
          </a:solidFill>
        </p:spPr>
        <p:txBody>
          <a:bodyPr wrap="square" rtlCol="0" anchor="ctr">
            <a:noAutofit/>
          </a:bodyPr>
          <a:lstStyle/>
          <a:p>
            <a:pPr algn="ctr"/>
            <a:r>
              <a:rPr lang="fi-FI" sz="2800" spc="300" baseline="0" dirty="0">
                <a:solidFill>
                  <a:schemeClr val="bg1"/>
                </a:solidFill>
              </a:rPr>
              <a:t>dvv.fi</a:t>
            </a:r>
          </a:p>
        </p:txBody>
      </p:sp>
      <p:pic>
        <p:nvPicPr>
          <p:cNvPr id="8" name="Kuva 7" descr="Digi- ja väestötietoviraston tunnus">
            <a:extLst>
              <a:ext uri="{FF2B5EF4-FFF2-40B4-BE49-F238E27FC236}">
                <a16:creationId xmlns:a16="http://schemas.microsoft.com/office/drawing/2014/main" id="{CBB20E0A-0CCD-46B1-8EB6-1942AD1A3B3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771426" y="2328672"/>
            <a:ext cx="6649148" cy="921794"/>
          </a:xfrm>
          <a:prstGeom prst="rect">
            <a:avLst/>
          </a:prstGeom>
        </p:spPr>
      </p:pic>
      <p:sp>
        <p:nvSpPr>
          <p:cNvPr id="4" name="Päivämäärän paikkamerkki 3">
            <a:extLst>
              <a:ext uri="{FF2B5EF4-FFF2-40B4-BE49-F238E27FC236}">
                <a16:creationId xmlns:a16="http://schemas.microsoft.com/office/drawing/2014/main" id="{A60103E4-185B-42BB-9D81-9D4F3ECCD2D7}"/>
              </a:ext>
            </a:extLst>
          </p:cNvPr>
          <p:cNvSpPr>
            <a:spLocks noGrp="1"/>
          </p:cNvSpPr>
          <p:nvPr>
            <p:ph type="dt" sz="half" idx="10"/>
          </p:nvPr>
        </p:nvSpPr>
        <p:spPr/>
        <p:txBody>
          <a:bodyPr/>
          <a:lstStyle>
            <a:lvl1pPr>
              <a:defRPr>
                <a:noFill/>
              </a:defRPr>
            </a:lvl1pPr>
          </a:lstStyle>
          <a:p>
            <a:fld id="{B6E3B2BC-85EE-44D8-BC9D-C09430415549}" type="datetime1">
              <a:rPr lang="fi-FI" smtClean="0"/>
              <a:t>9.5.2022</a:t>
            </a:fld>
            <a:endParaRPr lang="fi-FI"/>
          </a:p>
        </p:txBody>
      </p:sp>
      <p:sp>
        <p:nvSpPr>
          <p:cNvPr id="5" name="Alatunnisteen paikkamerkki 4">
            <a:extLst>
              <a:ext uri="{FF2B5EF4-FFF2-40B4-BE49-F238E27FC236}">
                <a16:creationId xmlns:a16="http://schemas.microsoft.com/office/drawing/2014/main" id="{80733073-F773-4589-9C73-1AB62862988C}"/>
              </a:ext>
            </a:extLst>
          </p:cNvPr>
          <p:cNvSpPr>
            <a:spLocks noGrp="1"/>
          </p:cNvSpPr>
          <p:nvPr>
            <p:ph type="ftr" sz="quarter" idx="11"/>
          </p:nvPr>
        </p:nvSpPr>
        <p:spPr/>
        <p:txBody>
          <a:bodyPr/>
          <a:lstStyle>
            <a:lvl1pPr>
              <a:defRPr>
                <a:noFill/>
              </a:defRPr>
            </a:lvl1pPr>
          </a:lstStyle>
          <a:p>
            <a:r>
              <a:rPr lang="fi-FI"/>
              <a:t>[Esittäjä, Esityksen nimi]</a:t>
            </a:r>
          </a:p>
        </p:txBody>
      </p:sp>
      <p:sp>
        <p:nvSpPr>
          <p:cNvPr id="6" name="Dian numeron paikkamerkki 5">
            <a:extLst>
              <a:ext uri="{FF2B5EF4-FFF2-40B4-BE49-F238E27FC236}">
                <a16:creationId xmlns:a16="http://schemas.microsoft.com/office/drawing/2014/main" id="{BABE97E3-F3EC-40EA-805C-459924D57F35}"/>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spTree>
    <p:extLst>
      <p:ext uri="{BB962C8B-B14F-4D97-AF65-F5344CB8AC3E}">
        <p14:creationId xmlns:p14="http://schemas.microsoft.com/office/powerpoint/2010/main" val="36750958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Aloitus/Lopetus 3">
    <p:bg>
      <p:bgPr>
        <a:solidFill>
          <a:srgbClr val="003479"/>
        </a:solidFill>
        <a:effectLst/>
      </p:bgPr>
    </p:bg>
    <p:spTree>
      <p:nvGrpSpPr>
        <p:cNvPr id="1" name=""/>
        <p:cNvGrpSpPr/>
        <p:nvPr/>
      </p:nvGrpSpPr>
      <p:grpSpPr>
        <a:xfrm>
          <a:off x="0" y="0"/>
          <a:ext cx="0" cy="0"/>
          <a:chOff x="0" y="0"/>
          <a:chExt cx="0" cy="0"/>
        </a:xfrm>
      </p:grpSpPr>
      <p:pic>
        <p:nvPicPr>
          <p:cNvPr id="28" name="Kuva 27" descr="Digi- ja väestötietoviraston tunnus&#10;">
            <a:extLst>
              <a:ext uri="{FF2B5EF4-FFF2-40B4-BE49-F238E27FC236}">
                <a16:creationId xmlns:a16="http://schemas.microsoft.com/office/drawing/2014/main" id="{0D7BEB57-05A3-4B43-820C-684E32111D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bwMode="black">
          <a:xfrm>
            <a:off x="2484000" y="2880000"/>
            <a:ext cx="7236000" cy="1003151"/>
          </a:xfrm>
          <a:prstGeom prst="rect">
            <a:avLst/>
          </a:prstGeom>
        </p:spPr>
      </p:pic>
      <p:sp>
        <p:nvSpPr>
          <p:cNvPr id="34" name="Tekstiruutu 33">
            <a:extLst>
              <a:ext uri="{FF2B5EF4-FFF2-40B4-BE49-F238E27FC236}">
                <a16:creationId xmlns:a16="http://schemas.microsoft.com/office/drawing/2014/main" id="{1F6EAF03-9286-4B3A-B274-19E0BE549069}"/>
              </a:ext>
            </a:extLst>
          </p:cNvPr>
          <p:cNvSpPr txBox="1"/>
          <p:nvPr/>
        </p:nvSpPr>
        <p:spPr>
          <a:xfrm>
            <a:off x="3450000" y="4284000"/>
            <a:ext cx="5292000" cy="720000"/>
          </a:xfrm>
          <a:prstGeom prst="rect">
            <a:avLst/>
          </a:prstGeom>
          <a:noFill/>
        </p:spPr>
        <p:txBody>
          <a:bodyPr wrap="square" rtlCol="0" anchor="t">
            <a:noAutofit/>
          </a:bodyPr>
          <a:lstStyle/>
          <a:p>
            <a:pPr algn="ctr"/>
            <a:r>
              <a:rPr lang="fi-FI" sz="2800" spc="300" baseline="0" dirty="0">
                <a:solidFill>
                  <a:schemeClr val="bg1"/>
                </a:solidFill>
              </a:rPr>
              <a:t>dvv.fi</a:t>
            </a:r>
          </a:p>
        </p:txBody>
      </p:sp>
      <p:grpSp>
        <p:nvGrpSpPr>
          <p:cNvPr id="7" name="Ryhmä 6">
            <a:extLst>
              <a:ext uri="{FF2B5EF4-FFF2-40B4-BE49-F238E27FC236}">
                <a16:creationId xmlns:a16="http://schemas.microsoft.com/office/drawing/2014/main" id="{633B3A55-59E4-415F-B405-7C49BB3598B3}"/>
              </a:ext>
            </a:extLst>
          </p:cNvPr>
          <p:cNvGrpSpPr/>
          <p:nvPr/>
        </p:nvGrpSpPr>
        <p:grpSpPr bwMode="white">
          <a:xfrm>
            <a:off x="-3349" y="-1"/>
            <a:ext cx="12198698" cy="184444"/>
            <a:chOff x="-3349" y="-1"/>
            <a:chExt cx="12198698" cy="184444"/>
          </a:xfrm>
        </p:grpSpPr>
        <p:sp>
          <p:nvSpPr>
            <p:cNvPr id="8" name="Suorakulmio 7">
              <a:extLst>
                <a:ext uri="{FF2B5EF4-FFF2-40B4-BE49-F238E27FC236}">
                  <a16:creationId xmlns:a16="http://schemas.microsoft.com/office/drawing/2014/main" id="{2328EE5A-928E-4167-9AF0-4816CBFF5C82}"/>
                </a:ext>
              </a:extLst>
            </p:cNvPr>
            <p:cNvSpPr/>
            <p:nvPr/>
          </p:nvSpPr>
          <p:spPr bwMode="white">
            <a:xfrm>
              <a:off x="9135636"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Suorakulmio 8">
              <a:extLst>
                <a:ext uri="{FF2B5EF4-FFF2-40B4-BE49-F238E27FC236}">
                  <a16:creationId xmlns:a16="http://schemas.microsoft.com/office/drawing/2014/main" id="{FBDE6B09-6A16-4730-96C4-9C3FDFBE1428}"/>
                </a:ext>
              </a:extLst>
            </p:cNvPr>
            <p:cNvSpPr/>
            <p:nvPr/>
          </p:nvSpPr>
          <p:spPr bwMode="white">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7B5E0810-7800-4C99-8E48-C3F29C4729AB}"/>
                </a:ext>
              </a:extLst>
            </p:cNvPr>
            <p:cNvSpPr/>
            <p:nvPr/>
          </p:nvSpPr>
          <p:spPr bwMode="white">
            <a:xfrm>
              <a:off x="-3349" y="0"/>
              <a:ext cx="6099349" cy="1844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sp>
        <p:nvSpPr>
          <p:cNvPr id="2" name="Päivämäärän paikkamerkki 1">
            <a:extLst>
              <a:ext uri="{FF2B5EF4-FFF2-40B4-BE49-F238E27FC236}">
                <a16:creationId xmlns:a16="http://schemas.microsoft.com/office/drawing/2014/main" id="{71B9E7A2-F910-45AD-8DE5-2CD26F9D90A2}"/>
              </a:ext>
            </a:extLst>
          </p:cNvPr>
          <p:cNvSpPr>
            <a:spLocks noGrp="1"/>
          </p:cNvSpPr>
          <p:nvPr>
            <p:ph type="dt" sz="half" idx="10"/>
          </p:nvPr>
        </p:nvSpPr>
        <p:spPr/>
        <p:txBody>
          <a:bodyPr/>
          <a:lstStyle>
            <a:lvl1pPr>
              <a:defRPr>
                <a:noFill/>
              </a:defRPr>
            </a:lvl1pPr>
          </a:lstStyle>
          <a:p>
            <a:fld id="{36A60560-6591-4CF7-8140-0B564DE7CACF}" type="datetime1">
              <a:rPr lang="fi-FI" smtClean="0"/>
              <a:t>9.5.2022</a:t>
            </a:fld>
            <a:endParaRPr lang="fi-FI"/>
          </a:p>
        </p:txBody>
      </p:sp>
      <p:sp>
        <p:nvSpPr>
          <p:cNvPr id="3" name="Alatunnisteen paikkamerkki 2">
            <a:extLst>
              <a:ext uri="{FF2B5EF4-FFF2-40B4-BE49-F238E27FC236}">
                <a16:creationId xmlns:a16="http://schemas.microsoft.com/office/drawing/2014/main" id="{816DBB66-6508-4FD5-BA86-3CB437066719}"/>
              </a:ext>
            </a:extLst>
          </p:cNvPr>
          <p:cNvSpPr>
            <a:spLocks noGrp="1"/>
          </p:cNvSpPr>
          <p:nvPr>
            <p:ph type="ftr" sz="quarter" idx="11"/>
          </p:nvPr>
        </p:nvSpPr>
        <p:spPr/>
        <p:txBody>
          <a:bodyPr/>
          <a:lstStyle>
            <a:lvl1pPr>
              <a:defRPr>
                <a:noFill/>
              </a:defRPr>
            </a:lvl1pPr>
          </a:lstStyle>
          <a:p>
            <a:r>
              <a:rPr lang="fi-FI"/>
              <a:t>[Esittäjä, Esityksen nimi]</a:t>
            </a:r>
          </a:p>
        </p:txBody>
      </p:sp>
      <p:sp>
        <p:nvSpPr>
          <p:cNvPr id="4" name="Dian numeron paikkamerkki 3">
            <a:extLst>
              <a:ext uri="{FF2B5EF4-FFF2-40B4-BE49-F238E27FC236}">
                <a16:creationId xmlns:a16="http://schemas.microsoft.com/office/drawing/2014/main" id="{7CBEA675-9260-45E8-89D2-AE9881C29C1A}"/>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spTree>
    <p:extLst>
      <p:ext uri="{BB962C8B-B14F-4D97-AF65-F5344CB8AC3E}">
        <p14:creationId xmlns:p14="http://schemas.microsoft.com/office/powerpoint/2010/main" val="1873792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Aloitus/Lopetus 4">
    <p:spTree>
      <p:nvGrpSpPr>
        <p:cNvPr id="1" name=""/>
        <p:cNvGrpSpPr/>
        <p:nvPr/>
      </p:nvGrpSpPr>
      <p:grpSpPr>
        <a:xfrm>
          <a:off x="0" y="0"/>
          <a:ext cx="0" cy="0"/>
          <a:chOff x="0" y="0"/>
          <a:chExt cx="0" cy="0"/>
        </a:xfrm>
      </p:grpSpPr>
      <p:sp>
        <p:nvSpPr>
          <p:cNvPr id="34" name="Tekstiruutu 33">
            <a:extLst>
              <a:ext uri="{FF2B5EF4-FFF2-40B4-BE49-F238E27FC236}">
                <a16:creationId xmlns:a16="http://schemas.microsoft.com/office/drawing/2014/main" id="{1F6EAF03-9286-4B3A-B274-19E0BE549069}"/>
              </a:ext>
            </a:extLst>
          </p:cNvPr>
          <p:cNvSpPr txBox="1"/>
          <p:nvPr/>
        </p:nvSpPr>
        <p:spPr>
          <a:xfrm>
            <a:off x="3450000" y="4284000"/>
            <a:ext cx="5292000" cy="720000"/>
          </a:xfrm>
          <a:prstGeom prst="rect">
            <a:avLst/>
          </a:prstGeom>
          <a:noFill/>
        </p:spPr>
        <p:txBody>
          <a:bodyPr wrap="square" rtlCol="0" anchor="t">
            <a:noAutofit/>
          </a:bodyPr>
          <a:lstStyle/>
          <a:p>
            <a:pPr algn="ctr"/>
            <a:r>
              <a:rPr lang="fi-FI" sz="2800" spc="300" baseline="0" dirty="0">
                <a:solidFill>
                  <a:srgbClr val="003479"/>
                </a:solidFill>
              </a:rPr>
              <a:t>dvv.fi</a:t>
            </a:r>
          </a:p>
        </p:txBody>
      </p:sp>
      <p:grpSp>
        <p:nvGrpSpPr>
          <p:cNvPr id="7" name="Ryhmä 6">
            <a:extLst>
              <a:ext uri="{FF2B5EF4-FFF2-40B4-BE49-F238E27FC236}">
                <a16:creationId xmlns:a16="http://schemas.microsoft.com/office/drawing/2014/main" id="{633B3A55-59E4-415F-B405-7C49BB3598B3}"/>
              </a:ext>
            </a:extLst>
          </p:cNvPr>
          <p:cNvGrpSpPr/>
          <p:nvPr/>
        </p:nvGrpSpPr>
        <p:grpSpPr>
          <a:xfrm>
            <a:off x="-3349" y="-1"/>
            <a:ext cx="12198698" cy="184444"/>
            <a:chOff x="-3349" y="-1"/>
            <a:chExt cx="12198698" cy="184444"/>
          </a:xfrm>
        </p:grpSpPr>
        <p:sp>
          <p:nvSpPr>
            <p:cNvPr id="8" name="Suorakulmio 7">
              <a:extLst>
                <a:ext uri="{FF2B5EF4-FFF2-40B4-BE49-F238E27FC236}">
                  <a16:creationId xmlns:a16="http://schemas.microsoft.com/office/drawing/2014/main" id="{2328EE5A-928E-4167-9AF0-4816CBFF5C82}"/>
                </a:ext>
              </a:extLst>
            </p:cNvPr>
            <p:cNvSpPr/>
            <p:nvPr/>
          </p:nvSpPr>
          <p:spPr>
            <a:xfrm>
              <a:off x="9135636"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Suorakulmio 8">
              <a:extLst>
                <a:ext uri="{FF2B5EF4-FFF2-40B4-BE49-F238E27FC236}">
                  <a16:creationId xmlns:a16="http://schemas.microsoft.com/office/drawing/2014/main" id="{FBDE6B09-6A16-4730-96C4-9C3FDFBE1428}"/>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7B5E0810-7800-4C99-8E48-C3F29C4729A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pic>
        <p:nvPicPr>
          <p:cNvPr id="11" name="Kuva 10" descr="Digi- ja väestötietoviraston tunnus">
            <a:extLst>
              <a:ext uri="{FF2B5EF4-FFF2-40B4-BE49-F238E27FC236}">
                <a16:creationId xmlns:a16="http://schemas.microsoft.com/office/drawing/2014/main" id="{05042997-B44A-4E29-AFED-06FB9D7439A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84000" y="2880000"/>
            <a:ext cx="7236000" cy="1003151"/>
          </a:xfrm>
          <a:prstGeom prst="rect">
            <a:avLst/>
          </a:prstGeom>
        </p:spPr>
      </p:pic>
      <p:sp>
        <p:nvSpPr>
          <p:cNvPr id="2" name="Päivämäärän paikkamerkki 1">
            <a:extLst>
              <a:ext uri="{FF2B5EF4-FFF2-40B4-BE49-F238E27FC236}">
                <a16:creationId xmlns:a16="http://schemas.microsoft.com/office/drawing/2014/main" id="{59A679FD-A421-4131-B086-D78DE7C3239A}"/>
              </a:ext>
            </a:extLst>
          </p:cNvPr>
          <p:cNvSpPr>
            <a:spLocks noGrp="1"/>
          </p:cNvSpPr>
          <p:nvPr>
            <p:ph type="dt" sz="half" idx="10"/>
          </p:nvPr>
        </p:nvSpPr>
        <p:spPr/>
        <p:txBody>
          <a:bodyPr/>
          <a:lstStyle>
            <a:lvl1pPr>
              <a:defRPr>
                <a:noFill/>
              </a:defRPr>
            </a:lvl1pPr>
          </a:lstStyle>
          <a:p>
            <a:fld id="{070DA763-F81E-4F40-850D-C77ADC8EA26D}" type="datetime1">
              <a:rPr lang="fi-FI" smtClean="0"/>
              <a:t>9.5.2022</a:t>
            </a:fld>
            <a:endParaRPr lang="fi-FI"/>
          </a:p>
        </p:txBody>
      </p:sp>
      <p:sp>
        <p:nvSpPr>
          <p:cNvPr id="3" name="Alatunnisteen paikkamerkki 2">
            <a:extLst>
              <a:ext uri="{FF2B5EF4-FFF2-40B4-BE49-F238E27FC236}">
                <a16:creationId xmlns:a16="http://schemas.microsoft.com/office/drawing/2014/main" id="{7BEA7967-CF0C-41AC-B972-1870B05E6F7E}"/>
              </a:ext>
            </a:extLst>
          </p:cNvPr>
          <p:cNvSpPr>
            <a:spLocks noGrp="1"/>
          </p:cNvSpPr>
          <p:nvPr>
            <p:ph type="ftr" sz="quarter" idx="11"/>
          </p:nvPr>
        </p:nvSpPr>
        <p:spPr/>
        <p:txBody>
          <a:bodyPr/>
          <a:lstStyle>
            <a:lvl1pPr>
              <a:defRPr>
                <a:noFill/>
              </a:defRPr>
            </a:lvl1pPr>
          </a:lstStyle>
          <a:p>
            <a:r>
              <a:rPr lang="fi-FI"/>
              <a:t>[Esittäjä, Esityksen nimi]</a:t>
            </a:r>
          </a:p>
        </p:txBody>
      </p:sp>
      <p:sp>
        <p:nvSpPr>
          <p:cNvPr id="4" name="Dian numeron paikkamerkki 3">
            <a:extLst>
              <a:ext uri="{FF2B5EF4-FFF2-40B4-BE49-F238E27FC236}">
                <a16:creationId xmlns:a16="http://schemas.microsoft.com/office/drawing/2014/main" id="{25AF80B1-5324-4FB0-866F-60CE1612370F}"/>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spTree>
    <p:extLst>
      <p:ext uri="{BB962C8B-B14F-4D97-AF65-F5344CB8AC3E}">
        <p14:creationId xmlns:p14="http://schemas.microsoft.com/office/powerpoint/2010/main" val="22282230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F3382D4F-7C84-480A-AC18-E63A4A650C5D}"/>
              </a:ext>
            </a:extLst>
          </p:cNvPr>
          <p:cNvSpPr/>
          <p:nvPr/>
        </p:nvSpPr>
        <p:spPr bwMode="hidden">
          <a:xfrm>
            <a:off x="0" y="0"/>
            <a:ext cx="12192000" cy="498486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p:cNvSpPr>
            <a:spLocks noGrp="1"/>
          </p:cNvSpPr>
          <p:nvPr>
            <p:ph type="ctrTitle"/>
          </p:nvPr>
        </p:nvSpPr>
        <p:spPr>
          <a:xfrm>
            <a:off x="1506000" y="467600"/>
            <a:ext cx="9180000" cy="2844000"/>
          </a:xfrm>
          <a:prstGeom prst="rect">
            <a:avLst/>
          </a:prstGeom>
        </p:spPr>
        <p:txBody>
          <a:bodyPr anchor="ctr">
            <a:normAutofit/>
          </a:bodyPr>
          <a:lstStyle>
            <a:lvl1pPr algn="ct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528000"/>
            <a:ext cx="9180000" cy="1440000"/>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5" name="Suorakulmio 4">
            <a:extLst>
              <a:ext uri="{FF2B5EF4-FFF2-40B4-BE49-F238E27FC236}">
                <a16:creationId xmlns:a16="http://schemas.microsoft.com/office/drawing/2014/main" id="{32CCB011-E2E3-4F2E-83BF-B901E38D14D9}"/>
              </a:ext>
            </a:extLst>
          </p:cNvPr>
          <p:cNvSpPr/>
          <p:nvPr/>
        </p:nvSpPr>
        <p:spPr bwMode="hidden">
          <a:xfrm>
            <a:off x="9140651" y="4984860"/>
            <a:ext cx="3048000" cy="1873140"/>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6" name="Kuva 5" descr="Digi- ja väestötietoviraston tunnus">
            <a:extLst>
              <a:ext uri="{FF2B5EF4-FFF2-40B4-BE49-F238E27FC236}">
                <a16:creationId xmlns:a16="http://schemas.microsoft.com/office/drawing/2014/main" id="{BACF3387-9082-4943-9AF5-7388D9A3DE5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1665969" y="5224614"/>
            <a:ext cx="2787211" cy="1278482"/>
          </a:xfrm>
          <a:prstGeom prst="rect">
            <a:avLst/>
          </a:prstGeom>
        </p:spPr>
      </p:pic>
      <p:grpSp>
        <p:nvGrpSpPr>
          <p:cNvPr id="9" name="Ryhmä 8">
            <a:extLst>
              <a:ext uri="{FF2B5EF4-FFF2-40B4-BE49-F238E27FC236}">
                <a16:creationId xmlns:a16="http://schemas.microsoft.com/office/drawing/2014/main" id="{BD8827BF-3D6D-4DF5-A30D-9A04A94C6FC0}"/>
              </a:ext>
            </a:extLst>
          </p:cNvPr>
          <p:cNvGrpSpPr/>
          <p:nvPr/>
        </p:nvGrpSpPr>
        <p:grpSpPr bwMode="hidden">
          <a:xfrm>
            <a:off x="6092651" y="4984860"/>
            <a:ext cx="3051349" cy="1873140"/>
            <a:chOff x="6092651" y="4984860"/>
            <a:chExt cx="3051349" cy="1873140"/>
          </a:xfrm>
        </p:grpSpPr>
        <p:sp>
          <p:nvSpPr>
            <p:cNvPr id="4" name="Suorakulmio 3">
              <a:extLst>
                <a:ext uri="{FF2B5EF4-FFF2-40B4-BE49-F238E27FC236}">
                  <a16:creationId xmlns:a16="http://schemas.microsoft.com/office/drawing/2014/main" id="{C3AABAE7-AA34-46B1-9B89-F0544A5D02B3}"/>
                </a:ext>
              </a:extLst>
            </p:cNvPr>
            <p:cNvSpPr/>
            <p:nvPr/>
          </p:nvSpPr>
          <p:spPr bwMode="hidden">
            <a:xfrm>
              <a:off x="6092651" y="4984860"/>
              <a:ext cx="3048000" cy="18731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7" name="Suorakulmio 6">
              <a:extLst>
                <a:ext uri="{FF2B5EF4-FFF2-40B4-BE49-F238E27FC236}">
                  <a16:creationId xmlns:a16="http://schemas.microsoft.com/office/drawing/2014/main" id="{92FDD505-F205-4559-B3F6-FCCB77DF07F2}"/>
                </a:ext>
              </a:extLst>
            </p:cNvPr>
            <p:cNvSpPr/>
            <p:nvPr/>
          </p:nvSpPr>
          <p:spPr bwMode="hidden">
            <a:xfrm>
              <a:off x="6096000" y="4984860"/>
              <a:ext cx="3048000" cy="1873140"/>
            </a:xfrm>
            <a:prstGeom prst="rect">
              <a:avLst/>
            </a:prstGeom>
            <a:blipFill dpi="0" rotWithShape="1">
              <a:blip r:embed="rId4">
                <a:extLst>
                  <a:ext uri="{96DAC541-7B7A-43D3-8B79-37D633B846F1}">
                    <asvg:svgBlip xmlns:asvg="http://schemas.microsoft.com/office/drawing/2016/SVG/main" r:embed="rId5"/>
                  </a:ext>
                </a:extLst>
              </a:blip>
              <a:srcRect/>
              <a:tile tx="374650" ty="26035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
        <p:nvSpPr>
          <p:cNvPr id="10" name="Päivämäärän paikkamerkki 9">
            <a:extLst>
              <a:ext uri="{FF2B5EF4-FFF2-40B4-BE49-F238E27FC236}">
                <a16:creationId xmlns:a16="http://schemas.microsoft.com/office/drawing/2014/main" id="{1FF6B260-4647-4494-BB9C-F1625C0D3038}"/>
              </a:ext>
            </a:extLst>
          </p:cNvPr>
          <p:cNvSpPr>
            <a:spLocks noGrp="1"/>
          </p:cNvSpPr>
          <p:nvPr>
            <p:ph type="dt" sz="half" idx="10"/>
          </p:nvPr>
        </p:nvSpPr>
        <p:spPr/>
        <p:txBody>
          <a:bodyPr/>
          <a:lstStyle>
            <a:lvl1pPr>
              <a:defRPr>
                <a:noFill/>
              </a:defRPr>
            </a:lvl1pPr>
          </a:lstStyle>
          <a:p>
            <a:fld id="{BCC0AE0B-ED42-4298-84E5-E2D626398E94}" type="datetime1">
              <a:rPr lang="fi-FI" smtClean="0"/>
              <a:t>9.5.2022</a:t>
            </a:fld>
            <a:endParaRPr lang="fi-FI"/>
          </a:p>
        </p:txBody>
      </p:sp>
      <p:sp>
        <p:nvSpPr>
          <p:cNvPr id="11" name="Alatunnisteen paikkamerkki 10">
            <a:extLst>
              <a:ext uri="{FF2B5EF4-FFF2-40B4-BE49-F238E27FC236}">
                <a16:creationId xmlns:a16="http://schemas.microsoft.com/office/drawing/2014/main" id="{53A5B9F6-3F80-4CC4-BFF9-CF3E5F307175}"/>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179A90EC-8B4D-4700-93E1-94F210C1E71A}"/>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9632039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Otsikko ja sisältö">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a:xfrm>
            <a:off x="684000" y="1692000"/>
            <a:ext cx="10260000" cy="4608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EC74A308-622B-48D4-A7AA-B474E127854F}"/>
              </a:ext>
            </a:extLst>
          </p:cNvPr>
          <p:cNvSpPr>
            <a:spLocks noGrp="1"/>
          </p:cNvSpPr>
          <p:nvPr>
            <p:ph type="dt" sz="half" idx="10"/>
          </p:nvPr>
        </p:nvSpPr>
        <p:spPr/>
        <p:txBody>
          <a:bodyPr/>
          <a:lstStyle/>
          <a:p>
            <a:fld id="{3542D675-82EF-4CED-9F46-B1AEBC2CD4E8}" type="datetime1">
              <a:rPr lang="fi-FI" smtClean="0"/>
              <a:t>9.5.2022</a:t>
            </a:fld>
            <a:endParaRPr lang="fi-FI"/>
          </a:p>
        </p:txBody>
      </p:sp>
      <p:sp>
        <p:nvSpPr>
          <p:cNvPr id="5" name="Alatunnisteen paikkamerkki 4">
            <a:extLst>
              <a:ext uri="{FF2B5EF4-FFF2-40B4-BE49-F238E27FC236}">
                <a16:creationId xmlns:a16="http://schemas.microsoft.com/office/drawing/2014/main" id="{C12BB6CB-9C3B-424A-9641-6399B22B3914}"/>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50112549-0044-4E7E-925D-BA5C59C70EE3}"/>
              </a:ext>
            </a:extLst>
          </p:cNvPr>
          <p:cNvSpPr>
            <a:spLocks noGrp="1"/>
          </p:cNvSpPr>
          <p:nvPr>
            <p:ph type="sldNum" sz="quarter" idx="12"/>
          </p:nvPr>
        </p:nvSpPr>
        <p:spPr/>
        <p:txBody>
          <a:bodyPr/>
          <a:lstStyle/>
          <a:p>
            <a:fld id="{70794C75-185B-4AE2-8765-4194C13CFAA1}" type="slidenum">
              <a:rPr lang="fi-FI" smtClean="0"/>
              <a:t>‹#›</a:t>
            </a:fld>
            <a:endParaRPr lang="fi-FI"/>
          </a:p>
        </p:txBody>
      </p:sp>
      <p:sp>
        <p:nvSpPr>
          <p:cNvPr id="7" name="Otsikko 6">
            <a:extLst>
              <a:ext uri="{FF2B5EF4-FFF2-40B4-BE49-F238E27FC236}">
                <a16:creationId xmlns:a16="http://schemas.microsoft.com/office/drawing/2014/main" id="{D2C76EBF-985F-4C16-A843-476AD15F2C9F}"/>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3137916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7D00B7-C08A-48F5-868A-CAA6F7D71189}"/>
              </a:ext>
            </a:extLst>
          </p:cNvPr>
          <p:cNvSpPr>
            <a:spLocks noGrp="1"/>
          </p:cNvSpPr>
          <p:nvPr>
            <p:ph type="title"/>
          </p:nvPr>
        </p:nvSpPr>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a:xfrm>
            <a:off x="684000" y="1692000"/>
            <a:ext cx="10260000" cy="4608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EC74A308-622B-48D4-A7AA-B474E127854F}"/>
              </a:ext>
            </a:extLst>
          </p:cNvPr>
          <p:cNvSpPr>
            <a:spLocks noGrp="1"/>
          </p:cNvSpPr>
          <p:nvPr>
            <p:ph type="dt" sz="half" idx="10"/>
          </p:nvPr>
        </p:nvSpPr>
        <p:spPr/>
        <p:txBody>
          <a:bodyPr/>
          <a:lstStyle/>
          <a:p>
            <a:fld id="{E279646A-FC9E-45EA-AC94-165AE6997DAA}" type="datetime1">
              <a:rPr lang="fi-FI" smtClean="0"/>
              <a:t>9.5.2022</a:t>
            </a:fld>
            <a:endParaRPr lang="fi-FI"/>
          </a:p>
        </p:txBody>
      </p:sp>
      <p:sp>
        <p:nvSpPr>
          <p:cNvPr id="5" name="Alatunnisteen paikkamerkki 4">
            <a:extLst>
              <a:ext uri="{FF2B5EF4-FFF2-40B4-BE49-F238E27FC236}">
                <a16:creationId xmlns:a16="http://schemas.microsoft.com/office/drawing/2014/main" id="{C12BB6CB-9C3B-424A-9641-6399B22B3914}"/>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50112549-0044-4E7E-925D-BA5C59C70EE3}"/>
              </a:ext>
            </a:extLst>
          </p:cNvPr>
          <p:cNvSpPr>
            <a:spLocks noGrp="1"/>
          </p:cNvSpPr>
          <p:nvPr>
            <p:ph type="sldNum" sz="quarter" idx="12"/>
          </p:nvPr>
        </p:nvSpPr>
        <p:spPr/>
        <p:txBody>
          <a:bodyPr/>
          <a:lstStyle/>
          <a:p>
            <a:fld id="{8680CC61-DB77-4485-B460-D8E4038D4204}" type="slidenum">
              <a:rPr lang="fi-FI" smtClean="0"/>
              <a:t>‹#›</a:t>
            </a:fld>
            <a:endParaRPr lang="fi-FI"/>
          </a:p>
        </p:txBody>
      </p:sp>
      <p:sp>
        <p:nvSpPr>
          <p:cNvPr id="7" name="Suorakulmio 6">
            <a:extLst>
              <a:ext uri="{FF2B5EF4-FFF2-40B4-BE49-F238E27FC236}">
                <a16:creationId xmlns:a16="http://schemas.microsoft.com/office/drawing/2014/main" id="{C3D8C38B-FC7E-4662-931C-9C5BE65CC3D8}"/>
              </a:ext>
            </a:extLst>
          </p:cNvPr>
          <p:cNvSpPr/>
          <p:nvPr/>
        </p:nvSpPr>
        <p:spPr bwMode="hidden">
          <a:xfrm>
            <a:off x="11264201" y="0"/>
            <a:ext cx="927800"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8" name="Suorakulmio 7">
            <a:extLst>
              <a:ext uri="{FF2B5EF4-FFF2-40B4-BE49-F238E27FC236}">
                <a16:creationId xmlns:a16="http://schemas.microsoft.com/office/drawing/2014/main" id="{A2DAA4F5-524B-40F7-AD35-51AEC7F81AEF}"/>
              </a:ext>
            </a:extLst>
          </p:cNvPr>
          <p:cNvSpPr/>
          <p:nvPr/>
        </p:nvSpPr>
        <p:spPr bwMode="hidden">
          <a:xfrm>
            <a:off x="11264202" y="0"/>
            <a:ext cx="927797" cy="1686459"/>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9" name="Kuva 8" descr="Digi- ja väestötietoviraston tunnus">
            <a:extLst>
              <a:ext uri="{FF2B5EF4-FFF2-40B4-BE49-F238E27FC236}">
                <a16:creationId xmlns:a16="http://schemas.microsoft.com/office/drawing/2014/main" id="{20E55507-0E5B-4A78-946C-D5110FEE44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0" name="Ryhmä 9">
            <a:extLst>
              <a:ext uri="{FF2B5EF4-FFF2-40B4-BE49-F238E27FC236}">
                <a16:creationId xmlns:a16="http://schemas.microsoft.com/office/drawing/2014/main" id="{CE2E1068-91A9-46B1-A5BE-B905AC067F97}"/>
              </a:ext>
            </a:extLst>
          </p:cNvPr>
          <p:cNvGrpSpPr/>
          <p:nvPr/>
        </p:nvGrpSpPr>
        <p:grpSpPr bwMode="hidden">
          <a:xfrm>
            <a:off x="11264198" y="1686458"/>
            <a:ext cx="927802" cy="1742542"/>
            <a:chOff x="11264198" y="1686458"/>
            <a:chExt cx="927802" cy="1742542"/>
          </a:xfrm>
        </p:grpSpPr>
        <p:sp>
          <p:nvSpPr>
            <p:cNvPr id="11" name="Suorakulmio 10">
              <a:extLst>
                <a:ext uri="{FF2B5EF4-FFF2-40B4-BE49-F238E27FC236}">
                  <a16:creationId xmlns:a16="http://schemas.microsoft.com/office/drawing/2014/main" id="{BF45495D-0C84-4693-819C-D1123D30EBB1}"/>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2" name="Suorakulmio 11">
              <a:extLst>
                <a:ext uri="{FF2B5EF4-FFF2-40B4-BE49-F238E27FC236}">
                  <a16:creationId xmlns:a16="http://schemas.microsoft.com/office/drawing/2014/main" id="{A350E905-B624-4063-BED2-C4B58A304851}"/>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Tree>
    <p:extLst>
      <p:ext uri="{BB962C8B-B14F-4D97-AF65-F5344CB8AC3E}">
        <p14:creationId xmlns:p14="http://schemas.microsoft.com/office/powerpoint/2010/main" val="20259708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Otsikko ja sisältö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7D00B7-C08A-48F5-868A-CAA6F7D71189}"/>
              </a:ext>
            </a:extLst>
          </p:cNvPr>
          <p:cNvSpPr>
            <a:spLocks noGrp="1"/>
          </p:cNvSpPr>
          <p:nvPr>
            <p:ph type="title"/>
          </p:nvPr>
        </p:nvSpPr>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a:xfrm>
            <a:off x="684000" y="1692000"/>
            <a:ext cx="10260000" cy="4608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EC74A308-622B-48D4-A7AA-B474E127854F}"/>
              </a:ext>
            </a:extLst>
          </p:cNvPr>
          <p:cNvSpPr>
            <a:spLocks noGrp="1"/>
          </p:cNvSpPr>
          <p:nvPr>
            <p:ph type="dt" sz="half" idx="10"/>
          </p:nvPr>
        </p:nvSpPr>
        <p:spPr/>
        <p:txBody>
          <a:bodyPr/>
          <a:lstStyle/>
          <a:p>
            <a:fld id="{E9938530-716C-404F-AE48-A4AA0C77314B}" type="datetime1">
              <a:rPr lang="fi-FI" smtClean="0"/>
              <a:t>9.5.2022</a:t>
            </a:fld>
            <a:endParaRPr lang="fi-FI"/>
          </a:p>
        </p:txBody>
      </p:sp>
      <p:sp>
        <p:nvSpPr>
          <p:cNvPr id="5" name="Alatunnisteen paikkamerkki 4">
            <a:extLst>
              <a:ext uri="{FF2B5EF4-FFF2-40B4-BE49-F238E27FC236}">
                <a16:creationId xmlns:a16="http://schemas.microsoft.com/office/drawing/2014/main" id="{C12BB6CB-9C3B-424A-9641-6399B22B3914}"/>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50112549-0044-4E7E-925D-BA5C59C70EE3}"/>
              </a:ext>
            </a:extLst>
          </p:cNvPr>
          <p:cNvSpPr>
            <a:spLocks noGrp="1"/>
          </p:cNvSpPr>
          <p:nvPr>
            <p:ph type="sldNum" sz="quarter" idx="12"/>
          </p:nvPr>
        </p:nvSpPr>
        <p:spPr/>
        <p:txBody>
          <a:bodyPr/>
          <a:lstStyle/>
          <a:p>
            <a:fld id="{70794C75-185B-4AE2-8765-4194C13CFAA1}" type="slidenum">
              <a:rPr lang="fi-FI" smtClean="0"/>
              <a:t>‹#›</a:t>
            </a:fld>
            <a:endParaRPr lang="fi-FI"/>
          </a:p>
        </p:txBody>
      </p:sp>
      <p:sp>
        <p:nvSpPr>
          <p:cNvPr id="7" name="Suorakulmio 6">
            <a:extLst>
              <a:ext uri="{FF2B5EF4-FFF2-40B4-BE49-F238E27FC236}">
                <a16:creationId xmlns:a16="http://schemas.microsoft.com/office/drawing/2014/main" id="{C3D8C38B-FC7E-4662-931C-9C5BE65CC3D8}"/>
              </a:ext>
            </a:extLst>
          </p:cNvPr>
          <p:cNvSpPr/>
          <p:nvPr/>
        </p:nvSpPr>
        <p:spPr bwMode="hidden">
          <a:xfrm>
            <a:off x="11264201" y="0"/>
            <a:ext cx="927800"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8" name="Suorakulmio 7">
            <a:extLst>
              <a:ext uri="{FF2B5EF4-FFF2-40B4-BE49-F238E27FC236}">
                <a16:creationId xmlns:a16="http://schemas.microsoft.com/office/drawing/2014/main" id="{A2DAA4F5-524B-40F7-AD35-51AEC7F81AEF}"/>
              </a:ext>
            </a:extLst>
          </p:cNvPr>
          <p:cNvSpPr/>
          <p:nvPr/>
        </p:nvSpPr>
        <p:spPr bwMode="hidden">
          <a:xfrm>
            <a:off x="11264202" y="0"/>
            <a:ext cx="927797" cy="1686459"/>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9" name="Kuva 8" descr="Digi- ja väestötietoviraston tunnus">
            <a:extLst>
              <a:ext uri="{FF2B5EF4-FFF2-40B4-BE49-F238E27FC236}">
                <a16:creationId xmlns:a16="http://schemas.microsoft.com/office/drawing/2014/main" id="{20E55507-0E5B-4A78-946C-D5110FEE44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0" name="Ryhmä 9">
            <a:extLst>
              <a:ext uri="{FF2B5EF4-FFF2-40B4-BE49-F238E27FC236}">
                <a16:creationId xmlns:a16="http://schemas.microsoft.com/office/drawing/2014/main" id="{CE2E1068-91A9-46B1-A5BE-B905AC067F97}"/>
              </a:ext>
            </a:extLst>
          </p:cNvPr>
          <p:cNvGrpSpPr/>
          <p:nvPr/>
        </p:nvGrpSpPr>
        <p:grpSpPr bwMode="hidden">
          <a:xfrm>
            <a:off x="11264198" y="1686458"/>
            <a:ext cx="927802" cy="1742542"/>
            <a:chOff x="11264198" y="1686458"/>
            <a:chExt cx="927802" cy="1742542"/>
          </a:xfrm>
        </p:grpSpPr>
        <p:sp>
          <p:nvSpPr>
            <p:cNvPr id="11" name="Suorakulmio 10">
              <a:extLst>
                <a:ext uri="{FF2B5EF4-FFF2-40B4-BE49-F238E27FC236}">
                  <a16:creationId xmlns:a16="http://schemas.microsoft.com/office/drawing/2014/main" id="{BF45495D-0C84-4693-819C-D1123D30EBB1}"/>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2" name="Suorakulmio 11">
              <a:extLst>
                <a:ext uri="{FF2B5EF4-FFF2-40B4-BE49-F238E27FC236}">
                  <a16:creationId xmlns:a16="http://schemas.microsoft.com/office/drawing/2014/main" id="{A350E905-B624-4063-BED2-C4B58A304851}"/>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Tree>
    <p:extLst>
      <p:ext uri="{BB962C8B-B14F-4D97-AF65-F5344CB8AC3E}">
        <p14:creationId xmlns:p14="http://schemas.microsoft.com/office/powerpoint/2010/main" val="32033871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Otsikkodia 2">
    <p:spTree>
      <p:nvGrpSpPr>
        <p:cNvPr id="1" name=""/>
        <p:cNvGrpSpPr/>
        <p:nvPr/>
      </p:nvGrpSpPr>
      <p:grpSpPr>
        <a:xfrm>
          <a:off x="0" y="0"/>
          <a:ext cx="0" cy="0"/>
          <a:chOff x="0" y="0"/>
          <a:chExt cx="0" cy="0"/>
        </a:xfrm>
      </p:grpSpPr>
      <p:grpSp>
        <p:nvGrpSpPr>
          <p:cNvPr id="11" name="Ryhmä 10">
            <a:extLst>
              <a:ext uri="{FF2B5EF4-FFF2-40B4-BE49-F238E27FC236}">
                <a16:creationId xmlns:a16="http://schemas.microsoft.com/office/drawing/2014/main" id="{1AAE8461-27C3-48BB-884E-254EC69565A4}"/>
              </a:ext>
            </a:extLst>
          </p:cNvPr>
          <p:cNvGrpSpPr/>
          <p:nvPr/>
        </p:nvGrpSpPr>
        <p:grpSpPr bwMode="hidden">
          <a:xfrm>
            <a:off x="-3349" y="4984860"/>
            <a:ext cx="6099349" cy="1901629"/>
            <a:chOff x="6092650" y="4984860"/>
            <a:chExt cx="6099349" cy="1901629"/>
          </a:xfrm>
        </p:grpSpPr>
        <p:sp>
          <p:nvSpPr>
            <p:cNvPr id="12" name="Suorakulmio 11">
              <a:extLst>
                <a:ext uri="{FF2B5EF4-FFF2-40B4-BE49-F238E27FC236}">
                  <a16:creationId xmlns:a16="http://schemas.microsoft.com/office/drawing/2014/main" id="{DDD24831-56B3-4858-8245-BDBC00D34678}"/>
                </a:ext>
              </a:extLst>
            </p:cNvPr>
            <p:cNvSpPr/>
            <p:nvPr/>
          </p:nvSpPr>
          <p:spPr bwMode="hidden">
            <a:xfrm>
              <a:off x="6092650" y="4984860"/>
              <a:ext cx="6099349" cy="1901629"/>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13" name="Kuva 12">
              <a:extLst>
                <a:ext uri="{FF2B5EF4-FFF2-40B4-BE49-F238E27FC236}">
                  <a16:creationId xmlns:a16="http://schemas.microsoft.com/office/drawing/2014/main" id="{3980747E-B0CF-43D8-8074-5A74416AEE6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bwMode="hidden">
            <a:xfrm>
              <a:off x="7773544" y="5224614"/>
              <a:ext cx="2787211" cy="1278482"/>
            </a:xfrm>
            <a:prstGeom prst="rect">
              <a:avLst/>
            </a:prstGeom>
          </p:spPr>
        </p:pic>
      </p:grpSp>
      <p:sp>
        <p:nvSpPr>
          <p:cNvPr id="2" name="Otsikko 1"/>
          <p:cNvSpPr>
            <a:spLocks noGrp="1"/>
          </p:cNvSpPr>
          <p:nvPr>
            <p:ph type="ctrTitle"/>
          </p:nvPr>
        </p:nvSpPr>
        <p:spPr>
          <a:xfrm>
            <a:off x="1506000" y="467600"/>
            <a:ext cx="9180000" cy="2844000"/>
          </a:xfrm>
          <a:prstGeom prst="rect">
            <a:avLst/>
          </a:prstGeom>
        </p:spPr>
        <p:txBody>
          <a:bodyPr anchor="ctr">
            <a:normAutofit/>
          </a:bodyPr>
          <a:lstStyle>
            <a:lvl1pPr algn="ctr">
              <a:defRPr sz="4800">
                <a:solidFill>
                  <a:srgbClr val="E30450"/>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528000"/>
            <a:ext cx="9180000" cy="1440000"/>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rgbClr val="1E1E1E"/>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5" name="Suorakulmio 4">
            <a:extLst>
              <a:ext uri="{FF2B5EF4-FFF2-40B4-BE49-F238E27FC236}">
                <a16:creationId xmlns:a16="http://schemas.microsoft.com/office/drawing/2014/main" id="{32CCB011-E2E3-4F2E-83BF-B901E38D14D9}"/>
              </a:ext>
            </a:extLst>
          </p:cNvPr>
          <p:cNvSpPr/>
          <p:nvPr/>
        </p:nvSpPr>
        <p:spPr bwMode="hidden">
          <a:xfrm>
            <a:off x="9140651" y="4984860"/>
            <a:ext cx="3048000" cy="1873140"/>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nvGrpSpPr>
          <p:cNvPr id="9" name="Ryhmä 8">
            <a:extLst>
              <a:ext uri="{FF2B5EF4-FFF2-40B4-BE49-F238E27FC236}">
                <a16:creationId xmlns:a16="http://schemas.microsoft.com/office/drawing/2014/main" id="{BD8827BF-3D6D-4DF5-A30D-9A04A94C6FC0}"/>
              </a:ext>
            </a:extLst>
          </p:cNvPr>
          <p:cNvGrpSpPr/>
          <p:nvPr/>
        </p:nvGrpSpPr>
        <p:grpSpPr bwMode="hidden">
          <a:xfrm>
            <a:off x="6092651" y="4984860"/>
            <a:ext cx="3051349" cy="1873140"/>
            <a:chOff x="6092651" y="4984860"/>
            <a:chExt cx="3051349" cy="1873140"/>
          </a:xfrm>
        </p:grpSpPr>
        <p:sp>
          <p:nvSpPr>
            <p:cNvPr id="4" name="Suorakulmio 3">
              <a:extLst>
                <a:ext uri="{FF2B5EF4-FFF2-40B4-BE49-F238E27FC236}">
                  <a16:creationId xmlns:a16="http://schemas.microsoft.com/office/drawing/2014/main" id="{C3AABAE7-AA34-46B1-9B89-F0544A5D02B3}"/>
                </a:ext>
              </a:extLst>
            </p:cNvPr>
            <p:cNvSpPr/>
            <p:nvPr/>
          </p:nvSpPr>
          <p:spPr bwMode="hidden">
            <a:xfrm>
              <a:off x="6092651" y="4984860"/>
              <a:ext cx="3048000" cy="18731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7" name="Suorakulmio 6">
              <a:extLst>
                <a:ext uri="{FF2B5EF4-FFF2-40B4-BE49-F238E27FC236}">
                  <a16:creationId xmlns:a16="http://schemas.microsoft.com/office/drawing/2014/main" id="{92FDD505-F205-4559-B3F6-FCCB77DF07F2}"/>
                </a:ext>
              </a:extLst>
            </p:cNvPr>
            <p:cNvSpPr/>
            <p:nvPr/>
          </p:nvSpPr>
          <p:spPr bwMode="hidden">
            <a:xfrm>
              <a:off x="6096000" y="4984860"/>
              <a:ext cx="3048000" cy="1873140"/>
            </a:xfrm>
            <a:prstGeom prst="rect">
              <a:avLst/>
            </a:prstGeom>
            <a:blipFill dpi="0" rotWithShape="1">
              <a:blip r:embed="rId4">
                <a:extLst>
                  <a:ext uri="{96DAC541-7B7A-43D3-8B79-37D633B846F1}">
                    <asvg:svgBlip xmlns:asvg="http://schemas.microsoft.com/office/drawing/2016/SVG/main" r:embed="rId5"/>
                  </a:ext>
                </a:extLst>
              </a:blip>
              <a:srcRect/>
              <a:tile tx="374650" ty="26035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0" name="Kuva 9" descr="Digi- ja väestötietoviraston tunnus">
            <a:extLst>
              <a:ext uri="{FF2B5EF4-FFF2-40B4-BE49-F238E27FC236}">
                <a16:creationId xmlns:a16="http://schemas.microsoft.com/office/drawing/2014/main" id="{A69693A0-DB37-4870-BE10-D8B37247FC1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bwMode="black">
          <a:xfrm>
            <a:off x="1677545" y="5224614"/>
            <a:ext cx="2787211" cy="1278482"/>
          </a:xfrm>
          <a:prstGeom prst="rect">
            <a:avLst/>
          </a:prstGeom>
        </p:spPr>
      </p:pic>
      <p:sp>
        <p:nvSpPr>
          <p:cNvPr id="6" name="Päivämäärän paikkamerkki 5">
            <a:extLst>
              <a:ext uri="{FF2B5EF4-FFF2-40B4-BE49-F238E27FC236}">
                <a16:creationId xmlns:a16="http://schemas.microsoft.com/office/drawing/2014/main" id="{9F6A7473-39BB-4150-A94F-200D3B3A931A}"/>
              </a:ext>
            </a:extLst>
          </p:cNvPr>
          <p:cNvSpPr>
            <a:spLocks noGrp="1"/>
          </p:cNvSpPr>
          <p:nvPr>
            <p:ph type="dt" sz="half" idx="10"/>
          </p:nvPr>
        </p:nvSpPr>
        <p:spPr/>
        <p:txBody>
          <a:bodyPr/>
          <a:lstStyle>
            <a:lvl1pPr>
              <a:defRPr>
                <a:noFill/>
              </a:defRPr>
            </a:lvl1pPr>
          </a:lstStyle>
          <a:p>
            <a:fld id="{42DD361D-BCD2-4363-BF09-396A032DA6CC}" type="datetime1">
              <a:rPr lang="fi-FI" smtClean="0"/>
              <a:t>9.5.2022</a:t>
            </a:fld>
            <a:endParaRPr lang="fi-FI"/>
          </a:p>
        </p:txBody>
      </p:sp>
      <p:sp>
        <p:nvSpPr>
          <p:cNvPr id="8" name="Alatunnisteen paikkamerkki 7">
            <a:extLst>
              <a:ext uri="{FF2B5EF4-FFF2-40B4-BE49-F238E27FC236}">
                <a16:creationId xmlns:a16="http://schemas.microsoft.com/office/drawing/2014/main" id="{EE3FE697-1EF0-4E9A-B881-22083B830045}"/>
              </a:ext>
            </a:extLst>
          </p:cNvPr>
          <p:cNvSpPr>
            <a:spLocks noGrp="1"/>
          </p:cNvSpPr>
          <p:nvPr>
            <p:ph type="ftr" sz="quarter" idx="11"/>
          </p:nvPr>
        </p:nvSpPr>
        <p:spPr/>
        <p:txBody>
          <a:bodyPr/>
          <a:lstStyle>
            <a:lvl1pPr>
              <a:defRPr>
                <a:noFill/>
              </a:defRPr>
            </a:lvl1pPr>
          </a:lstStyle>
          <a:p>
            <a:r>
              <a:rPr lang="fi-FI"/>
              <a:t>[Esittäjä, Esityksen nimi]</a:t>
            </a:r>
          </a:p>
        </p:txBody>
      </p:sp>
      <p:sp>
        <p:nvSpPr>
          <p:cNvPr id="14" name="Dian numeron paikkamerkki 13">
            <a:extLst>
              <a:ext uri="{FF2B5EF4-FFF2-40B4-BE49-F238E27FC236}">
                <a16:creationId xmlns:a16="http://schemas.microsoft.com/office/drawing/2014/main" id="{86ED129E-CDCF-4E00-90E1-93996D9FBED3}"/>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1896516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Otsikkodia 3">
    <p:spTree>
      <p:nvGrpSpPr>
        <p:cNvPr id="1" name=""/>
        <p:cNvGrpSpPr/>
        <p:nvPr/>
      </p:nvGrpSpPr>
      <p:grpSpPr>
        <a:xfrm>
          <a:off x="0" y="0"/>
          <a:ext cx="0" cy="0"/>
          <a:chOff x="0" y="0"/>
          <a:chExt cx="0" cy="0"/>
        </a:xfrm>
      </p:grpSpPr>
      <p:sp>
        <p:nvSpPr>
          <p:cNvPr id="2" name="Otsikko 1"/>
          <p:cNvSpPr>
            <a:spLocks noGrp="1"/>
          </p:cNvSpPr>
          <p:nvPr>
            <p:ph type="ctrTitle"/>
          </p:nvPr>
        </p:nvSpPr>
        <p:spPr>
          <a:xfrm>
            <a:off x="1506000" y="1058400"/>
            <a:ext cx="9180000" cy="2844000"/>
          </a:xfrm>
          <a:prstGeom prst="rect">
            <a:avLst/>
          </a:prstGeom>
        </p:spPr>
        <p:txBody>
          <a:bodyPr anchor="ctr">
            <a:normAutofit/>
          </a:bodyPr>
          <a:lstStyle>
            <a:lvl1pPr algn="ctr">
              <a:defRPr sz="4800">
                <a:solidFill>
                  <a:srgbClr val="E30450"/>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913200"/>
            <a:ext cx="9180000" cy="798496"/>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rgbClr val="1E1E1E"/>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6" name="Päivämäärän paikkamerkki 5">
            <a:extLst>
              <a:ext uri="{FF2B5EF4-FFF2-40B4-BE49-F238E27FC236}">
                <a16:creationId xmlns:a16="http://schemas.microsoft.com/office/drawing/2014/main" id="{9F6A7473-39BB-4150-A94F-200D3B3A931A}"/>
              </a:ext>
            </a:extLst>
          </p:cNvPr>
          <p:cNvSpPr>
            <a:spLocks noGrp="1"/>
          </p:cNvSpPr>
          <p:nvPr>
            <p:ph type="dt" sz="half" idx="10"/>
          </p:nvPr>
        </p:nvSpPr>
        <p:spPr/>
        <p:txBody>
          <a:bodyPr/>
          <a:lstStyle>
            <a:lvl1pPr>
              <a:defRPr>
                <a:noFill/>
              </a:defRPr>
            </a:lvl1pPr>
          </a:lstStyle>
          <a:p>
            <a:fld id="{93BBE7A6-AA23-4780-888E-5D821519551C}" type="datetime1">
              <a:rPr lang="fi-FI" smtClean="0"/>
              <a:t>9.5.2022</a:t>
            </a:fld>
            <a:endParaRPr lang="fi-FI"/>
          </a:p>
        </p:txBody>
      </p:sp>
      <p:sp>
        <p:nvSpPr>
          <p:cNvPr id="8" name="Alatunnisteen paikkamerkki 7">
            <a:extLst>
              <a:ext uri="{FF2B5EF4-FFF2-40B4-BE49-F238E27FC236}">
                <a16:creationId xmlns:a16="http://schemas.microsoft.com/office/drawing/2014/main" id="{EE3FE697-1EF0-4E9A-B881-22083B830045}"/>
              </a:ext>
            </a:extLst>
          </p:cNvPr>
          <p:cNvSpPr>
            <a:spLocks noGrp="1"/>
          </p:cNvSpPr>
          <p:nvPr>
            <p:ph type="ftr" sz="quarter" idx="11"/>
          </p:nvPr>
        </p:nvSpPr>
        <p:spPr/>
        <p:txBody>
          <a:bodyPr/>
          <a:lstStyle>
            <a:lvl1pPr>
              <a:defRPr>
                <a:noFill/>
              </a:defRPr>
            </a:lvl1pPr>
          </a:lstStyle>
          <a:p>
            <a:r>
              <a:rPr lang="fi-FI"/>
              <a:t>[Esittäjä, Esityksen nimi]</a:t>
            </a:r>
          </a:p>
        </p:txBody>
      </p:sp>
      <p:sp>
        <p:nvSpPr>
          <p:cNvPr id="14" name="Dian numeron paikkamerkki 13">
            <a:extLst>
              <a:ext uri="{FF2B5EF4-FFF2-40B4-BE49-F238E27FC236}">
                <a16:creationId xmlns:a16="http://schemas.microsoft.com/office/drawing/2014/main" id="{86ED129E-CDCF-4E00-90E1-93996D9FBED3}"/>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cxnSp>
        <p:nvCxnSpPr>
          <p:cNvPr id="15" name="Suora yhdysviiva 14">
            <a:extLst>
              <a:ext uri="{FF2B5EF4-FFF2-40B4-BE49-F238E27FC236}">
                <a16:creationId xmlns:a16="http://schemas.microsoft.com/office/drawing/2014/main" id="{82C5EE30-2825-4F54-A285-C3478FA6782B}"/>
              </a:ext>
            </a:extLst>
          </p:cNvPr>
          <p:cNvCxnSpPr>
            <a:cxnSpLocks/>
          </p:cNvCxnSpPr>
          <p:nvPr/>
        </p:nvCxnSpPr>
        <p:spPr>
          <a:xfrm>
            <a:off x="3396000" y="4711698"/>
            <a:ext cx="5400000" cy="0"/>
          </a:xfrm>
          <a:prstGeom prst="line">
            <a:avLst/>
          </a:prstGeom>
          <a:ln>
            <a:solidFill>
              <a:srgbClr val="A5ACB0"/>
            </a:solidFill>
          </a:ln>
        </p:spPr>
        <p:style>
          <a:lnRef idx="1">
            <a:schemeClr val="accent1"/>
          </a:lnRef>
          <a:fillRef idx="0">
            <a:schemeClr val="accent1"/>
          </a:fillRef>
          <a:effectRef idx="0">
            <a:schemeClr val="accent1"/>
          </a:effectRef>
          <a:fontRef idx="minor">
            <a:schemeClr val="tx1"/>
          </a:fontRef>
        </p:style>
      </p:cxnSp>
      <p:grpSp>
        <p:nvGrpSpPr>
          <p:cNvPr id="16" name="Ryhmä 15">
            <a:extLst>
              <a:ext uri="{FF2B5EF4-FFF2-40B4-BE49-F238E27FC236}">
                <a16:creationId xmlns:a16="http://schemas.microsoft.com/office/drawing/2014/main" id="{72670C36-271B-4D79-868F-3B737A5E3AAB}"/>
              </a:ext>
            </a:extLst>
          </p:cNvPr>
          <p:cNvGrpSpPr/>
          <p:nvPr/>
        </p:nvGrpSpPr>
        <p:grpSpPr>
          <a:xfrm>
            <a:off x="-3349" y="-1"/>
            <a:ext cx="12196317" cy="184444"/>
            <a:chOff x="-3349" y="-1"/>
            <a:chExt cx="12196317" cy="184444"/>
          </a:xfrm>
        </p:grpSpPr>
        <p:sp>
          <p:nvSpPr>
            <p:cNvPr id="17" name="Suorakulmio 16">
              <a:extLst>
                <a:ext uri="{FF2B5EF4-FFF2-40B4-BE49-F238E27FC236}">
                  <a16:creationId xmlns:a16="http://schemas.microsoft.com/office/drawing/2014/main" id="{E04F78F4-5499-49EA-AEF7-18DE888894C9}"/>
                </a:ext>
              </a:extLst>
            </p:cNvPr>
            <p:cNvSpPr/>
            <p:nvPr/>
          </p:nvSpPr>
          <p:spPr>
            <a:xfrm>
              <a:off x="9133255"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Suorakulmio 17">
              <a:extLst>
                <a:ext uri="{FF2B5EF4-FFF2-40B4-BE49-F238E27FC236}">
                  <a16:creationId xmlns:a16="http://schemas.microsoft.com/office/drawing/2014/main" id="{8CBF931B-A378-48C8-8824-EC763AA02375}"/>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1550037E-50FC-4D49-AD61-18C6D23A73E2}"/>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pic>
        <p:nvPicPr>
          <p:cNvPr id="20" name="Kuva 19" descr="Digi- ja väestötietoviraston tunnus">
            <a:extLst>
              <a:ext uri="{FF2B5EF4-FFF2-40B4-BE49-F238E27FC236}">
                <a16:creationId xmlns:a16="http://schemas.microsoft.com/office/drawing/2014/main" id="{AE1B0A49-214F-46E7-B3A9-21110354779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3666268" y="5308892"/>
            <a:ext cx="4859464" cy="673684"/>
          </a:xfrm>
          <a:prstGeom prst="rect">
            <a:avLst/>
          </a:prstGeom>
        </p:spPr>
      </p:pic>
    </p:spTree>
    <p:extLst>
      <p:ext uri="{BB962C8B-B14F-4D97-AF65-F5344CB8AC3E}">
        <p14:creationId xmlns:p14="http://schemas.microsoft.com/office/powerpoint/2010/main" val="42413017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Otsikko ja sisältö 3">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a:xfrm>
            <a:off x="684000" y="1692000"/>
            <a:ext cx="10260000" cy="4608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EC74A308-622B-48D4-A7AA-B474E127854F}"/>
              </a:ext>
            </a:extLst>
          </p:cNvPr>
          <p:cNvSpPr>
            <a:spLocks noGrp="1"/>
          </p:cNvSpPr>
          <p:nvPr>
            <p:ph type="dt" sz="half" idx="10"/>
          </p:nvPr>
        </p:nvSpPr>
        <p:spPr/>
        <p:txBody>
          <a:bodyPr/>
          <a:lstStyle/>
          <a:p>
            <a:fld id="{AE826AFB-2577-4F30-8136-56F4A8EF6755}" type="datetime1">
              <a:rPr lang="fi-FI" smtClean="0"/>
              <a:t>9.5.2022</a:t>
            </a:fld>
            <a:endParaRPr lang="fi-FI"/>
          </a:p>
        </p:txBody>
      </p:sp>
      <p:sp>
        <p:nvSpPr>
          <p:cNvPr id="5" name="Alatunnisteen paikkamerkki 4">
            <a:extLst>
              <a:ext uri="{FF2B5EF4-FFF2-40B4-BE49-F238E27FC236}">
                <a16:creationId xmlns:a16="http://schemas.microsoft.com/office/drawing/2014/main" id="{C12BB6CB-9C3B-424A-9641-6399B22B3914}"/>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50112549-0044-4E7E-925D-BA5C59C70EE3}"/>
              </a:ext>
            </a:extLst>
          </p:cNvPr>
          <p:cNvSpPr>
            <a:spLocks noGrp="1"/>
          </p:cNvSpPr>
          <p:nvPr>
            <p:ph type="sldNum" sz="quarter" idx="12"/>
          </p:nvPr>
        </p:nvSpPr>
        <p:spPr/>
        <p:txBody>
          <a:bodyPr/>
          <a:lstStyle/>
          <a:p>
            <a:fld id="{70794C75-185B-4AE2-8765-4194C13CFAA1}" type="slidenum">
              <a:rPr lang="fi-FI" smtClean="0"/>
              <a:t>‹#›</a:t>
            </a:fld>
            <a:endParaRPr lang="fi-FI"/>
          </a:p>
        </p:txBody>
      </p:sp>
      <p:grpSp>
        <p:nvGrpSpPr>
          <p:cNvPr id="17" name="Ryhmä 16">
            <a:extLst>
              <a:ext uri="{FF2B5EF4-FFF2-40B4-BE49-F238E27FC236}">
                <a16:creationId xmlns:a16="http://schemas.microsoft.com/office/drawing/2014/main" id="{8F94617B-A202-4DB6-AEC6-402083A88305}"/>
              </a:ext>
            </a:extLst>
          </p:cNvPr>
          <p:cNvGrpSpPr/>
          <p:nvPr/>
        </p:nvGrpSpPr>
        <p:grpSpPr>
          <a:xfrm>
            <a:off x="-3349" y="-1"/>
            <a:ext cx="12196317" cy="184444"/>
            <a:chOff x="-3349" y="-1"/>
            <a:chExt cx="12196317" cy="184444"/>
          </a:xfrm>
        </p:grpSpPr>
        <p:sp>
          <p:nvSpPr>
            <p:cNvPr id="18" name="Suorakulmio 17">
              <a:extLst>
                <a:ext uri="{FF2B5EF4-FFF2-40B4-BE49-F238E27FC236}">
                  <a16:creationId xmlns:a16="http://schemas.microsoft.com/office/drawing/2014/main" id="{D61E8AE6-4EF9-4FF6-B466-70075CA071D9}"/>
                </a:ext>
              </a:extLst>
            </p:cNvPr>
            <p:cNvSpPr/>
            <p:nvPr/>
          </p:nvSpPr>
          <p:spPr>
            <a:xfrm>
              <a:off x="9133255"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319BC257-BDFA-4BA0-B511-860E51A7FBBF}"/>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Suorakulmio 19">
              <a:extLst>
                <a:ext uri="{FF2B5EF4-FFF2-40B4-BE49-F238E27FC236}">
                  <a16:creationId xmlns:a16="http://schemas.microsoft.com/office/drawing/2014/main" id="{6435D7D6-F2B8-4A6A-A634-E3F198167DC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
        <p:nvSpPr>
          <p:cNvPr id="9" name="Otsikko 8">
            <a:extLst>
              <a:ext uri="{FF2B5EF4-FFF2-40B4-BE49-F238E27FC236}">
                <a16:creationId xmlns:a16="http://schemas.microsoft.com/office/drawing/2014/main" id="{317FA683-724A-43D4-9A19-6196648BA020}"/>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39590106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Otsikkodia 4">
    <p:bg>
      <p:bgPr>
        <a:solidFill>
          <a:srgbClr val="003479"/>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506000" y="1058400"/>
            <a:ext cx="9180000" cy="2844000"/>
          </a:xfrm>
          <a:prstGeom prst="rect">
            <a:avLst/>
          </a:prstGeom>
        </p:spPr>
        <p:txBody>
          <a:bodyPr anchor="ctr">
            <a:normAutofit/>
          </a:bodyPr>
          <a:lstStyle>
            <a:lvl1pPr algn="ct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913200"/>
            <a:ext cx="9180000" cy="798496"/>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6" name="Päivämäärän paikkamerkki 5">
            <a:extLst>
              <a:ext uri="{FF2B5EF4-FFF2-40B4-BE49-F238E27FC236}">
                <a16:creationId xmlns:a16="http://schemas.microsoft.com/office/drawing/2014/main" id="{9F6A7473-39BB-4150-A94F-200D3B3A931A}"/>
              </a:ext>
            </a:extLst>
          </p:cNvPr>
          <p:cNvSpPr>
            <a:spLocks noGrp="1"/>
          </p:cNvSpPr>
          <p:nvPr>
            <p:ph type="dt" sz="half" idx="10"/>
          </p:nvPr>
        </p:nvSpPr>
        <p:spPr/>
        <p:txBody>
          <a:bodyPr/>
          <a:lstStyle>
            <a:lvl1pPr>
              <a:defRPr>
                <a:noFill/>
              </a:defRPr>
            </a:lvl1pPr>
          </a:lstStyle>
          <a:p>
            <a:fld id="{48C0AB55-BED1-4676-AE47-8BC76D0C01C7}" type="datetime1">
              <a:rPr lang="fi-FI" smtClean="0"/>
              <a:t>9.5.2022</a:t>
            </a:fld>
            <a:endParaRPr lang="fi-FI"/>
          </a:p>
        </p:txBody>
      </p:sp>
      <p:sp>
        <p:nvSpPr>
          <p:cNvPr id="8" name="Alatunnisteen paikkamerkki 7">
            <a:extLst>
              <a:ext uri="{FF2B5EF4-FFF2-40B4-BE49-F238E27FC236}">
                <a16:creationId xmlns:a16="http://schemas.microsoft.com/office/drawing/2014/main" id="{EE3FE697-1EF0-4E9A-B881-22083B830045}"/>
              </a:ext>
            </a:extLst>
          </p:cNvPr>
          <p:cNvSpPr>
            <a:spLocks noGrp="1"/>
          </p:cNvSpPr>
          <p:nvPr>
            <p:ph type="ftr" sz="quarter" idx="11"/>
          </p:nvPr>
        </p:nvSpPr>
        <p:spPr/>
        <p:txBody>
          <a:bodyPr/>
          <a:lstStyle>
            <a:lvl1pPr>
              <a:defRPr>
                <a:noFill/>
              </a:defRPr>
            </a:lvl1pPr>
          </a:lstStyle>
          <a:p>
            <a:r>
              <a:rPr lang="fi-FI"/>
              <a:t>[Esittäjä, Esityksen nimi]</a:t>
            </a:r>
          </a:p>
        </p:txBody>
      </p:sp>
      <p:sp>
        <p:nvSpPr>
          <p:cNvPr id="14" name="Dian numeron paikkamerkki 13">
            <a:extLst>
              <a:ext uri="{FF2B5EF4-FFF2-40B4-BE49-F238E27FC236}">
                <a16:creationId xmlns:a16="http://schemas.microsoft.com/office/drawing/2014/main" id="{86ED129E-CDCF-4E00-90E1-93996D9FBED3}"/>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cxnSp>
        <p:nvCxnSpPr>
          <p:cNvPr id="15" name="Suora yhdysviiva 14">
            <a:extLst>
              <a:ext uri="{FF2B5EF4-FFF2-40B4-BE49-F238E27FC236}">
                <a16:creationId xmlns:a16="http://schemas.microsoft.com/office/drawing/2014/main" id="{82C5EE30-2825-4F54-A285-C3478FA6782B}"/>
              </a:ext>
            </a:extLst>
          </p:cNvPr>
          <p:cNvCxnSpPr>
            <a:cxnSpLocks/>
          </p:cNvCxnSpPr>
          <p:nvPr/>
        </p:nvCxnSpPr>
        <p:spPr>
          <a:xfrm>
            <a:off x="3396000" y="4711698"/>
            <a:ext cx="54000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16" name="Ryhmä 15">
            <a:extLst>
              <a:ext uri="{FF2B5EF4-FFF2-40B4-BE49-F238E27FC236}">
                <a16:creationId xmlns:a16="http://schemas.microsoft.com/office/drawing/2014/main" id="{72670C36-271B-4D79-868F-3B737A5E3AAB}"/>
              </a:ext>
            </a:extLst>
          </p:cNvPr>
          <p:cNvGrpSpPr/>
          <p:nvPr/>
        </p:nvGrpSpPr>
        <p:grpSpPr bwMode="ltGray">
          <a:xfrm>
            <a:off x="-3349" y="-1"/>
            <a:ext cx="12196317" cy="184444"/>
            <a:chOff x="-3349" y="-1"/>
            <a:chExt cx="12196317" cy="184444"/>
          </a:xfrm>
        </p:grpSpPr>
        <p:sp>
          <p:nvSpPr>
            <p:cNvPr id="17" name="Suorakulmio 16">
              <a:extLst>
                <a:ext uri="{FF2B5EF4-FFF2-40B4-BE49-F238E27FC236}">
                  <a16:creationId xmlns:a16="http://schemas.microsoft.com/office/drawing/2014/main" id="{E04F78F4-5499-49EA-AEF7-18DE888894C9}"/>
                </a:ext>
              </a:extLst>
            </p:cNvPr>
            <p:cNvSpPr/>
            <p:nvPr/>
          </p:nvSpPr>
          <p:spPr bwMode="ltGray">
            <a:xfrm>
              <a:off x="9133255"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Suorakulmio 17">
              <a:extLst>
                <a:ext uri="{FF2B5EF4-FFF2-40B4-BE49-F238E27FC236}">
                  <a16:creationId xmlns:a16="http://schemas.microsoft.com/office/drawing/2014/main" id="{8CBF931B-A378-48C8-8824-EC763AA02375}"/>
                </a:ext>
              </a:extLst>
            </p:cNvPr>
            <p:cNvSpPr/>
            <p:nvPr/>
          </p:nvSpPr>
          <p:spPr bwMode="ltGray">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1550037E-50FC-4D49-AD61-18C6D23A73E2}"/>
                </a:ext>
              </a:extLst>
            </p:cNvPr>
            <p:cNvSpPr/>
            <p:nvPr/>
          </p:nvSpPr>
          <p:spPr bwMode="ltGray">
            <a:xfrm>
              <a:off x="-3349" y="0"/>
              <a:ext cx="6099349" cy="18444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pic>
        <p:nvPicPr>
          <p:cNvPr id="13" name="Kuva 12" descr="Digi- ja väestötietoviraston tunnus">
            <a:extLst>
              <a:ext uri="{FF2B5EF4-FFF2-40B4-BE49-F238E27FC236}">
                <a16:creationId xmlns:a16="http://schemas.microsoft.com/office/drawing/2014/main" id="{F17563C3-911C-480B-BA3B-982F8BB1215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66267" y="5308892"/>
            <a:ext cx="4859467" cy="673684"/>
          </a:xfrm>
          <a:prstGeom prst="rect">
            <a:avLst/>
          </a:prstGeom>
        </p:spPr>
      </p:pic>
    </p:spTree>
    <p:extLst>
      <p:ext uri="{BB962C8B-B14F-4D97-AF65-F5344CB8AC3E}">
        <p14:creationId xmlns:p14="http://schemas.microsoft.com/office/powerpoint/2010/main" val="12749106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Otsikko ja sisältö 4">
    <p:bg>
      <p:bgPr>
        <a:solidFill>
          <a:srgbClr val="003479"/>
        </a:solidFill>
        <a:effectLst/>
      </p:bgPr>
    </p:bg>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buSzPct val="100000"/>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pic>
        <p:nvPicPr>
          <p:cNvPr id="7" name="Kuva 6" descr="Digi- ja väestötietoviraston tunnus">
            <a:extLst>
              <a:ext uri="{FF2B5EF4-FFF2-40B4-BE49-F238E27FC236}">
                <a16:creationId xmlns:a16="http://schemas.microsoft.com/office/drawing/2014/main" id="{C4443638-77DC-415E-8457-6903AF4008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9" name="Päivämäärän paikkamerkki 8">
            <a:extLst>
              <a:ext uri="{FF2B5EF4-FFF2-40B4-BE49-F238E27FC236}">
                <a16:creationId xmlns:a16="http://schemas.microsoft.com/office/drawing/2014/main" id="{73C95146-7C36-438C-9DAE-63479554C773}"/>
              </a:ext>
            </a:extLst>
          </p:cNvPr>
          <p:cNvSpPr>
            <a:spLocks noGrp="1"/>
          </p:cNvSpPr>
          <p:nvPr>
            <p:ph type="dt" sz="half" idx="10"/>
          </p:nvPr>
        </p:nvSpPr>
        <p:spPr/>
        <p:txBody>
          <a:bodyPr/>
          <a:lstStyle>
            <a:lvl1pPr>
              <a:defRPr>
                <a:solidFill>
                  <a:schemeClr val="bg1"/>
                </a:solidFill>
              </a:defRPr>
            </a:lvl1pPr>
          </a:lstStyle>
          <a:p>
            <a:fld id="{A578697B-9BEB-4752-A624-7E60AE6F4E41}" type="datetime1">
              <a:rPr lang="fi-FI" smtClean="0"/>
              <a:t>9.5.2022</a:t>
            </a:fld>
            <a:endParaRPr lang="fi-FI"/>
          </a:p>
        </p:txBody>
      </p:sp>
      <p:sp>
        <p:nvSpPr>
          <p:cNvPr id="10" name="Alatunnisteen paikkamerkki 9">
            <a:extLst>
              <a:ext uri="{FF2B5EF4-FFF2-40B4-BE49-F238E27FC236}">
                <a16:creationId xmlns:a16="http://schemas.microsoft.com/office/drawing/2014/main" id="{C4E047A0-C542-4AB2-8A4A-6BF092042858}"/>
              </a:ext>
            </a:extLst>
          </p:cNvPr>
          <p:cNvSpPr>
            <a:spLocks noGrp="1"/>
          </p:cNvSpPr>
          <p:nvPr>
            <p:ph type="ftr" sz="quarter" idx="11"/>
          </p:nvPr>
        </p:nvSpPr>
        <p:spPr/>
        <p:txBody>
          <a:bodyPr/>
          <a:lstStyle>
            <a:lvl1pPr>
              <a:defRPr>
                <a:solidFill>
                  <a:schemeClr val="bg1"/>
                </a:solidFill>
              </a:defRPr>
            </a:lvl1pPr>
          </a:lstStyle>
          <a:p>
            <a:r>
              <a:rPr lang="fi-FI"/>
              <a:t>[Esittäjä, Esityksen nimi]</a:t>
            </a:r>
          </a:p>
        </p:txBody>
      </p:sp>
      <p:sp>
        <p:nvSpPr>
          <p:cNvPr id="11" name="Dian numeron paikkamerkki 10">
            <a:extLst>
              <a:ext uri="{FF2B5EF4-FFF2-40B4-BE49-F238E27FC236}">
                <a16:creationId xmlns:a16="http://schemas.microsoft.com/office/drawing/2014/main" id="{7C6DF7F1-2782-4BF5-BDD9-9DE2512D9C9C}"/>
              </a:ext>
            </a:extLst>
          </p:cNvPr>
          <p:cNvSpPr>
            <a:spLocks noGrp="1"/>
          </p:cNvSpPr>
          <p:nvPr>
            <p:ph type="sldNum" sz="quarter" idx="12"/>
          </p:nvPr>
        </p:nvSpPr>
        <p:spPr/>
        <p:txBody>
          <a:bodyPr/>
          <a:lstStyle>
            <a:lvl1pPr>
              <a:defRPr>
                <a:solidFill>
                  <a:schemeClr val="bg1"/>
                </a:solidFill>
              </a:defRPr>
            </a:lvl1pPr>
          </a:lstStyle>
          <a:p>
            <a:fld id="{70794C75-185B-4AE2-8765-4194C13CFAA1}" type="slidenum">
              <a:rPr lang="fi-FI" smtClean="0"/>
              <a:t>‹#›</a:t>
            </a:fld>
            <a:endParaRPr lang="fi-FI"/>
          </a:p>
        </p:txBody>
      </p:sp>
      <p:sp>
        <p:nvSpPr>
          <p:cNvPr id="12" name="Otsikko 11">
            <a:extLst>
              <a:ext uri="{FF2B5EF4-FFF2-40B4-BE49-F238E27FC236}">
                <a16:creationId xmlns:a16="http://schemas.microsoft.com/office/drawing/2014/main" id="{29D14B4B-1952-4EB4-BE05-D7DBE0E5AC6E}"/>
              </a:ext>
            </a:extLst>
          </p:cNvPr>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grpSp>
        <p:nvGrpSpPr>
          <p:cNvPr id="13" name="Ryhmä 12">
            <a:extLst>
              <a:ext uri="{FF2B5EF4-FFF2-40B4-BE49-F238E27FC236}">
                <a16:creationId xmlns:a16="http://schemas.microsoft.com/office/drawing/2014/main" id="{276252AE-2CF1-4BBF-A63E-C70F8FC9BDEE}"/>
              </a:ext>
            </a:extLst>
          </p:cNvPr>
          <p:cNvGrpSpPr/>
          <p:nvPr/>
        </p:nvGrpSpPr>
        <p:grpSpPr bwMode="ltGray">
          <a:xfrm>
            <a:off x="-3349" y="-1"/>
            <a:ext cx="12196317" cy="184444"/>
            <a:chOff x="-3349" y="-1"/>
            <a:chExt cx="12196317" cy="184444"/>
          </a:xfrm>
        </p:grpSpPr>
        <p:sp>
          <p:nvSpPr>
            <p:cNvPr id="14" name="Suorakulmio 13">
              <a:extLst>
                <a:ext uri="{FF2B5EF4-FFF2-40B4-BE49-F238E27FC236}">
                  <a16:creationId xmlns:a16="http://schemas.microsoft.com/office/drawing/2014/main" id="{F0691BA8-97ED-4C1E-B671-B57D99B50E29}"/>
                </a:ext>
              </a:extLst>
            </p:cNvPr>
            <p:cNvSpPr/>
            <p:nvPr/>
          </p:nvSpPr>
          <p:spPr bwMode="ltGray">
            <a:xfrm>
              <a:off x="9133255"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7BF4DEF5-5281-4B18-A141-F2C1BC2382EF}"/>
                </a:ext>
              </a:extLst>
            </p:cNvPr>
            <p:cNvSpPr/>
            <p:nvPr/>
          </p:nvSpPr>
          <p:spPr bwMode="ltGray">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1208DDC4-E1CA-411C-9D22-8E454B642C89}"/>
                </a:ext>
              </a:extLst>
            </p:cNvPr>
            <p:cNvSpPr/>
            <p:nvPr/>
          </p:nvSpPr>
          <p:spPr bwMode="ltGray">
            <a:xfrm>
              <a:off x="-3349" y="0"/>
              <a:ext cx="6099349" cy="18444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14788275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Otsikko ja sisältö 5">
    <p:bg>
      <p:bgPr>
        <a:solidFill>
          <a:srgbClr val="003479"/>
        </a:solidFill>
        <a:effectLst/>
      </p:bgPr>
    </p:bg>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buSzPct val="100000"/>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uorakulmio 3">
            <a:extLst>
              <a:ext uri="{FF2B5EF4-FFF2-40B4-BE49-F238E27FC236}">
                <a16:creationId xmlns:a16="http://schemas.microsoft.com/office/drawing/2014/main" id="{FE9852A5-07E6-4376-9C1D-4E4448897750}"/>
              </a:ext>
            </a:extLst>
          </p:cNvPr>
          <p:cNvSpPr/>
          <p:nvPr/>
        </p:nvSpPr>
        <p:spPr bwMode="hidden">
          <a:xfrm>
            <a:off x="11264201" y="0"/>
            <a:ext cx="9278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Suorakulmio 4">
            <a:extLst>
              <a:ext uri="{FF2B5EF4-FFF2-40B4-BE49-F238E27FC236}">
                <a16:creationId xmlns:a16="http://schemas.microsoft.com/office/drawing/2014/main" id="{C7989676-AC66-4486-B6C9-E63F3E498754}"/>
              </a:ext>
            </a:extLst>
          </p:cNvPr>
          <p:cNvSpPr/>
          <p:nvPr/>
        </p:nvSpPr>
        <p:spPr bwMode="hidden">
          <a:xfrm>
            <a:off x="11264202" y="0"/>
            <a:ext cx="927797" cy="1686459"/>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6" name="Suorakulmio 5">
            <a:extLst>
              <a:ext uri="{FF2B5EF4-FFF2-40B4-BE49-F238E27FC236}">
                <a16:creationId xmlns:a16="http://schemas.microsoft.com/office/drawing/2014/main" id="{3FF2E058-7E75-48EC-8C1F-2FF757FB989E}"/>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7" name="Kuva 6" descr="Digi- ja väestötietoviraston tunnus">
            <a:extLst>
              <a:ext uri="{FF2B5EF4-FFF2-40B4-BE49-F238E27FC236}">
                <a16:creationId xmlns:a16="http://schemas.microsoft.com/office/drawing/2014/main" id="{C4443638-77DC-415E-8457-6903AF4008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8" name="Suorakulmio 7">
            <a:extLst>
              <a:ext uri="{FF2B5EF4-FFF2-40B4-BE49-F238E27FC236}">
                <a16:creationId xmlns:a16="http://schemas.microsoft.com/office/drawing/2014/main" id="{7BF0A0FF-7D18-40A5-A791-8CA709157671}"/>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Päivämäärän paikkamerkki 8">
            <a:extLst>
              <a:ext uri="{FF2B5EF4-FFF2-40B4-BE49-F238E27FC236}">
                <a16:creationId xmlns:a16="http://schemas.microsoft.com/office/drawing/2014/main" id="{73C95146-7C36-438C-9DAE-63479554C773}"/>
              </a:ext>
            </a:extLst>
          </p:cNvPr>
          <p:cNvSpPr>
            <a:spLocks noGrp="1"/>
          </p:cNvSpPr>
          <p:nvPr>
            <p:ph type="dt" sz="half" idx="10"/>
          </p:nvPr>
        </p:nvSpPr>
        <p:spPr/>
        <p:txBody>
          <a:bodyPr/>
          <a:lstStyle>
            <a:lvl1pPr>
              <a:defRPr>
                <a:solidFill>
                  <a:schemeClr val="bg1"/>
                </a:solidFill>
              </a:defRPr>
            </a:lvl1pPr>
          </a:lstStyle>
          <a:p>
            <a:fld id="{E1080FAD-0F3C-4749-9DB7-F372F73D72E5}" type="datetime1">
              <a:rPr lang="fi-FI" smtClean="0"/>
              <a:t>9.5.2022</a:t>
            </a:fld>
            <a:endParaRPr lang="fi-FI"/>
          </a:p>
        </p:txBody>
      </p:sp>
      <p:sp>
        <p:nvSpPr>
          <p:cNvPr id="10" name="Alatunnisteen paikkamerkki 9">
            <a:extLst>
              <a:ext uri="{FF2B5EF4-FFF2-40B4-BE49-F238E27FC236}">
                <a16:creationId xmlns:a16="http://schemas.microsoft.com/office/drawing/2014/main" id="{C4E047A0-C542-4AB2-8A4A-6BF092042858}"/>
              </a:ext>
            </a:extLst>
          </p:cNvPr>
          <p:cNvSpPr>
            <a:spLocks noGrp="1"/>
          </p:cNvSpPr>
          <p:nvPr>
            <p:ph type="ftr" sz="quarter" idx="11"/>
          </p:nvPr>
        </p:nvSpPr>
        <p:spPr/>
        <p:txBody>
          <a:bodyPr/>
          <a:lstStyle>
            <a:lvl1pPr>
              <a:defRPr>
                <a:solidFill>
                  <a:schemeClr val="bg1"/>
                </a:solidFill>
              </a:defRPr>
            </a:lvl1pPr>
          </a:lstStyle>
          <a:p>
            <a:r>
              <a:rPr lang="fi-FI"/>
              <a:t>[Esittäjä, Esityksen nimi]</a:t>
            </a:r>
          </a:p>
        </p:txBody>
      </p:sp>
      <p:sp>
        <p:nvSpPr>
          <p:cNvPr id="11" name="Dian numeron paikkamerkki 10">
            <a:extLst>
              <a:ext uri="{FF2B5EF4-FFF2-40B4-BE49-F238E27FC236}">
                <a16:creationId xmlns:a16="http://schemas.microsoft.com/office/drawing/2014/main" id="{7C6DF7F1-2782-4BF5-BDD9-9DE2512D9C9C}"/>
              </a:ext>
            </a:extLst>
          </p:cNvPr>
          <p:cNvSpPr>
            <a:spLocks noGrp="1"/>
          </p:cNvSpPr>
          <p:nvPr>
            <p:ph type="sldNum" sz="quarter" idx="12"/>
          </p:nvPr>
        </p:nvSpPr>
        <p:spPr/>
        <p:txBody>
          <a:bodyPr/>
          <a:lstStyle>
            <a:lvl1pPr>
              <a:defRPr>
                <a:solidFill>
                  <a:schemeClr val="bg1"/>
                </a:solidFill>
              </a:defRPr>
            </a:lvl1pPr>
          </a:lstStyle>
          <a:p>
            <a:fld id="{70794C75-185B-4AE2-8765-4194C13CFAA1}" type="slidenum">
              <a:rPr lang="fi-FI" smtClean="0"/>
              <a:t>‹#›</a:t>
            </a:fld>
            <a:endParaRPr lang="fi-FI"/>
          </a:p>
        </p:txBody>
      </p:sp>
      <p:sp>
        <p:nvSpPr>
          <p:cNvPr id="12" name="Otsikko 11">
            <a:extLst>
              <a:ext uri="{FF2B5EF4-FFF2-40B4-BE49-F238E27FC236}">
                <a16:creationId xmlns:a16="http://schemas.microsoft.com/office/drawing/2014/main" id="{29D14B4B-1952-4EB4-BE05-D7DBE0E5AC6E}"/>
              </a:ext>
            </a:extLst>
          </p:cNvPr>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spTree>
    <p:extLst>
      <p:ext uri="{BB962C8B-B14F-4D97-AF65-F5344CB8AC3E}">
        <p14:creationId xmlns:p14="http://schemas.microsoft.com/office/powerpoint/2010/main" val="34231093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6" name="Sisällön paikkamerkki 5"/>
          <p:cNvSpPr>
            <a:spLocks noGrp="1"/>
          </p:cNvSpPr>
          <p:nvPr>
            <p:ph sz="quarter" idx="10"/>
          </p:nvPr>
        </p:nvSpPr>
        <p:spPr>
          <a:xfrm>
            <a:off x="684000"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Sisällön paikkamerkki 5"/>
          <p:cNvSpPr>
            <a:spLocks noGrp="1"/>
          </p:cNvSpPr>
          <p:nvPr>
            <p:ph sz="quarter" idx="11"/>
          </p:nvPr>
        </p:nvSpPr>
        <p:spPr>
          <a:xfrm>
            <a:off x="5908965"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EB3D2537-2F40-449B-833C-06B5806D1C31}"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sp>
        <p:nvSpPr>
          <p:cNvPr id="7" name="Otsikko 6">
            <a:extLst>
              <a:ext uri="{FF2B5EF4-FFF2-40B4-BE49-F238E27FC236}">
                <a16:creationId xmlns:a16="http://schemas.microsoft.com/office/drawing/2014/main" id="{A926AF69-340F-4339-875D-0E52781B70E4}"/>
              </a:ext>
            </a:extLst>
          </p:cNvPr>
          <p:cNvSpPr>
            <a:spLocks noGrp="1"/>
          </p:cNvSpPr>
          <p:nvPr>
            <p:ph type="title"/>
          </p:nvPr>
        </p:nvSpPr>
        <p:spPr/>
        <p:txBody>
          <a:bodyPr/>
          <a:lstStyle/>
          <a:p>
            <a:r>
              <a:rPr lang="fi-FI"/>
              <a:t>Muokkaa ots. perustyyl. napsautt.</a:t>
            </a:r>
          </a:p>
        </p:txBody>
      </p:sp>
      <p:sp>
        <p:nvSpPr>
          <p:cNvPr id="9" name="Suorakulmio 8">
            <a:extLst>
              <a:ext uri="{FF2B5EF4-FFF2-40B4-BE49-F238E27FC236}">
                <a16:creationId xmlns:a16="http://schemas.microsoft.com/office/drawing/2014/main" id="{D159EC23-32AC-4A57-B362-E986AE830BEB}"/>
              </a:ext>
            </a:extLst>
          </p:cNvPr>
          <p:cNvSpPr/>
          <p:nvPr/>
        </p:nvSpPr>
        <p:spPr bwMode="hidden">
          <a:xfrm>
            <a:off x="11264201" y="0"/>
            <a:ext cx="927800"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1" name="Suorakulmio 10">
            <a:extLst>
              <a:ext uri="{FF2B5EF4-FFF2-40B4-BE49-F238E27FC236}">
                <a16:creationId xmlns:a16="http://schemas.microsoft.com/office/drawing/2014/main" id="{5D478EBF-7260-4333-A3DA-1A3FAB789462}"/>
              </a:ext>
            </a:extLst>
          </p:cNvPr>
          <p:cNvSpPr/>
          <p:nvPr/>
        </p:nvSpPr>
        <p:spPr bwMode="hidden">
          <a:xfrm>
            <a:off x="11264202" y="0"/>
            <a:ext cx="927797" cy="1686459"/>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12" name="Kuva 11" descr="Digi- ja väestötietoviraston tunnus">
            <a:extLst>
              <a:ext uri="{FF2B5EF4-FFF2-40B4-BE49-F238E27FC236}">
                <a16:creationId xmlns:a16="http://schemas.microsoft.com/office/drawing/2014/main" id="{8AA85937-5B2E-4F41-81B0-ED5CC46DCF3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3" name="Ryhmä 12">
            <a:extLst>
              <a:ext uri="{FF2B5EF4-FFF2-40B4-BE49-F238E27FC236}">
                <a16:creationId xmlns:a16="http://schemas.microsoft.com/office/drawing/2014/main" id="{57145983-7A52-449A-B262-21F547B26B93}"/>
              </a:ext>
            </a:extLst>
          </p:cNvPr>
          <p:cNvGrpSpPr/>
          <p:nvPr/>
        </p:nvGrpSpPr>
        <p:grpSpPr bwMode="hidden">
          <a:xfrm>
            <a:off x="11264198" y="1686458"/>
            <a:ext cx="927802" cy="1742542"/>
            <a:chOff x="11264198" y="1686458"/>
            <a:chExt cx="927802" cy="1742542"/>
          </a:xfrm>
        </p:grpSpPr>
        <p:sp>
          <p:nvSpPr>
            <p:cNvPr id="14" name="Suorakulmio 13">
              <a:extLst>
                <a:ext uri="{FF2B5EF4-FFF2-40B4-BE49-F238E27FC236}">
                  <a16:creationId xmlns:a16="http://schemas.microsoft.com/office/drawing/2014/main" id="{74E45BEC-ABB1-4C14-8C86-4238C511AA46}"/>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5" name="Suorakulmio 14">
              <a:extLst>
                <a:ext uri="{FF2B5EF4-FFF2-40B4-BE49-F238E27FC236}">
                  <a16:creationId xmlns:a16="http://schemas.microsoft.com/office/drawing/2014/main" id="{54E4311F-16F3-4D91-A9F1-55ACC07B1FC9}"/>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Tree>
    <p:extLst>
      <p:ext uri="{BB962C8B-B14F-4D97-AF65-F5344CB8AC3E}">
        <p14:creationId xmlns:p14="http://schemas.microsoft.com/office/powerpoint/2010/main" val="424424990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Kaksi sisältökohdetta 2">
    <p:spTree>
      <p:nvGrpSpPr>
        <p:cNvPr id="1" name=""/>
        <p:cNvGrpSpPr/>
        <p:nvPr/>
      </p:nvGrpSpPr>
      <p:grpSpPr>
        <a:xfrm>
          <a:off x="0" y="0"/>
          <a:ext cx="0" cy="0"/>
          <a:chOff x="0" y="0"/>
          <a:chExt cx="0" cy="0"/>
        </a:xfrm>
      </p:grpSpPr>
      <p:sp>
        <p:nvSpPr>
          <p:cNvPr id="6" name="Sisällön paikkamerkki 5"/>
          <p:cNvSpPr>
            <a:spLocks noGrp="1"/>
          </p:cNvSpPr>
          <p:nvPr>
            <p:ph sz="quarter" idx="10"/>
          </p:nvPr>
        </p:nvSpPr>
        <p:spPr>
          <a:xfrm>
            <a:off x="684000"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Sisällön paikkamerkki 5"/>
          <p:cNvSpPr>
            <a:spLocks noGrp="1"/>
          </p:cNvSpPr>
          <p:nvPr>
            <p:ph sz="quarter" idx="11"/>
          </p:nvPr>
        </p:nvSpPr>
        <p:spPr>
          <a:xfrm>
            <a:off x="5908965"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496720BA-C8B5-4F36-B197-61525B428D6A}"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sp>
        <p:nvSpPr>
          <p:cNvPr id="7" name="Otsikko 6">
            <a:extLst>
              <a:ext uri="{FF2B5EF4-FFF2-40B4-BE49-F238E27FC236}">
                <a16:creationId xmlns:a16="http://schemas.microsoft.com/office/drawing/2014/main" id="{A926AF69-340F-4339-875D-0E52781B70E4}"/>
              </a:ext>
            </a:extLst>
          </p:cNvPr>
          <p:cNvSpPr>
            <a:spLocks noGrp="1"/>
          </p:cNvSpPr>
          <p:nvPr>
            <p:ph type="title"/>
          </p:nvPr>
        </p:nvSpPr>
        <p:spPr/>
        <p:txBody>
          <a:bodyPr/>
          <a:lstStyle/>
          <a:p>
            <a:r>
              <a:rPr lang="fi-FI"/>
              <a:t>Muokkaa ots. perustyyl. napsautt.</a:t>
            </a:r>
            <a:endParaRPr lang="fi-FI" dirty="0"/>
          </a:p>
        </p:txBody>
      </p:sp>
      <p:grpSp>
        <p:nvGrpSpPr>
          <p:cNvPr id="20" name="Ryhmä 19">
            <a:extLst>
              <a:ext uri="{FF2B5EF4-FFF2-40B4-BE49-F238E27FC236}">
                <a16:creationId xmlns:a16="http://schemas.microsoft.com/office/drawing/2014/main" id="{B2D0249D-8315-41B1-9780-9DAB2DB354D0}"/>
              </a:ext>
            </a:extLst>
          </p:cNvPr>
          <p:cNvGrpSpPr/>
          <p:nvPr/>
        </p:nvGrpSpPr>
        <p:grpSpPr>
          <a:xfrm>
            <a:off x="-3349" y="-1"/>
            <a:ext cx="12196317" cy="184444"/>
            <a:chOff x="-3349" y="-1"/>
            <a:chExt cx="12196317" cy="184444"/>
          </a:xfrm>
        </p:grpSpPr>
        <p:sp>
          <p:nvSpPr>
            <p:cNvPr id="21" name="Suorakulmio 20">
              <a:extLst>
                <a:ext uri="{FF2B5EF4-FFF2-40B4-BE49-F238E27FC236}">
                  <a16:creationId xmlns:a16="http://schemas.microsoft.com/office/drawing/2014/main" id="{AED9E84E-5216-47DA-ADD8-5D15C1AC3B41}"/>
                </a:ext>
              </a:extLst>
            </p:cNvPr>
            <p:cNvSpPr/>
            <p:nvPr/>
          </p:nvSpPr>
          <p:spPr>
            <a:xfrm>
              <a:off x="9133255"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2" name="Suorakulmio 21">
              <a:extLst>
                <a:ext uri="{FF2B5EF4-FFF2-40B4-BE49-F238E27FC236}">
                  <a16:creationId xmlns:a16="http://schemas.microsoft.com/office/drawing/2014/main" id="{67F5547C-7954-4F4D-AC74-4A6EA2875AAC}"/>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3" name="Suorakulmio 22">
              <a:extLst>
                <a:ext uri="{FF2B5EF4-FFF2-40B4-BE49-F238E27FC236}">
                  <a16:creationId xmlns:a16="http://schemas.microsoft.com/office/drawing/2014/main" id="{87BBA05F-9F93-4AA6-84F8-33F19AED12C9}"/>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355857542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Kuva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7E8B0C-E577-4695-957B-1C995442E487}"/>
              </a:ext>
            </a:extLst>
          </p:cNvPr>
          <p:cNvSpPr>
            <a:spLocks noGrp="1"/>
          </p:cNvSpPr>
          <p:nvPr>
            <p:ph type="title" hasCustomPrompt="1"/>
          </p:nvPr>
        </p:nvSpPr>
        <p:spPr>
          <a:xfrm>
            <a:off x="6552000" y="144000"/>
            <a:ext cx="5040000" cy="1224000"/>
          </a:xfrm>
        </p:spPr>
        <p:txBody>
          <a:bodyPr/>
          <a:lstStyle>
            <a:lvl1pPr>
              <a:defRPr/>
            </a:lvl1pPr>
          </a:lstStyle>
          <a:p>
            <a:r>
              <a:rPr lang="fi-FI" dirty="0"/>
              <a:t>Lisää otsikko</a:t>
            </a:r>
          </a:p>
        </p:txBody>
      </p:sp>
      <p:sp>
        <p:nvSpPr>
          <p:cNvPr id="6" name="Sisällön paikkamerkki 5"/>
          <p:cNvSpPr>
            <a:spLocks noGrp="1"/>
          </p:cNvSpPr>
          <p:nvPr>
            <p:ph sz="quarter" idx="10"/>
          </p:nvPr>
        </p:nvSpPr>
        <p:spPr>
          <a:xfrm>
            <a:off x="6552000" y="1692000"/>
            <a:ext cx="5040000" cy="4176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0"/>
            <a:ext cx="6098400" cy="6858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532EFC05-46D9-457A-8A4B-584C590AF295}"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spTree>
    <p:extLst>
      <p:ext uri="{BB962C8B-B14F-4D97-AF65-F5344CB8AC3E}">
        <p14:creationId xmlns:p14="http://schemas.microsoft.com/office/powerpoint/2010/main" val="1320690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Otsikkodia 2">
    <p:spTree>
      <p:nvGrpSpPr>
        <p:cNvPr id="1" name=""/>
        <p:cNvGrpSpPr/>
        <p:nvPr/>
      </p:nvGrpSpPr>
      <p:grpSpPr>
        <a:xfrm>
          <a:off x="0" y="0"/>
          <a:ext cx="0" cy="0"/>
          <a:chOff x="0" y="0"/>
          <a:chExt cx="0" cy="0"/>
        </a:xfrm>
      </p:grpSpPr>
      <p:grpSp>
        <p:nvGrpSpPr>
          <p:cNvPr id="11" name="Ryhmä 10">
            <a:extLst>
              <a:ext uri="{FF2B5EF4-FFF2-40B4-BE49-F238E27FC236}">
                <a16:creationId xmlns:a16="http://schemas.microsoft.com/office/drawing/2014/main" id="{1AAE8461-27C3-48BB-884E-254EC69565A4}"/>
              </a:ext>
            </a:extLst>
          </p:cNvPr>
          <p:cNvGrpSpPr/>
          <p:nvPr/>
        </p:nvGrpSpPr>
        <p:grpSpPr bwMode="hidden">
          <a:xfrm>
            <a:off x="-3349" y="4984860"/>
            <a:ext cx="6099349" cy="1901629"/>
            <a:chOff x="6092650" y="4984860"/>
            <a:chExt cx="6099349" cy="1901629"/>
          </a:xfrm>
        </p:grpSpPr>
        <p:sp>
          <p:nvSpPr>
            <p:cNvPr id="12" name="Suorakulmio 11">
              <a:extLst>
                <a:ext uri="{FF2B5EF4-FFF2-40B4-BE49-F238E27FC236}">
                  <a16:creationId xmlns:a16="http://schemas.microsoft.com/office/drawing/2014/main" id="{DDD24831-56B3-4858-8245-BDBC00D34678}"/>
                </a:ext>
              </a:extLst>
            </p:cNvPr>
            <p:cNvSpPr/>
            <p:nvPr/>
          </p:nvSpPr>
          <p:spPr bwMode="hidden">
            <a:xfrm>
              <a:off x="6092650" y="4984860"/>
              <a:ext cx="6099349" cy="1901629"/>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13" name="Kuva 12">
              <a:extLst>
                <a:ext uri="{FF2B5EF4-FFF2-40B4-BE49-F238E27FC236}">
                  <a16:creationId xmlns:a16="http://schemas.microsoft.com/office/drawing/2014/main" id="{3980747E-B0CF-43D8-8074-5A74416AEE6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bwMode="hidden">
            <a:xfrm>
              <a:off x="7773544" y="5224614"/>
              <a:ext cx="2787211" cy="1278482"/>
            </a:xfrm>
            <a:prstGeom prst="rect">
              <a:avLst/>
            </a:prstGeom>
          </p:spPr>
        </p:pic>
      </p:grpSp>
      <p:sp>
        <p:nvSpPr>
          <p:cNvPr id="2" name="Otsikko 1"/>
          <p:cNvSpPr>
            <a:spLocks noGrp="1"/>
          </p:cNvSpPr>
          <p:nvPr>
            <p:ph type="ctrTitle"/>
          </p:nvPr>
        </p:nvSpPr>
        <p:spPr>
          <a:xfrm>
            <a:off x="1506000" y="467600"/>
            <a:ext cx="9180000" cy="2844000"/>
          </a:xfrm>
          <a:prstGeom prst="rect">
            <a:avLst/>
          </a:prstGeom>
        </p:spPr>
        <p:txBody>
          <a:bodyPr anchor="ctr">
            <a:normAutofit/>
          </a:bodyPr>
          <a:lstStyle>
            <a:lvl1pPr algn="ctr">
              <a:defRPr sz="4800">
                <a:solidFill>
                  <a:schemeClr val="tx2"/>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528000"/>
            <a:ext cx="9180000" cy="1440000"/>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rgbClr val="1E1E1E"/>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5" name="Suorakulmio 4">
            <a:extLst>
              <a:ext uri="{FF2B5EF4-FFF2-40B4-BE49-F238E27FC236}">
                <a16:creationId xmlns:a16="http://schemas.microsoft.com/office/drawing/2014/main" id="{32CCB011-E2E3-4F2E-83BF-B901E38D14D9}"/>
              </a:ext>
            </a:extLst>
          </p:cNvPr>
          <p:cNvSpPr/>
          <p:nvPr/>
        </p:nvSpPr>
        <p:spPr bwMode="hidden">
          <a:xfrm>
            <a:off x="9140651" y="4984860"/>
            <a:ext cx="3048000" cy="1873140"/>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nvGrpSpPr>
          <p:cNvPr id="9" name="Ryhmä 8">
            <a:extLst>
              <a:ext uri="{FF2B5EF4-FFF2-40B4-BE49-F238E27FC236}">
                <a16:creationId xmlns:a16="http://schemas.microsoft.com/office/drawing/2014/main" id="{BD8827BF-3D6D-4DF5-A30D-9A04A94C6FC0}"/>
              </a:ext>
            </a:extLst>
          </p:cNvPr>
          <p:cNvGrpSpPr/>
          <p:nvPr/>
        </p:nvGrpSpPr>
        <p:grpSpPr bwMode="hidden">
          <a:xfrm>
            <a:off x="6092651" y="4984860"/>
            <a:ext cx="3051349" cy="1873140"/>
            <a:chOff x="6092651" y="4984860"/>
            <a:chExt cx="3051349" cy="1873140"/>
          </a:xfrm>
        </p:grpSpPr>
        <p:sp>
          <p:nvSpPr>
            <p:cNvPr id="4" name="Suorakulmio 3">
              <a:extLst>
                <a:ext uri="{FF2B5EF4-FFF2-40B4-BE49-F238E27FC236}">
                  <a16:creationId xmlns:a16="http://schemas.microsoft.com/office/drawing/2014/main" id="{C3AABAE7-AA34-46B1-9B89-F0544A5D02B3}"/>
                </a:ext>
              </a:extLst>
            </p:cNvPr>
            <p:cNvSpPr/>
            <p:nvPr/>
          </p:nvSpPr>
          <p:spPr bwMode="hidden">
            <a:xfrm>
              <a:off x="6092651" y="4984860"/>
              <a:ext cx="3048000" cy="18731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7" name="Suorakulmio 6">
              <a:extLst>
                <a:ext uri="{FF2B5EF4-FFF2-40B4-BE49-F238E27FC236}">
                  <a16:creationId xmlns:a16="http://schemas.microsoft.com/office/drawing/2014/main" id="{92FDD505-F205-4559-B3F6-FCCB77DF07F2}"/>
                </a:ext>
              </a:extLst>
            </p:cNvPr>
            <p:cNvSpPr/>
            <p:nvPr/>
          </p:nvSpPr>
          <p:spPr bwMode="hidden">
            <a:xfrm>
              <a:off x="6096000" y="4984860"/>
              <a:ext cx="3048000" cy="1873140"/>
            </a:xfrm>
            <a:prstGeom prst="rect">
              <a:avLst/>
            </a:prstGeom>
            <a:blipFill dpi="0" rotWithShape="1">
              <a:blip r:embed="rId4">
                <a:extLst>
                  <a:ext uri="{96DAC541-7B7A-43D3-8B79-37D633B846F1}">
                    <asvg:svgBlip xmlns:asvg="http://schemas.microsoft.com/office/drawing/2016/SVG/main" r:embed="rId5"/>
                  </a:ext>
                </a:extLst>
              </a:blip>
              <a:srcRect/>
              <a:tile tx="374650" ty="26035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0" name="Kuva 9" descr="Digi- ja väestötietoviraston tunnus">
            <a:extLst>
              <a:ext uri="{FF2B5EF4-FFF2-40B4-BE49-F238E27FC236}">
                <a16:creationId xmlns:a16="http://schemas.microsoft.com/office/drawing/2014/main" id="{A69693A0-DB37-4870-BE10-D8B37247FC1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bwMode="black">
          <a:xfrm>
            <a:off x="1677545" y="5224614"/>
            <a:ext cx="2787211" cy="1278482"/>
          </a:xfrm>
          <a:prstGeom prst="rect">
            <a:avLst/>
          </a:prstGeom>
        </p:spPr>
      </p:pic>
      <p:sp>
        <p:nvSpPr>
          <p:cNvPr id="6" name="Päivämäärän paikkamerkki 5">
            <a:extLst>
              <a:ext uri="{FF2B5EF4-FFF2-40B4-BE49-F238E27FC236}">
                <a16:creationId xmlns:a16="http://schemas.microsoft.com/office/drawing/2014/main" id="{9F6A7473-39BB-4150-A94F-200D3B3A931A}"/>
              </a:ext>
            </a:extLst>
          </p:cNvPr>
          <p:cNvSpPr>
            <a:spLocks noGrp="1"/>
          </p:cNvSpPr>
          <p:nvPr>
            <p:ph type="dt" sz="half" idx="10"/>
          </p:nvPr>
        </p:nvSpPr>
        <p:spPr/>
        <p:txBody>
          <a:bodyPr/>
          <a:lstStyle>
            <a:lvl1pPr>
              <a:defRPr>
                <a:noFill/>
              </a:defRPr>
            </a:lvl1pPr>
          </a:lstStyle>
          <a:p>
            <a:fld id="{A431D511-266A-42CA-89D6-525E6E4C7392}" type="datetime1">
              <a:rPr lang="fi-FI" smtClean="0"/>
              <a:t>9.5.2022</a:t>
            </a:fld>
            <a:endParaRPr lang="fi-FI"/>
          </a:p>
        </p:txBody>
      </p:sp>
      <p:sp>
        <p:nvSpPr>
          <p:cNvPr id="8" name="Alatunnisteen paikkamerkki 7">
            <a:extLst>
              <a:ext uri="{FF2B5EF4-FFF2-40B4-BE49-F238E27FC236}">
                <a16:creationId xmlns:a16="http://schemas.microsoft.com/office/drawing/2014/main" id="{EE3FE697-1EF0-4E9A-B881-22083B830045}"/>
              </a:ext>
            </a:extLst>
          </p:cNvPr>
          <p:cNvSpPr>
            <a:spLocks noGrp="1"/>
          </p:cNvSpPr>
          <p:nvPr>
            <p:ph type="ftr" sz="quarter" idx="11"/>
          </p:nvPr>
        </p:nvSpPr>
        <p:spPr/>
        <p:txBody>
          <a:bodyPr/>
          <a:lstStyle>
            <a:lvl1pPr>
              <a:defRPr>
                <a:noFill/>
              </a:defRPr>
            </a:lvl1pPr>
          </a:lstStyle>
          <a:p>
            <a:r>
              <a:rPr lang="fi-FI"/>
              <a:t>[Esittäjä, Esityksen nimi]</a:t>
            </a:r>
          </a:p>
        </p:txBody>
      </p:sp>
      <p:sp>
        <p:nvSpPr>
          <p:cNvPr id="14" name="Dian numeron paikkamerkki 13">
            <a:extLst>
              <a:ext uri="{FF2B5EF4-FFF2-40B4-BE49-F238E27FC236}">
                <a16:creationId xmlns:a16="http://schemas.microsoft.com/office/drawing/2014/main" id="{86ED129E-CDCF-4E00-90E1-93996D9FBED3}"/>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spTree>
    <p:extLst>
      <p:ext uri="{BB962C8B-B14F-4D97-AF65-F5344CB8AC3E}">
        <p14:creationId xmlns:p14="http://schemas.microsoft.com/office/powerpoint/2010/main" val="373288168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Kuva ja sisältö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53AF88-2FB5-4066-A63D-AF08E623331F}"/>
              </a:ext>
            </a:extLst>
          </p:cNvPr>
          <p:cNvSpPr>
            <a:spLocks noGrp="1"/>
          </p:cNvSpPr>
          <p:nvPr>
            <p:ph type="title" hasCustomPrompt="1"/>
          </p:nvPr>
        </p:nvSpPr>
        <p:spPr>
          <a:xfrm>
            <a:off x="6552000" y="144000"/>
            <a:ext cx="5040000" cy="1224000"/>
          </a:xfrm>
        </p:spPr>
        <p:txBody>
          <a:bodyPr/>
          <a:lstStyle>
            <a:lvl1pPr>
              <a:defRPr/>
            </a:lvl1pPr>
          </a:lstStyle>
          <a:p>
            <a:r>
              <a:rPr lang="fi-FI" dirty="0"/>
              <a:t>Lisää otsikko</a:t>
            </a:r>
          </a:p>
        </p:txBody>
      </p:sp>
      <p:sp>
        <p:nvSpPr>
          <p:cNvPr id="6" name="Sisällön paikkamerkki 5"/>
          <p:cNvSpPr>
            <a:spLocks noGrp="1"/>
          </p:cNvSpPr>
          <p:nvPr>
            <p:ph sz="quarter" idx="10"/>
          </p:nvPr>
        </p:nvSpPr>
        <p:spPr>
          <a:xfrm>
            <a:off x="6552000" y="1980000"/>
            <a:ext cx="5040000" cy="4176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177800"/>
            <a:ext cx="6098400" cy="6696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38F86554-B5D2-4F6D-8A77-375B84025349}"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grpSp>
        <p:nvGrpSpPr>
          <p:cNvPr id="8" name="Ryhmä 7">
            <a:extLst>
              <a:ext uri="{FF2B5EF4-FFF2-40B4-BE49-F238E27FC236}">
                <a16:creationId xmlns:a16="http://schemas.microsoft.com/office/drawing/2014/main" id="{0B889DA2-6ABB-4EFE-B6AF-612F35A91766}"/>
              </a:ext>
            </a:extLst>
          </p:cNvPr>
          <p:cNvGrpSpPr/>
          <p:nvPr/>
        </p:nvGrpSpPr>
        <p:grpSpPr>
          <a:xfrm>
            <a:off x="-3349" y="-1"/>
            <a:ext cx="12196317" cy="184444"/>
            <a:chOff x="-3349" y="-1"/>
            <a:chExt cx="12196317" cy="184444"/>
          </a:xfrm>
        </p:grpSpPr>
        <p:sp>
          <p:nvSpPr>
            <p:cNvPr id="10" name="Suorakulmio 9">
              <a:extLst>
                <a:ext uri="{FF2B5EF4-FFF2-40B4-BE49-F238E27FC236}">
                  <a16:creationId xmlns:a16="http://schemas.microsoft.com/office/drawing/2014/main" id="{81249EA6-2B9B-476A-8613-FA520AA1D78E}"/>
                </a:ext>
              </a:extLst>
            </p:cNvPr>
            <p:cNvSpPr/>
            <p:nvPr/>
          </p:nvSpPr>
          <p:spPr>
            <a:xfrm>
              <a:off x="9133255"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Suorakulmio 10">
              <a:extLst>
                <a:ext uri="{FF2B5EF4-FFF2-40B4-BE49-F238E27FC236}">
                  <a16:creationId xmlns:a16="http://schemas.microsoft.com/office/drawing/2014/main" id="{8F358FB2-A4DC-4AC9-8D4C-4F349A6FDCA6}"/>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2" name="Suorakulmio 11">
              <a:extLst>
                <a:ext uri="{FF2B5EF4-FFF2-40B4-BE49-F238E27FC236}">
                  <a16:creationId xmlns:a16="http://schemas.microsoft.com/office/drawing/2014/main" id="{06FFC29D-9168-46DC-98B8-6113FC96D5D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22066796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Osan ylätunniste">
    <p:bg>
      <p:bgPr>
        <a:solidFill>
          <a:schemeClr val="tx2"/>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583018"/>
            <a:ext cx="7831000" cy="3780000"/>
          </a:xfrm>
          <a:prstGeom prst="rect">
            <a:avLst/>
          </a:prstGeom>
        </p:spPr>
        <p:txBody>
          <a:bodyPr anchor="ctr">
            <a:normAutofit/>
          </a:bodyPr>
          <a:lstStyle>
            <a:lvl1pP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4" name="Suorakulmio 3">
            <a:extLst>
              <a:ext uri="{FF2B5EF4-FFF2-40B4-BE49-F238E27FC236}">
                <a16:creationId xmlns:a16="http://schemas.microsoft.com/office/drawing/2014/main" id="{0131D400-A51F-4E9A-8776-CC32B0896B0D}"/>
              </a:ext>
            </a:extLst>
          </p:cNvPr>
          <p:cNvSpPr/>
          <p:nvPr/>
        </p:nvSpPr>
        <p:spPr bwMode="hidden">
          <a:xfrm>
            <a:off x="9537540" y="0"/>
            <a:ext cx="265446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Suorakulmio 4">
            <a:extLst>
              <a:ext uri="{FF2B5EF4-FFF2-40B4-BE49-F238E27FC236}">
                <a16:creationId xmlns:a16="http://schemas.microsoft.com/office/drawing/2014/main" id="{C1194658-33A7-428A-94A4-3B04F135436C}"/>
              </a:ext>
            </a:extLst>
          </p:cNvPr>
          <p:cNvSpPr/>
          <p:nvPr/>
        </p:nvSpPr>
        <p:spPr bwMode="hidden">
          <a:xfrm>
            <a:off x="9537538" y="0"/>
            <a:ext cx="2654462" cy="1686459"/>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0" name="Ryhmä 9">
            <a:extLst>
              <a:ext uri="{FF2B5EF4-FFF2-40B4-BE49-F238E27FC236}">
                <a16:creationId xmlns:a16="http://schemas.microsoft.com/office/drawing/2014/main" id="{DD8B682A-67E4-46A6-BF9B-BB9CFF0FF7D4}"/>
              </a:ext>
            </a:extLst>
          </p:cNvPr>
          <p:cNvGrpSpPr/>
          <p:nvPr/>
        </p:nvGrpSpPr>
        <p:grpSpPr bwMode="hidden">
          <a:xfrm>
            <a:off x="9537538" y="1686458"/>
            <a:ext cx="2654462" cy="3485083"/>
            <a:chOff x="9537538" y="1686458"/>
            <a:chExt cx="2654462" cy="3485083"/>
          </a:xfrm>
        </p:grpSpPr>
        <p:sp>
          <p:nvSpPr>
            <p:cNvPr id="8" name="Suorakulmio 7">
              <a:extLst>
                <a:ext uri="{FF2B5EF4-FFF2-40B4-BE49-F238E27FC236}">
                  <a16:creationId xmlns:a16="http://schemas.microsoft.com/office/drawing/2014/main" id="{E0F50E4C-D7C1-4D38-8956-62CA7B75DA2C}"/>
                </a:ext>
              </a:extLst>
            </p:cNvPr>
            <p:cNvSpPr/>
            <p:nvPr/>
          </p:nvSpPr>
          <p:spPr bwMode="hidden">
            <a:xfrm>
              <a:off x="9537539" y="1686459"/>
              <a:ext cx="2654461" cy="3485082"/>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io 8">
              <a:extLst>
                <a:ext uri="{FF2B5EF4-FFF2-40B4-BE49-F238E27FC236}">
                  <a16:creationId xmlns:a16="http://schemas.microsoft.com/office/drawing/2014/main" id="{752EF954-A7E9-4DC0-8EB8-7520B2D8E250}"/>
                </a:ext>
              </a:extLst>
            </p:cNvPr>
            <p:cNvSpPr/>
            <p:nvPr/>
          </p:nvSpPr>
          <p:spPr bwMode="hidden">
            <a:xfrm>
              <a:off x="9537538" y="1686458"/>
              <a:ext cx="2654462" cy="3485081"/>
            </a:xfrm>
            <a:prstGeom prst="rect">
              <a:avLst/>
            </a:prstGeom>
            <a:blipFill dpi="0" rotWithShape="1">
              <a:blip r:embed="rId4">
                <a:extLst>
                  <a:ext uri="{96DAC541-7B7A-43D3-8B79-37D633B846F1}">
                    <asvg:svgBlip xmlns:asvg="http://schemas.microsoft.com/office/drawing/2016/SVG/main" r:embed="rId5"/>
                  </a:ext>
                </a:extLst>
              </a:blip>
              <a:srcRect/>
              <a:tile tx="0" ty="25400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
        <p:nvSpPr>
          <p:cNvPr id="7" name="Päivämäärän paikkamerkki 6">
            <a:extLst>
              <a:ext uri="{FF2B5EF4-FFF2-40B4-BE49-F238E27FC236}">
                <a16:creationId xmlns:a16="http://schemas.microsoft.com/office/drawing/2014/main" id="{197C2E35-5949-46BD-873D-3B12F62EEF1E}"/>
              </a:ext>
            </a:extLst>
          </p:cNvPr>
          <p:cNvSpPr>
            <a:spLocks noGrp="1"/>
          </p:cNvSpPr>
          <p:nvPr>
            <p:ph type="dt" sz="half" idx="10"/>
          </p:nvPr>
        </p:nvSpPr>
        <p:spPr/>
        <p:txBody>
          <a:bodyPr/>
          <a:lstStyle>
            <a:lvl1pPr>
              <a:defRPr>
                <a:noFill/>
              </a:defRPr>
            </a:lvl1pPr>
          </a:lstStyle>
          <a:p>
            <a:fld id="{CEC40270-3105-43C2-9D55-5DA10947DBBB}" type="datetime1">
              <a:rPr lang="fi-FI" smtClean="0"/>
              <a:t>9.5.2022</a:t>
            </a:fld>
            <a:endParaRPr lang="fi-FI"/>
          </a:p>
        </p:txBody>
      </p:sp>
      <p:sp>
        <p:nvSpPr>
          <p:cNvPr id="11" name="Alatunnisteen paikkamerkki 10">
            <a:extLst>
              <a:ext uri="{FF2B5EF4-FFF2-40B4-BE49-F238E27FC236}">
                <a16:creationId xmlns:a16="http://schemas.microsoft.com/office/drawing/2014/main" id="{E5C2EC7C-6591-4F5A-8AD2-29EB4012BF26}"/>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0BA36DD4-C3E7-4A22-A4E1-5BAF3ECE8122}"/>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3124872231"/>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 preserve="1">
  <p:cSld name="Osan ylätunniste 2">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583018"/>
            <a:ext cx="7831000" cy="3780000"/>
          </a:xfrm>
          <a:prstGeom prst="rect">
            <a:avLst/>
          </a:prstGeom>
        </p:spPr>
        <p:txBody>
          <a:bodyPr anchor="ctr">
            <a:normAutofit/>
          </a:bodyPr>
          <a:lstStyle>
            <a:lvl1pPr>
              <a:defRPr sz="4800">
                <a:solidFill>
                  <a:srgbClr val="E30450"/>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rgbClr val="1E1E1E"/>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4" name="Suorakulmio 3">
            <a:extLst>
              <a:ext uri="{FF2B5EF4-FFF2-40B4-BE49-F238E27FC236}">
                <a16:creationId xmlns:a16="http://schemas.microsoft.com/office/drawing/2014/main" id="{0131D400-A51F-4E9A-8776-CC32B0896B0D}"/>
              </a:ext>
            </a:extLst>
          </p:cNvPr>
          <p:cNvSpPr/>
          <p:nvPr/>
        </p:nvSpPr>
        <p:spPr bwMode="hidden">
          <a:xfrm>
            <a:off x="9537540" y="0"/>
            <a:ext cx="2654462"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Suorakulmio 4">
            <a:extLst>
              <a:ext uri="{FF2B5EF4-FFF2-40B4-BE49-F238E27FC236}">
                <a16:creationId xmlns:a16="http://schemas.microsoft.com/office/drawing/2014/main" id="{C1194658-33A7-428A-94A4-3B04F135436C}"/>
              </a:ext>
            </a:extLst>
          </p:cNvPr>
          <p:cNvSpPr/>
          <p:nvPr/>
        </p:nvSpPr>
        <p:spPr bwMode="hidden">
          <a:xfrm>
            <a:off x="9537538" y="0"/>
            <a:ext cx="2654462" cy="1686459"/>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0" name="Ryhmä 9">
            <a:extLst>
              <a:ext uri="{FF2B5EF4-FFF2-40B4-BE49-F238E27FC236}">
                <a16:creationId xmlns:a16="http://schemas.microsoft.com/office/drawing/2014/main" id="{DD8B682A-67E4-46A6-BF9B-BB9CFF0FF7D4}"/>
              </a:ext>
            </a:extLst>
          </p:cNvPr>
          <p:cNvGrpSpPr/>
          <p:nvPr/>
        </p:nvGrpSpPr>
        <p:grpSpPr bwMode="hidden">
          <a:xfrm>
            <a:off x="9537538" y="1686458"/>
            <a:ext cx="2654462" cy="3485083"/>
            <a:chOff x="9537538" y="1686458"/>
            <a:chExt cx="2654462" cy="3485083"/>
          </a:xfrm>
        </p:grpSpPr>
        <p:sp>
          <p:nvSpPr>
            <p:cNvPr id="8" name="Suorakulmio 7">
              <a:extLst>
                <a:ext uri="{FF2B5EF4-FFF2-40B4-BE49-F238E27FC236}">
                  <a16:creationId xmlns:a16="http://schemas.microsoft.com/office/drawing/2014/main" id="{E0F50E4C-D7C1-4D38-8956-62CA7B75DA2C}"/>
                </a:ext>
              </a:extLst>
            </p:cNvPr>
            <p:cNvSpPr/>
            <p:nvPr/>
          </p:nvSpPr>
          <p:spPr bwMode="hidden">
            <a:xfrm>
              <a:off x="9537539" y="1686459"/>
              <a:ext cx="2654461" cy="3485082"/>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io 8">
              <a:extLst>
                <a:ext uri="{FF2B5EF4-FFF2-40B4-BE49-F238E27FC236}">
                  <a16:creationId xmlns:a16="http://schemas.microsoft.com/office/drawing/2014/main" id="{752EF954-A7E9-4DC0-8EB8-7520B2D8E250}"/>
                </a:ext>
              </a:extLst>
            </p:cNvPr>
            <p:cNvSpPr/>
            <p:nvPr/>
          </p:nvSpPr>
          <p:spPr bwMode="hidden">
            <a:xfrm>
              <a:off x="9537538" y="1686458"/>
              <a:ext cx="2654462" cy="3485081"/>
            </a:xfrm>
            <a:prstGeom prst="rect">
              <a:avLst/>
            </a:prstGeom>
            <a:blipFill dpi="0" rotWithShape="1">
              <a:blip r:embed="rId4">
                <a:extLst>
                  <a:ext uri="{96DAC541-7B7A-43D3-8B79-37D633B846F1}">
                    <asvg:svgBlip xmlns:asvg="http://schemas.microsoft.com/office/drawing/2016/SVG/main" r:embed="rId5"/>
                  </a:ext>
                </a:extLst>
              </a:blip>
              <a:srcRect/>
              <a:tile tx="0" ty="25400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
        <p:nvSpPr>
          <p:cNvPr id="7" name="Päivämäärän paikkamerkki 6">
            <a:extLst>
              <a:ext uri="{FF2B5EF4-FFF2-40B4-BE49-F238E27FC236}">
                <a16:creationId xmlns:a16="http://schemas.microsoft.com/office/drawing/2014/main" id="{3585933E-E513-4D2D-80F4-4DDBF5BBFE76}"/>
              </a:ext>
            </a:extLst>
          </p:cNvPr>
          <p:cNvSpPr>
            <a:spLocks noGrp="1"/>
          </p:cNvSpPr>
          <p:nvPr>
            <p:ph type="dt" sz="half" idx="10"/>
          </p:nvPr>
        </p:nvSpPr>
        <p:spPr/>
        <p:txBody>
          <a:bodyPr/>
          <a:lstStyle>
            <a:lvl1pPr>
              <a:defRPr>
                <a:noFill/>
              </a:defRPr>
            </a:lvl1pPr>
          </a:lstStyle>
          <a:p>
            <a:fld id="{562AA1A0-AF67-440E-B44E-8568B155BEC3}" type="datetime1">
              <a:rPr lang="fi-FI" smtClean="0"/>
              <a:t>9.5.2022</a:t>
            </a:fld>
            <a:endParaRPr lang="fi-FI"/>
          </a:p>
        </p:txBody>
      </p:sp>
      <p:sp>
        <p:nvSpPr>
          <p:cNvPr id="11" name="Alatunnisteen paikkamerkki 10">
            <a:extLst>
              <a:ext uri="{FF2B5EF4-FFF2-40B4-BE49-F238E27FC236}">
                <a16:creationId xmlns:a16="http://schemas.microsoft.com/office/drawing/2014/main" id="{F5A47C6D-ED80-42DB-BFC6-B25792E284EB}"/>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46A0DB30-44AF-4FD4-B5C2-C0A11B7E5DAE}"/>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34091232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Osan ylätunniste 3">
    <p:bg>
      <p:bgPr>
        <a:solidFill>
          <a:schemeClr val="tx2"/>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2349001"/>
            <a:ext cx="7831000" cy="2160000"/>
          </a:xfrm>
          <a:prstGeom prst="rect">
            <a:avLst/>
          </a:prstGeom>
        </p:spPr>
        <p:txBody>
          <a:bodyPr anchor="ctr">
            <a:normAutofit/>
          </a:bodyPr>
          <a:lstStyle>
            <a:lvl1pP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7" name="Päivämäärän paikkamerkki 6">
            <a:extLst>
              <a:ext uri="{FF2B5EF4-FFF2-40B4-BE49-F238E27FC236}">
                <a16:creationId xmlns:a16="http://schemas.microsoft.com/office/drawing/2014/main" id="{197C2E35-5949-46BD-873D-3B12F62EEF1E}"/>
              </a:ext>
            </a:extLst>
          </p:cNvPr>
          <p:cNvSpPr>
            <a:spLocks noGrp="1"/>
          </p:cNvSpPr>
          <p:nvPr>
            <p:ph type="dt" sz="half" idx="10"/>
          </p:nvPr>
        </p:nvSpPr>
        <p:spPr/>
        <p:txBody>
          <a:bodyPr/>
          <a:lstStyle>
            <a:lvl1pPr>
              <a:defRPr>
                <a:noFill/>
              </a:defRPr>
            </a:lvl1pPr>
          </a:lstStyle>
          <a:p>
            <a:fld id="{6F7E8C8C-5DE8-4456-A203-5420BB79E824}" type="datetime1">
              <a:rPr lang="fi-FI" smtClean="0"/>
              <a:t>9.5.2022</a:t>
            </a:fld>
            <a:endParaRPr lang="fi-FI"/>
          </a:p>
        </p:txBody>
      </p:sp>
      <p:sp>
        <p:nvSpPr>
          <p:cNvPr id="11" name="Alatunnisteen paikkamerkki 10">
            <a:extLst>
              <a:ext uri="{FF2B5EF4-FFF2-40B4-BE49-F238E27FC236}">
                <a16:creationId xmlns:a16="http://schemas.microsoft.com/office/drawing/2014/main" id="{E5C2EC7C-6591-4F5A-8AD2-29EB4012BF26}"/>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0BA36DD4-C3E7-4A22-A4E1-5BAF3ECE8122}"/>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grpSp>
        <p:nvGrpSpPr>
          <p:cNvPr id="13" name="Ryhmä 12">
            <a:extLst>
              <a:ext uri="{FF2B5EF4-FFF2-40B4-BE49-F238E27FC236}">
                <a16:creationId xmlns:a16="http://schemas.microsoft.com/office/drawing/2014/main" id="{11AFF80D-D3E5-423A-96AE-7311558F83BF}"/>
              </a:ext>
            </a:extLst>
          </p:cNvPr>
          <p:cNvGrpSpPr/>
          <p:nvPr/>
        </p:nvGrpSpPr>
        <p:grpSpPr bwMode="ltGray">
          <a:xfrm>
            <a:off x="-3349" y="-1"/>
            <a:ext cx="12196317" cy="184444"/>
            <a:chOff x="-3349" y="-1"/>
            <a:chExt cx="12196317" cy="184444"/>
          </a:xfrm>
        </p:grpSpPr>
        <p:sp>
          <p:nvSpPr>
            <p:cNvPr id="14" name="Suorakulmio 13">
              <a:extLst>
                <a:ext uri="{FF2B5EF4-FFF2-40B4-BE49-F238E27FC236}">
                  <a16:creationId xmlns:a16="http://schemas.microsoft.com/office/drawing/2014/main" id="{CECF133C-4B96-4CB3-ABCE-F866667A4658}"/>
                </a:ext>
              </a:extLst>
            </p:cNvPr>
            <p:cNvSpPr/>
            <p:nvPr/>
          </p:nvSpPr>
          <p:spPr bwMode="ltGray">
            <a:xfrm>
              <a:off x="9133255"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07875BE8-0288-4A8E-BCE9-F343B54BCDC1}"/>
                </a:ext>
              </a:extLst>
            </p:cNvPr>
            <p:cNvSpPr/>
            <p:nvPr/>
          </p:nvSpPr>
          <p:spPr bwMode="ltGray">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722ECC97-2AC3-4CD1-B686-55337FB517D3}"/>
                </a:ext>
              </a:extLst>
            </p:cNvPr>
            <p:cNvSpPr/>
            <p:nvPr/>
          </p:nvSpPr>
          <p:spPr bwMode="ltGray">
            <a:xfrm>
              <a:off x="-3349" y="0"/>
              <a:ext cx="6099349" cy="18444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1302203967"/>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Osan ylätunniste 4">
    <p:bg>
      <p:bgPr>
        <a:solidFill>
          <a:schemeClr val="bg1"/>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2349001"/>
            <a:ext cx="7831000" cy="2160000"/>
          </a:xfrm>
          <a:prstGeom prst="rect">
            <a:avLst/>
          </a:prstGeom>
        </p:spPr>
        <p:txBody>
          <a:bodyPr anchor="ctr">
            <a:normAutofit/>
          </a:bodyPr>
          <a:lstStyle>
            <a:lvl1pPr>
              <a:defRPr sz="4800">
                <a:solidFill>
                  <a:srgbClr val="E30450"/>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tx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7" name="Päivämäärän paikkamerkki 6">
            <a:extLst>
              <a:ext uri="{FF2B5EF4-FFF2-40B4-BE49-F238E27FC236}">
                <a16:creationId xmlns:a16="http://schemas.microsoft.com/office/drawing/2014/main" id="{197C2E35-5949-46BD-873D-3B12F62EEF1E}"/>
              </a:ext>
            </a:extLst>
          </p:cNvPr>
          <p:cNvSpPr>
            <a:spLocks noGrp="1"/>
          </p:cNvSpPr>
          <p:nvPr>
            <p:ph type="dt" sz="half" idx="10"/>
          </p:nvPr>
        </p:nvSpPr>
        <p:spPr/>
        <p:txBody>
          <a:bodyPr/>
          <a:lstStyle>
            <a:lvl1pPr>
              <a:defRPr>
                <a:noFill/>
              </a:defRPr>
            </a:lvl1pPr>
          </a:lstStyle>
          <a:p>
            <a:fld id="{31F431AD-63A5-4F4B-AA59-6157ACBD2576}" type="datetime1">
              <a:rPr lang="fi-FI" smtClean="0"/>
              <a:t>9.5.2022</a:t>
            </a:fld>
            <a:endParaRPr lang="fi-FI"/>
          </a:p>
        </p:txBody>
      </p:sp>
      <p:sp>
        <p:nvSpPr>
          <p:cNvPr id="11" name="Alatunnisteen paikkamerkki 10">
            <a:extLst>
              <a:ext uri="{FF2B5EF4-FFF2-40B4-BE49-F238E27FC236}">
                <a16:creationId xmlns:a16="http://schemas.microsoft.com/office/drawing/2014/main" id="{E5C2EC7C-6591-4F5A-8AD2-29EB4012BF26}"/>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0BA36DD4-C3E7-4A22-A4E1-5BAF3ECE8122}"/>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grpSp>
        <p:nvGrpSpPr>
          <p:cNvPr id="13" name="Ryhmä 12">
            <a:extLst>
              <a:ext uri="{FF2B5EF4-FFF2-40B4-BE49-F238E27FC236}">
                <a16:creationId xmlns:a16="http://schemas.microsoft.com/office/drawing/2014/main" id="{11AFF80D-D3E5-423A-96AE-7311558F83BF}"/>
              </a:ext>
            </a:extLst>
          </p:cNvPr>
          <p:cNvGrpSpPr/>
          <p:nvPr/>
        </p:nvGrpSpPr>
        <p:grpSpPr>
          <a:xfrm>
            <a:off x="-3349" y="-1"/>
            <a:ext cx="12196317" cy="184444"/>
            <a:chOff x="-3349" y="-1"/>
            <a:chExt cx="12196317" cy="184444"/>
          </a:xfrm>
        </p:grpSpPr>
        <p:sp>
          <p:nvSpPr>
            <p:cNvPr id="14" name="Suorakulmio 13">
              <a:extLst>
                <a:ext uri="{FF2B5EF4-FFF2-40B4-BE49-F238E27FC236}">
                  <a16:creationId xmlns:a16="http://schemas.microsoft.com/office/drawing/2014/main" id="{CECF133C-4B96-4CB3-ABCE-F866667A4658}"/>
                </a:ext>
              </a:extLst>
            </p:cNvPr>
            <p:cNvSpPr/>
            <p:nvPr/>
          </p:nvSpPr>
          <p:spPr>
            <a:xfrm>
              <a:off x="9133255"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07875BE8-0288-4A8E-BCE9-F343B54BCDC1}"/>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722ECC97-2AC3-4CD1-B686-55337FB517D3}"/>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561743374"/>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Kuvadia">
    <p:spTree>
      <p:nvGrpSpPr>
        <p:cNvPr id="1" name=""/>
        <p:cNvGrpSpPr/>
        <p:nvPr/>
      </p:nvGrpSpPr>
      <p:grpSpPr>
        <a:xfrm>
          <a:off x="0" y="0"/>
          <a:ext cx="0" cy="0"/>
          <a:chOff x="0" y="0"/>
          <a:chExt cx="0" cy="0"/>
        </a:xfrm>
      </p:grpSpPr>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0"/>
            <a:ext cx="11268000" cy="6858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EEEAE38F-820F-4482-B1FA-D5B8731C3EBA}"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spTree>
    <p:extLst>
      <p:ext uri="{BB962C8B-B14F-4D97-AF65-F5344CB8AC3E}">
        <p14:creationId xmlns:p14="http://schemas.microsoft.com/office/powerpoint/2010/main" val="186204491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Kuvadia 2">
    <p:spTree>
      <p:nvGrpSpPr>
        <p:cNvPr id="1" name=""/>
        <p:cNvGrpSpPr/>
        <p:nvPr/>
      </p:nvGrpSpPr>
      <p:grpSpPr>
        <a:xfrm>
          <a:off x="0" y="0"/>
          <a:ext cx="0" cy="0"/>
          <a:chOff x="0" y="0"/>
          <a:chExt cx="0" cy="0"/>
        </a:xfrm>
      </p:grpSpPr>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177800"/>
            <a:ext cx="11268000" cy="6696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73419020-05A3-4CD3-A1CB-770860ED645F}"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grpSp>
        <p:nvGrpSpPr>
          <p:cNvPr id="14" name="Ryhmä 13">
            <a:extLst>
              <a:ext uri="{FF2B5EF4-FFF2-40B4-BE49-F238E27FC236}">
                <a16:creationId xmlns:a16="http://schemas.microsoft.com/office/drawing/2014/main" id="{190E73AA-F0FE-4DF0-BC0E-A98421FC5DBA}"/>
              </a:ext>
            </a:extLst>
          </p:cNvPr>
          <p:cNvGrpSpPr/>
          <p:nvPr/>
        </p:nvGrpSpPr>
        <p:grpSpPr>
          <a:xfrm>
            <a:off x="-3349" y="-1"/>
            <a:ext cx="12196317" cy="184444"/>
            <a:chOff x="-3349" y="-1"/>
            <a:chExt cx="12196317" cy="184444"/>
          </a:xfrm>
        </p:grpSpPr>
        <p:sp>
          <p:nvSpPr>
            <p:cNvPr id="15" name="Suorakulmio 14">
              <a:extLst>
                <a:ext uri="{FF2B5EF4-FFF2-40B4-BE49-F238E27FC236}">
                  <a16:creationId xmlns:a16="http://schemas.microsoft.com/office/drawing/2014/main" id="{4436CC7E-BC95-4A9F-8C18-564ADE79F7C8}"/>
                </a:ext>
              </a:extLst>
            </p:cNvPr>
            <p:cNvSpPr/>
            <p:nvPr/>
          </p:nvSpPr>
          <p:spPr>
            <a:xfrm>
              <a:off x="9133255"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9C867BD7-30D4-46E5-8607-A4875A9CE557}"/>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 name="Suorakulmio 16">
              <a:extLst>
                <a:ext uri="{FF2B5EF4-FFF2-40B4-BE49-F238E27FC236}">
                  <a16:creationId xmlns:a16="http://schemas.microsoft.com/office/drawing/2014/main" id="{57087915-E1F7-4CC7-B9D1-17F2E14E4B3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8364873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Vain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F4F961BD-32BD-4DE6-B24F-B0EB60775E43}"/>
              </a:ext>
            </a:extLst>
          </p:cNvPr>
          <p:cNvSpPr>
            <a:spLocks noGrp="1"/>
          </p:cNvSpPr>
          <p:nvPr>
            <p:ph type="dt" sz="half" idx="10"/>
          </p:nvPr>
        </p:nvSpPr>
        <p:spPr/>
        <p:txBody>
          <a:bodyPr/>
          <a:lstStyle/>
          <a:p>
            <a:fld id="{8C71C61F-B2FD-46CC-9C60-820A32F2B885}" type="datetime1">
              <a:rPr lang="fi-FI" smtClean="0"/>
              <a:t>9.5.2022</a:t>
            </a:fld>
            <a:endParaRPr lang="fi-FI"/>
          </a:p>
        </p:txBody>
      </p:sp>
      <p:sp>
        <p:nvSpPr>
          <p:cNvPr id="5" name="Alatunnisteen paikkamerkki 4">
            <a:extLst>
              <a:ext uri="{FF2B5EF4-FFF2-40B4-BE49-F238E27FC236}">
                <a16:creationId xmlns:a16="http://schemas.microsoft.com/office/drawing/2014/main" id="{BFFEAC66-BCC1-4B4A-BCE6-F4D5ED1A023B}"/>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0FDF1CBE-9061-489C-A9E5-D51832856076}"/>
              </a:ext>
            </a:extLst>
          </p:cNvPr>
          <p:cNvSpPr>
            <a:spLocks noGrp="1"/>
          </p:cNvSpPr>
          <p:nvPr>
            <p:ph type="sldNum" sz="quarter" idx="12"/>
          </p:nvPr>
        </p:nvSpPr>
        <p:spPr/>
        <p:txBody>
          <a:bodyPr/>
          <a:lstStyle/>
          <a:p>
            <a:fld id="{70794C75-185B-4AE2-8765-4194C13CFAA1}" type="slidenum">
              <a:rPr lang="fi-FI" smtClean="0"/>
              <a:t>‹#›</a:t>
            </a:fld>
            <a:endParaRPr lang="fi-FI"/>
          </a:p>
        </p:txBody>
      </p:sp>
      <p:sp>
        <p:nvSpPr>
          <p:cNvPr id="3" name="Otsikko 2">
            <a:extLst>
              <a:ext uri="{FF2B5EF4-FFF2-40B4-BE49-F238E27FC236}">
                <a16:creationId xmlns:a16="http://schemas.microsoft.com/office/drawing/2014/main" id="{02A0EA0F-B73A-431C-938D-59D404C677CB}"/>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4219745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p:cSld name="Vain otsikko 2">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F4F961BD-32BD-4DE6-B24F-B0EB60775E43}"/>
              </a:ext>
            </a:extLst>
          </p:cNvPr>
          <p:cNvSpPr>
            <a:spLocks noGrp="1"/>
          </p:cNvSpPr>
          <p:nvPr>
            <p:ph type="dt" sz="half" idx="10"/>
          </p:nvPr>
        </p:nvSpPr>
        <p:spPr/>
        <p:txBody>
          <a:bodyPr/>
          <a:lstStyle/>
          <a:p>
            <a:fld id="{8BD9B0C8-A738-4D14-966D-70E0472BB65E}" type="datetime1">
              <a:rPr lang="fi-FI" smtClean="0"/>
              <a:t>9.5.2022</a:t>
            </a:fld>
            <a:endParaRPr lang="fi-FI"/>
          </a:p>
        </p:txBody>
      </p:sp>
      <p:sp>
        <p:nvSpPr>
          <p:cNvPr id="5" name="Alatunnisteen paikkamerkki 4">
            <a:extLst>
              <a:ext uri="{FF2B5EF4-FFF2-40B4-BE49-F238E27FC236}">
                <a16:creationId xmlns:a16="http://schemas.microsoft.com/office/drawing/2014/main" id="{BFFEAC66-BCC1-4B4A-BCE6-F4D5ED1A023B}"/>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0FDF1CBE-9061-489C-A9E5-D51832856076}"/>
              </a:ext>
            </a:extLst>
          </p:cNvPr>
          <p:cNvSpPr>
            <a:spLocks noGrp="1"/>
          </p:cNvSpPr>
          <p:nvPr>
            <p:ph type="sldNum" sz="quarter" idx="12"/>
          </p:nvPr>
        </p:nvSpPr>
        <p:spPr/>
        <p:txBody>
          <a:bodyPr/>
          <a:lstStyle/>
          <a:p>
            <a:fld id="{70794C75-185B-4AE2-8765-4194C13CFAA1}" type="slidenum">
              <a:rPr lang="fi-FI" smtClean="0"/>
              <a:t>‹#›</a:t>
            </a:fld>
            <a:endParaRPr lang="fi-FI"/>
          </a:p>
        </p:txBody>
      </p:sp>
      <p:sp>
        <p:nvSpPr>
          <p:cNvPr id="7" name="Otsikko 6">
            <a:extLst>
              <a:ext uri="{FF2B5EF4-FFF2-40B4-BE49-F238E27FC236}">
                <a16:creationId xmlns:a16="http://schemas.microsoft.com/office/drawing/2014/main" id="{3038BAC7-72E6-414E-831C-82D7CC72C184}"/>
              </a:ext>
            </a:extLst>
          </p:cNvPr>
          <p:cNvSpPr>
            <a:spLocks noGrp="1"/>
          </p:cNvSpPr>
          <p:nvPr>
            <p:ph type="title"/>
          </p:nvPr>
        </p:nvSpPr>
        <p:spPr/>
        <p:txBody>
          <a:bodyPr/>
          <a:lstStyle/>
          <a:p>
            <a:r>
              <a:rPr lang="fi-FI"/>
              <a:t>Muokkaa ots. perustyyl. napsautt.</a:t>
            </a:r>
          </a:p>
        </p:txBody>
      </p:sp>
      <p:sp>
        <p:nvSpPr>
          <p:cNvPr id="8" name="Suorakulmio 7">
            <a:extLst>
              <a:ext uri="{FF2B5EF4-FFF2-40B4-BE49-F238E27FC236}">
                <a16:creationId xmlns:a16="http://schemas.microsoft.com/office/drawing/2014/main" id="{C1016184-14CF-4DB5-9F23-8AB5AB16E363}"/>
              </a:ext>
            </a:extLst>
          </p:cNvPr>
          <p:cNvSpPr/>
          <p:nvPr/>
        </p:nvSpPr>
        <p:spPr bwMode="hidden">
          <a:xfrm>
            <a:off x="11264201" y="0"/>
            <a:ext cx="927800"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io 8">
            <a:extLst>
              <a:ext uri="{FF2B5EF4-FFF2-40B4-BE49-F238E27FC236}">
                <a16:creationId xmlns:a16="http://schemas.microsoft.com/office/drawing/2014/main" id="{A983AAF2-C013-4D41-8EB7-AEC78A378EE1}"/>
              </a:ext>
            </a:extLst>
          </p:cNvPr>
          <p:cNvSpPr/>
          <p:nvPr/>
        </p:nvSpPr>
        <p:spPr bwMode="hidden">
          <a:xfrm>
            <a:off x="11264202" y="0"/>
            <a:ext cx="927797" cy="1686459"/>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10" name="Kuva 9" descr="Digi- ja väestötietoviraston tunnus">
            <a:extLst>
              <a:ext uri="{FF2B5EF4-FFF2-40B4-BE49-F238E27FC236}">
                <a16:creationId xmlns:a16="http://schemas.microsoft.com/office/drawing/2014/main" id="{F0D575C6-B4CB-4C8C-B09E-A8BA22F5631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1" name="Ryhmä 10">
            <a:extLst>
              <a:ext uri="{FF2B5EF4-FFF2-40B4-BE49-F238E27FC236}">
                <a16:creationId xmlns:a16="http://schemas.microsoft.com/office/drawing/2014/main" id="{5E6A761A-5485-4C61-9452-FFB6B0F07BE8}"/>
              </a:ext>
            </a:extLst>
          </p:cNvPr>
          <p:cNvGrpSpPr/>
          <p:nvPr/>
        </p:nvGrpSpPr>
        <p:grpSpPr bwMode="hidden">
          <a:xfrm>
            <a:off x="11264198" y="1686458"/>
            <a:ext cx="927802" cy="1742542"/>
            <a:chOff x="11264198" y="1686458"/>
            <a:chExt cx="927802" cy="1742542"/>
          </a:xfrm>
        </p:grpSpPr>
        <p:sp>
          <p:nvSpPr>
            <p:cNvPr id="12" name="Suorakulmio 11">
              <a:extLst>
                <a:ext uri="{FF2B5EF4-FFF2-40B4-BE49-F238E27FC236}">
                  <a16:creationId xmlns:a16="http://schemas.microsoft.com/office/drawing/2014/main" id="{252FAD0E-F6EC-4A36-9600-7C7E38D4D5FA}"/>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3" name="Suorakulmio 12">
              <a:extLst>
                <a:ext uri="{FF2B5EF4-FFF2-40B4-BE49-F238E27FC236}">
                  <a16:creationId xmlns:a16="http://schemas.microsoft.com/office/drawing/2014/main" id="{DC20AD70-ABB1-4DC9-B024-AE94F8483613}"/>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Tree>
    <p:extLst>
      <p:ext uri="{BB962C8B-B14F-4D97-AF65-F5344CB8AC3E}">
        <p14:creationId xmlns:p14="http://schemas.microsoft.com/office/powerpoint/2010/main" val="106632918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Vain otsikko 3">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F4F961BD-32BD-4DE6-B24F-B0EB60775E43}"/>
              </a:ext>
            </a:extLst>
          </p:cNvPr>
          <p:cNvSpPr>
            <a:spLocks noGrp="1"/>
          </p:cNvSpPr>
          <p:nvPr>
            <p:ph type="dt" sz="half" idx="10"/>
          </p:nvPr>
        </p:nvSpPr>
        <p:spPr/>
        <p:txBody>
          <a:bodyPr/>
          <a:lstStyle/>
          <a:p>
            <a:fld id="{1304C004-C54A-4CC0-ADC6-AB6214C2FC45}" type="datetime1">
              <a:rPr lang="fi-FI" smtClean="0"/>
              <a:t>9.5.2022</a:t>
            </a:fld>
            <a:endParaRPr lang="fi-FI"/>
          </a:p>
        </p:txBody>
      </p:sp>
      <p:sp>
        <p:nvSpPr>
          <p:cNvPr id="5" name="Alatunnisteen paikkamerkki 4">
            <a:extLst>
              <a:ext uri="{FF2B5EF4-FFF2-40B4-BE49-F238E27FC236}">
                <a16:creationId xmlns:a16="http://schemas.microsoft.com/office/drawing/2014/main" id="{BFFEAC66-BCC1-4B4A-BCE6-F4D5ED1A023B}"/>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0FDF1CBE-9061-489C-A9E5-D51832856076}"/>
              </a:ext>
            </a:extLst>
          </p:cNvPr>
          <p:cNvSpPr>
            <a:spLocks noGrp="1"/>
          </p:cNvSpPr>
          <p:nvPr>
            <p:ph type="sldNum" sz="quarter" idx="12"/>
          </p:nvPr>
        </p:nvSpPr>
        <p:spPr/>
        <p:txBody>
          <a:bodyPr/>
          <a:lstStyle/>
          <a:p>
            <a:fld id="{70794C75-185B-4AE2-8765-4194C13CFAA1}" type="slidenum">
              <a:rPr lang="fi-FI" smtClean="0"/>
              <a:t>‹#›</a:t>
            </a:fld>
            <a:endParaRPr lang="fi-FI"/>
          </a:p>
        </p:txBody>
      </p:sp>
      <p:sp>
        <p:nvSpPr>
          <p:cNvPr id="7" name="Otsikko 6">
            <a:extLst>
              <a:ext uri="{FF2B5EF4-FFF2-40B4-BE49-F238E27FC236}">
                <a16:creationId xmlns:a16="http://schemas.microsoft.com/office/drawing/2014/main" id="{3038BAC7-72E6-414E-831C-82D7CC72C184}"/>
              </a:ext>
            </a:extLst>
          </p:cNvPr>
          <p:cNvSpPr>
            <a:spLocks noGrp="1"/>
          </p:cNvSpPr>
          <p:nvPr>
            <p:ph type="title"/>
          </p:nvPr>
        </p:nvSpPr>
        <p:spPr/>
        <p:txBody>
          <a:bodyPr/>
          <a:lstStyle/>
          <a:p>
            <a:r>
              <a:rPr lang="fi-FI"/>
              <a:t>Muokkaa ots. perustyyl. napsautt.</a:t>
            </a:r>
          </a:p>
        </p:txBody>
      </p:sp>
      <p:grpSp>
        <p:nvGrpSpPr>
          <p:cNvPr id="8" name="Ryhmä 7">
            <a:extLst>
              <a:ext uri="{FF2B5EF4-FFF2-40B4-BE49-F238E27FC236}">
                <a16:creationId xmlns:a16="http://schemas.microsoft.com/office/drawing/2014/main" id="{738360B7-AE91-4CAF-A166-7074CED54921}"/>
              </a:ext>
            </a:extLst>
          </p:cNvPr>
          <p:cNvGrpSpPr/>
          <p:nvPr/>
        </p:nvGrpSpPr>
        <p:grpSpPr>
          <a:xfrm>
            <a:off x="-3349" y="-1"/>
            <a:ext cx="12196317" cy="184444"/>
            <a:chOff x="-3349" y="-1"/>
            <a:chExt cx="12196317" cy="184444"/>
          </a:xfrm>
        </p:grpSpPr>
        <p:sp>
          <p:nvSpPr>
            <p:cNvPr id="9" name="Suorakulmio 8">
              <a:extLst>
                <a:ext uri="{FF2B5EF4-FFF2-40B4-BE49-F238E27FC236}">
                  <a16:creationId xmlns:a16="http://schemas.microsoft.com/office/drawing/2014/main" id="{552841BB-896F-4F48-809A-AD41DE7C7455}"/>
                </a:ext>
              </a:extLst>
            </p:cNvPr>
            <p:cNvSpPr/>
            <p:nvPr/>
          </p:nvSpPr>
          <p:spPr>
            <a:xfrm>
              <a:off x="9133255"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6E0D0B58-66C8-4190-A04A-4F528556889F}"/>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Suorakulmio 10">
              <a:extLst>
                <a:ext uri="{FF2B5EF4-FFF2-40B4-BE49-F238E27FC236}">
                  <a16:creationId xmlns:a16="http://schemas.microsoft.com/office/drawing/2014/main" id="{823E83E4-AEED-4C33-A203-6466D707B775}"/>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2484540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Otsikkodia 3">
    <p:spTree>
      <p:nvGrpSpPr>
        <p:cNvPr id="1" name=""/>
        <p:cNvGrpSpPr/>
        <p:nvPr/>
      </p:nvGrpSpPr>
      <p:grpSpPr>
        <a:xfrm>
          <a:off x="0" y="0"/>
          <a:ext cx="0" cy="0"/>
          <a:chOff x="0" y="0"/>
          <a:chExt cx="0" cy="0"/>
        </a:xfrm>
      </p:grpSpPr>
      <p:sp>
        <p:nvSpPr>
          <p:cNvPr id="2" name="Otsikko 1"/>
          <p:cNvSpPr>
            <a:spLocks noGrp="1"/>
          </p:cNvSpPr>
          <p:nvPr>
            <p:ph type="ctrTitle"/>
          </p:nvPr>
        </p:nvSpPr>
        <p:spPr>
          <a:xfrm>
            <a:off x="1506000" y="1058400"/>
            <a:ext cx="9180000" cy="2844000"/>
          </a:xfrm>
          <a:prstGeom prst="rect">
            <a:avLst/>
          </a:prstGeom>
        </p:spPr>
        <p:txBody>
          <a:bodyPr anchor="ctr">
            <a:normAutofit/>
          </a:bodyPr>
          <a:lstStyle>
            <a:lvl1pPr algn="ctr">
              <a:defRPr sz="4800">
                <a:solidFill>
                  <a:schemeClr val="tx2"/>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913200"/>
            <a:ext cx="9180000" cy="798496"/>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rgbClr val="1E1E1E"/>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6" name="Päivämäärän paikkamerkki 5">
            <a:extLst>
              <a:ext uri="{FF2B5EF4-FFF2-40B4-BE49-F238E27FC236}">
                <a16:creationId xmlns:a16="http://schemas.microsoft.com/office/drawing/2014/main" id="{9F6A7473-39BB-4150-A94F-200D3B3A931A}"/>
              </a:ext>
            </a:extLst>
          </p:cNvPr>
          <p:cNvSpPr>
            <a:spLocks noGrp="1"/>
          </p:cNvSpPr>
          <p:nvPr>
            <p:ph type="dt" sz="half" idx="10"/>
          </p:nvPr>
        </p:nvSpPr>
        <p:spPr/>
        <p:txBody>
          <a:bodyPr/>
          <a:lstStyle>
            <a:lvl1pPr>
              <a:defRPr>
                <a:noFill/>
              </a:defRPr>
            </a:lvl1pPr>
          </a:lstStyle>
          <a:p>
            <a:fld id="{2B80A7DF-4806-443F-A35C-DD90859A66DC}" type="datetime1">
              <a:rPr lang="fi-FI" smtClean="0"/>
              <a:t>9.5.2022</a:t>
            </a:fld>
            <a:endParaRPr lang="fi-FI"/>
          </a:p>
        </p:txBody>
      </p:sp>
      <p:sp>
        <p:nvSpPr>
          <p:cNvPr id="8" name="Alatunnisteen paikkamerkki 7">
            <a:extLst>
              <a:ext uri="{FF2B5EF4-FFF2-40B4-BE49-F238E27FC236}">
                <a16:creationId xmlns:a16="http://schemas.microsoft.com/office/drawing/2014/main" id="{EE3FE697-1EF0-4E9A-B881-22083B830045}"/>
              </a:ext>
            </a:extLst>
          </p:cNvPr>
          <p:cNvSpPr>
            <a:spLocks noGrp="1"/>
          </p:cNvSpPr>
          <p:nvPr>
            <p:ph type="ftr" sz="quarter" idx="11"/>
          </p:nvPr>
        </p:nvSpPr>
        <p:spPr/>
        <p:txBody>
          <a:bodyPr/>
          <a:lstStyle>
            <a:lvl1pPr>
              <a:defRPr>
                <a:noFill/>
              </a:defRPr>
            </a:lvl1pPr>
          </a:lstStyle>
          <a:p>
            <a:r>
              <a:rPr lang="fi-FI"/>
              <a:t>[Esittäjä, Esityksen nimi]</a:t>
            </a:r>
          </a:p>
        </p:txBody>
      </p:sp>
      <p:sp>
        <p:nvSpPr>
          <p:cNvPr id="14" name="Dian numeron paikkamerkki 13">
            <a:extLst>
              <a:ext uri="{FF2B5EF4-FFF2-40B4-BE49-F238E27FC236}">
                <a16:creationId xmlns:a16="http://schemas.microsoft.com/office/drawing/2014/main" id="{86ED129E-CDCF-4E00-90E1-93996D9FBED3}"/>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cxnSp>
        <p:nvCxnSpPr>
          <p:cNvPr id="15" name="Suora yhdysviiva 14">
            <a:extLst>
              <a:ext uri="{FF2B5EF4-FFF2-40B4-BE49-F238E27FC236}">
                <a16:creationId xmlns:a16="http://schemas.microsoft.com/office/drawing/2014/main" id="{82C5EE30-2825-4F54-A285-C3478FA6782B}"/>
              </a:ext>
            </a:extLst>
          </p:cNvPr>
          <p:cNvCxnSpPr>
            <a:cxnSpLocks/>
          </p:cNvCxnSpPr>
          <p:nvPr/>
        </p:nvCxnSpPr>
        <p:spPr>
          <a:xfrm>
            <a:off x="3396000" y="4711698"/>
            <a:ext cx="5400000" cy="0"/>
          </a:xfrm>
          <a:prstGeom prst="line">
            <a:avLst/>
          </a:prstGeom>
          <a:ln>
            <a:solidFill>
              <a:srgbClr val="A5ACB0"/>
            </a:solidFill>
          </a:ln>
        </p:spPr>
        <p:style>
          <a:lnRef idx="1">
            <a:schemeClr val="accent1"/>
          </a:lnRef>
          <a:fillRef idx="0">
            <a:schemeClr val="accent1"/>
          </a:fillRef>
          <a:effectRef idx="0">
            <a:schemeClr val="accent1"/>
          </a:effectRef>
          <a:fontRef idx="minor">
            <a:schemeClr val="tx1"/>
          </a:fontRef>
        </p:style>
      </p:cxnSp>
      <p:grpSp>
        <p:nvGrpSpPr>
          <p:cNvPr id="16" name="Ryhmä 15">
            <a:extLst>
              <a:ext uri="{FF2B5EF4-FFF2-40B4-BE49-F238E27FC236}">
                <a16:creationId xmlns:a16="http://schemas.microsoft.com/office/drawing/2014/main" id="{72670C36-271B-4D79-868F-3B737A5E3AAB}"/>
              </a:ext>
            </a:extLst>
          </p:cNvPr>
          <p:cNvGrpSpPr/>
          <p:nvPr/>
        </p:nvGrpSpPr>
        <p:grpSpPr>
          <a:xfrm>
            <a:off x="-3349" y="-1"/>
            <a:ext cx="12196317" cy="184444"/>
            <a:chOff x="-3349" y="-1"/>
            <a:chExt cx="12196317" cy="184444"/>
          </a:xfrm>
        </p:grpSpPr>
        <p:sp>
          <p:nvSpPr>
            <p:cNvPr id="17" name="Suorakulmio 16">
              <a:extLst>
                <a:ext uri="{FF2B5EF4-FFF2-40B4-BE49-F238E27FC236}">
                  <a16:creationId xmlns:a16="http://schemas.microsoft.com/office/drawing/2014/main" id="{E04F78F4-5499-49EA-AEF7-18DE888894C9}"/>
                </a:ext>
              </a:extLst>
            </p:cNvPr>
            <p:cNvSpPr/>
            <p:nvPr/>
          </p:nvSpPr>
          <p:spPr>
            <a:xfrm>
              <a:off x="9133255"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Suorakulmio 17">
              <a:extLst>
                <a:ext uri="{FF2B5EF4-FFF2-40B4-BE49-F238E27FC236}">
                  <a16:creationId xmlns:a16="http://schemas.microsoft.com/office/drawing/2014/main" id="{8CBF931B-A378-48C8-8824-EC763AA02375}"/>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1550037E-50FC-4D49-AD61-18C6D23A73E2}"/>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pic>
        <p:nvPicPr>
          <p:cNvPr id="20" name="Kuva 19" descr="Digi- ja väestötietoviraston tunnus">
            <a:extLst>
              <a:ext uri="{FF2B5EF4-FFF2-40B4-BE49-F238E27FC236}">
                <a16:creationId xmlns:a16="http://schemas.microsoft.com/office/drawing/2014/main" id="{AE1B0A49-214F-46E7-B3A9-21110354779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3666268" y="5308892"/>
            <a:ext cx="4859464" cy="673684"/>
          </a:xfrm>
          <a:prstGeom prst="rect">
            <a:avLst/>
          </a:prstGeom>
        </p:spPr>
      </p:pic>
    </p:spTree>
    <p:extLst>
      <p:ext uri="{BB962C8B-B14F-4D97-AF65-F5344CB8AC3E}">
        <p14:creationId xmlns:p14="http://schemas.microsoft.com/office/powerpoint/2010/main" val="97250301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A37E8B59-D931-4CB6-B42B-DB23F837F1C9}"/>
              </a:ext>
            </a:extLst>
          </p:cNvPr>
          <p:cNvSpPr>
            <a:spLocks noGrp="1"/>
          </p:cNvSpPr>
          <p:nvPr>
            <p:ph type="dt" sz="half" idx="10"/>
          </p:nvPr>
        </p:nvSpPr>
        <p:spPr/>
        <p:txBody>
          <a:bodyPr/>
          <a:lstStyle>
            <a:lvl1pPr>
              <a:defRPr>
                <a:noFill/>
              </a:defRPr>
            </a:lvl1pPr>
          </a:lstStyle>
          <a:p>
            <a:fld id="{EFE07A0C-9F6F-4360-975A-F5416BA5CF7D}" type="datetime1">
              <a:rPr lang="fi-FI" smtClean="0"/>
              <a:t>9.5.2022</a:t>
            </a:fld>
            <a:endParaRPr lang="fi-FI"/>
          </a:p>
        </p:txBody>
      </p:sp>
      <p:sp>
        <p:nvSpPr>
          <p:cNvPr id="3" name="Alatunnisteen paikkamerkki 2">
            <a:extLst>
              <a:ext uri="{FF2B5EF4-FFF2-40B4-BE49-F238E27FC236}">
                <a16:creationId xmlns:a16="http://schemas.microsoft.com/office/drawing/2014/main" id="{CB92F1AF-E5FA-406B-B353-D16B1931DDC2}"/>
              </a:ext>
            </a:extLst>
          </p:cNvPr>
          <p:cNvSpPr>
            <a:spLocks noGrp="1"/>
          </p:cNvSpPr>
          <p:nvPr>
            <p:ph type="ftr" sz="quarter" idx="11"/>
          </p:nvPr>
        </p:nvSpPr>
        <p:spPr/>
        <p:txBody>
          <a:bodyPr/>
          <a:lstStyle>
            <a:lvl1pPr>
              <a:defRPr>
                <a:noFill/>
              </a:defRPr>
            </a:lvl1pPr>
          </a:lstStyle>
          <a:p>
            <a:r>
              <a:rPr lang="fi-FI"/>
              <a:t>[Esittäjä, Esityksen nimi]</a:t>
            </a:r>
          </a:p>
        </p:txBody>
      </p:sp>
      <p:sp>
        <p:nvSpPr>
          <p:cNvPr id="4" name="Dian numeron paikkamerkki 3">
            <a:extLst>
              <a:ext uri="{FF2B5EF4-FFF2-40B4-BE49-F238E27FC236}">
                <a16:creationId xmlns:a16="http://schemas.microsoft.com/office/drawing/2014/main" id="{55A59688-61A6-4E69-B374-6CB9907B258D}"/>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304157429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p:cSld name="Aloitus/Lopetus">
    <p:bg>
      <p:bgPr>
        <a:solidFill>
          <a:srgbClr val="003479"/>
        </a:solidFill>
        <a:effectLst/>
      </p:bgPr>
    </p:bg>
    <p:spTree>
      <p:nvGrpSpPr>
        <p:cNvPr id="1" name=""/>
        <p:cNvGrpSpPr/>
        <p:nvPr/>
      </p:nvGrpSpPr>
      <p:grpSpPr>
        <a:xfrm>
          <a:off x="0" y="0"/>
          <a:ext cx="0" cy="0"/>
          <a:chOff x="0" y="0"/>
          <a:chExt cx="0" cy="0"/>
        </a:xfrm>
      </p:grpSpPr>
      <p:sp>
        <p:nvSpPr>
          <p:cNvPr id="12" name="Suorakulmio 11">
            <a:extLst>
              <a:ext uri="{FF2B5EF4-FFF2-40B4-BE49-F238E27FC236}">
                <a16:creationId xmlns:a16="http://schemas.microsoft.com/office/drawing/2014/main" id="{25A0052B-41D1-47BE-A183-81F6A83E295C}"/>
              </a:ext>
            </a:extLst>
          </p:cNvPr>
          <p:cNvSpPr/>
          <p:nvPr/>
        </p:nvSpPr>
        <p:spPr bwMode="hidden">
          <a:xfrm>
            <a:off x="6090736" y="5929200"/>
            <a:ext cx="6120000" cy="93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2200" dirty="0" err="1"/>
          </a:p>
        </p:txBody>
      </p:sp>
      <p:pic>
        <p:nvPicPr>
          <p:cNvPr id="28" name="Kuva 27" descr="Digi- ja väestötietoviraston tunnus&#10;">
            <a:extLst>
              <a:ext uri="{FF2B5EF4-FFF2-40B4-BE49-F238E27FC236}">
                <a16:creationId xmlns:a16="http://schemas.microsoft.com/office/drawing/2014/main" id="{0D7BEB57-05A3-4B43-820C-684E32111D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bwMode="black">
          <a:xfrm>
            <a:off x="2771421" y="2328672"/>
            <a:ext cx="6649152" cy="921794"/>
          </a:xfrm>
          <a:prstGeom prst="rect">
            <a:avLst/>
          </a:prstGeom>
        </p:spPr>
      </p:pic>
      <p:sp>
        <p:nvSpPr>
          <p:cNvPr id="11" name="Vapaamuotoinen: Muoto 10">
            <a:extLst>
              <a:ext uri="{FF2B5EF4-FFF2-40B4-BE49-F238E27FC236}">
                <a16:creationId xmlns:a16="http://schemas.microsoft.com/office/drawing/2014/main" id="{B02262EB-F94A-451E-B47B-CF24D0A30A60}"/>
              </a:ext>
            </a:extLst>
          </p:cNvPr>
          <p:cNvSpPr/>
          <p:nvPr/>
        </p:nvSpPr>
        <p:spPr bwMode="hidden">
          <a:xfrm>
            <a:off x="6087600" y="5929200"/>
            <a:ext cx="3058854" cy="929568"/>
          </a:xfrm>
          <a:custGeom>
            <a:avLst/>
            <a:gdLst>
              <a:gd name="connsiteX0" fmla="*/ 2865150 w 3058854"/>
              <a:gd name="connsiteY0" fmla="*/ 927801 h 929568"/>
              <a:gd name="connsiteX1" fmla="*/ 2885770 w 3058854"/>
              <a:gd name="connsiteY1" fmla="*/ 927801 h 929568"/>
              <a:gd name="connsiteX2" fmla="*/ 2885774 w 3058854"/>
              <a:gd name="connsiteY2" fmla="*/ 929568 h 929568"/>
              <a:gd name="connsiteX3" fmla="*/ 2865150 w 3058854"/>
              <a:gd name="connsiteY3" fmla="*/ 929568 h 929568"/>
              <a:gd name="connsiteX4" fmla="*/ 2604206 w 3058854"/>
              <a:gd name="connsiteY4" fmla="*/ 927801 h 929568"/>
              <a:gd name="connsiteX5" fmla="*/ 2624547 w 3058854"/>
              <a:gd name="connsiteY5" fmla="*/ 927801 h 929568"/>
              <a:gd name="connsiteX6" fmla="*/ 2624547 w 3058854"/>
              <a:gd name="connsiteY6" fmla="*/ 929568 h 929568"/>
              <a:gd name="connsiteX7" fmla="*/ 2604206 w 3058854"/>
              <a:gd name="connsiteY7" fmla="*/ 929568 h 929568"/>
              <a:gd name="connsiteX8" fmla="*/ 2344134 w 3058854"/>
              <a:gd name="connsiteY8" fmla="*/ 927801 h 929568"/>
              <a:gd name="connsiteX9" fmla="*/ 2364793 w 3058854"/>
              <a:gd name="connsiteY9" fmla="*/ 927801 h 929568"/>
              <a:gd name="connsiteX10" fmla="*/ 2364796 w 3058854"/>
              <a:gd name="connsiteY10" fmla="*/ 929568 h 929568"/>
              <a:gd name="connsiteX11" fmla="*/ 2344134 w 3058854"/>
              <a:gd name="connsiteY11" fmla="*/ 929568 h 929568"/>
              <a:gd name="connsiteX12" fmla="*/ 2083335 w 3058854"/>
              <a:gd name="connsiteY12" fmla="*/ 927801 h 929568"/>
              <a:gd name="connsiteX13" fmla="*/ 2103676 w 3058854"/>
              <a:gd name="connsiteY13" fmla="*/ 927801 h 929568"/>
              <a:gd name="connsiteX14" fmla="*/ 2103676 w 3058854"/>
              <a:gd name="connsiteY14" fmla="*/ 929568 h 929568"/>
              <a:gd name="connsiteX15" fmla="*/ 2083335 w 3058854"/>
              <a:gd name="connsiteY15" fmla="*/ 929568 h 929568"/>
              <a:gd name="connsiteX16" fmla="*/ 1823118 w 3058854"/>
              <a:gd name="connsiteY16" fmla="*/ 927801 h 929568"/>
              <a:gd name="connsiteX17" fmla="*/ 1843777 w 3058854"/>
              <a:gd name="connsiteY17" fmla="*/ 927801 h 929568"/>
              <a:gd name="connsiteX18" fmla="*/ 1843780 w 3058854"/>
              <a:gd name="connsiteY18" fmla="*/ 929568 h 929568"/>
              <a:gd name="connsiteX19" fmla="*/ 1823118 w 3058854"/>
              <a:gd name="connsiteY19" fmla="*/ 929568 h 929568"/>
              <a:gd name="connsiteX20" fmla="*/ 1562030 w 3058854"/>
              <a:gd name="connsiteY20" fmla="*/ 927801 h 929568"/>
              <a:gd name="connsiteX21" fmla="*/ 1582661 w 3058854"/>
              <a:gd name="connsiteY21" fmla="*/ 927801 h 929568"/>
              <a:gd name="connsiteX22" fmla="*/ 1582661 w 3058854"/>
              <a:gd name="connsiteY22" fmla="*/ 929568 h 929568"/>
              <a:gd name="connsiteX23" fmla="*/ 1562030 w 3058854"/>
              <a:gd name="connsiteY23" fmla="*/ 929568 h 929568"/>
              <a:gd name="connsiteX24" fmla="*/ 1302103 w 3058854"/>
              <a:gd name="connsiteY24" fmla="*/ 927801 h 929568"/>
              <a:gd name="connsiteX25" fmla="*/ 1322153 w 3058854"/>
              <a:gd name="connsiteY25" fmla="*/ 927801 h 929568"/>
              <a:gd name="connsiteX26" fmla="*/ 1322153 w 3058854"/>
              <a:gd name="connsiteY26" fmla="*/ 929568 h 929568"/>
              <a:gd name="connsiteX27" fmla="*/ 1302103 w 3058854"/>
              <a:gd name="connsiteY27" fmla="*/ 929568 h 929568"/>
              <a:gd name="connsiteX28" fmla="*/ 1041304 w 3058854"/>
              <a:gd name="connsiteY28" fmla="*/ 927801 h 929568"/>
              <a:gd name="connsiteX29" fmla="*/ 1061645 w 3058854"/>
              <a:gd name="connsiteY29" fmla="*/ 927801 h 929568"/>
              <a:gd name="connsiteX30" fmla="*/ 1061645 w 3058854"/>
              <a:gd name="connsiteY30" fmla="*/ 929568 h 929568"/>
              <a:gd name="connsiteX31" fmla="*/ 1041304 w 3058854"/>
              <a:gd name="connsiteY31" fmla="*/ 929568 h 929568"/>
              <a:gd name="connsiteX32" fmla="*/ 781232 w 3058854"/>
              <a:gd name="connsiteY32" fmla="*/ 927801 h 929568"/>
              <a:gd name="connsiteX33" fmla="*/ 801891 w 3058854"/>
              <a:gd name="connsiteY33" fmla="*/ 927801 h 929568"/>
              <a:gd name="connsiteX34" fmla="*/ 801894 w 3058854"/>
              <a:gd name="connsiteY34" fmla="*/ 929568 h 929568"/>
              <a:gd name="connsiteX35" fmla="*/ 781232 w 3058854"/>
              <a:gd name="connsiteY35" fmla="*/ 929568 h 929568"/>
              <a:gd name="connsiteX36" fmla="*/ 520434 w 3058854"/>
              <a:gd name="connsiteY36" fmla="*/ 927801 h 929568"/>
              <a:gd name="connsiteX37" fmla="*/ 540775 w 3058854"/>
              <a:gd name="connsiteY37" fmla="*/ 927801 h 929568"/>
              <a:gd name="connsiteX38" fmla="*/ 540775 w 3058854"/>
              <a:gd name="connsiteY38" fmla="*/ 929568 h 929568"/>
              <a:gd name="connsiteX39" fmla="*/ 520434 w 3058854"/>
              <a:gd name="connsiteY39" fmla="*/ 929568 h 929568"/>
              <a:gd name="connsiteX40" fmla="*/ 260217 w 3058854"/>
              <a:gd name="connsiteY40" fmla="*/ 927801 h 929568"/>
              <a:gd name="connsiteX41" fmla="*/ 280876 w 3058854"/>
              <a:gd name="connsiteY41" fmla="*/ 927801 h 929568"/>
              <a:gd name="connsiteX42" fmla="*/ 280879 w 3058854"/>
              <a:gd name="connsiteY42" fmla="*/ 929568 h 929568"/>
              <a:gd name="connsiteX43" fmla="*/ 260217 w 3058854"/>
              <a:gd name="connsiteY43" fmla="*/ 929568 h 929568"/>
              <a:gd name="connsiteX44" fmla="*/ 3029039 w 3058854"/>
              <a:gd name="connsiteY44" fmla="*/ 606652 h 929568"/>
              <a:gd name="connsiteX45" fmla="*/ 3053264 w 3058854"/>
              <a:gd name="connsiteY45" fmla="*/ 626165 h 929568"/>
              <a:gd name="connsiteX46" fmla="*/ 3053264 w 3058854"/>
              <a:gd name="connsiteY46" fmla="*/ 927801 h 929568"/>
              <a:gd name="connsiteX47" fmla="*/ 2885770 w 3058854"/>
              <a:gd name="connsiteY47" fmla="*/ 927801 h 929568"/>
              <a:gd name="connsiteX48" fmla="*/ 2885346 w 3058854"/>
              <a:gd name="connsiteY48" fmla="*/ 725151 h 929568"/>
              <a:gd name="connsiteX49" fmla="*/ 2508023 w 3058854"/>
              <a:gd name="connsiteY49" fmla="*/ 606652 h 929568"/>
              <a:gd name="connsiteX50" fmla="*/ 2604206 w 3058854"/>
              <a:gd name="connsiteY50" fmla="*/ 684127 h 929568"/>
              <a:gd name="connsiteX51" fmla="*/ 2604206 w 3058854"/>
              <a:gd name="connsiteY51" fmla="*/ 927801 h 929568"/>
              <a:gd name="connsiteX52" fmla="*/ 2364793 w 3058854"/>
              <a:gd name="connsiteY52" fmla="*/ 927801 h 929568"/>
              <a:gd name="connsiteX53" fmla="*/ 2364475 w 3058854"/>
              <a:gd name="connsiteY53" fmla="*/ 725151 h 929568"/>
              <a:gd name="connsiteX54" fmla="*/ 1987007 w 3058854"/>
              <a:gd name="connsiteY54" fmla="*/ 606652 h 929568"/>
              <a:gd name="connsiteX55" fmla="*/ 2083335 w 3058854"/>
              <a:gd name="connsiteY55" fmla="*/ 684127 h 929568"/>
              <a:gd name="connsiteX56" fmla="*/ 2083335 w 3058854"/>
              <a:gd name="connsiteY56" fmla="*/ 927801 h 929568"/>
              <a:gd name="connsiteX57" fmla="*/ 1843777 w 3058854"/>
              <a:gd name="connsiteY57" fmla="*/ 927801 h 929568"/>
              <a:gd name="connsiteX58" fmla="*/ 1843459 w 3058854"/>
              <a:gd name="connsiteY58" fmla="*/ 725151 h 929568"/>
              <a:gd name="connsiteX59" fmla="*/ 1465701 w 3058854"/>
              <a:gd name="connsiteY59" fmla="*/ 606652 h 929568"/>
              <a:gd name="connsiteX60" fmla="*/ 1562030 w 3058854"/>
              <a:gd name="connsiteY60" fmla="*/ 684127 h 929568"/>
              <a:gd name="connsiteX61" fmla="*/ 1562030 w 3058854"/>
              <a:gd name="connsiteY61" fmla="*/ 927801 h 929568"/>
              <a:gd name="connsiteX62" fmla="*/ 1322153 w 3058854"/>
              <a:gd name="connsiteY62" fmla="*/ 927801 h 929568"/>
              <a:gd name="connsiteX63" fmla="*/ 1322153 w 3058854"/>
              <a:gd name="connsiteY63" fmla="*/ 725151 h 929568"/>
              <a:gd name="connsiteX64" fmla="*/ 945121 w 3058854"/>
              <a:gd name="connsiteY64" fmla="*/ 606652 h 929568"/>
              <a:gd name="connsiteX65" fmla="*/ 1041304 w 3058854"/>
              <a:gd name="connsiteY65" fmla="*/ 684127 h 929568"/>
              <a:gd name="connsiteX66" fmla="*/ 1041304 w 3058854"/>
              <a:gd name="connsiteY66" fmla="*/ 927801 h 929568"/>
              <a:gd name="connsiteX67" fmla="*/ 801891 w 3058854"/>
              <a:gd name="connsiteY67" fmla="*/ 927801 h 929568"/>
              <a:gd name="connsiteX68" fmla="*/ 801573 w 3058854"/>
              <a:gd name="connsiteY68" fmla="*/ 725151 h 929568"/>
              <a:gd name="connsiteX69" fmla="*/ 424106 w 3058854"/>
              <a:gd name="connsiteY69" fmla="*/ 606652 h 929568"/>
              <a:gd name="connsiteX70" fmla="*/ 520434 w 3058854"/>
              <a:gd name="connsiteY70" fmla="*/ 684127 h 929568"/>
              <a:gd name="connsiteX71" fmla="*/ 520434 w 3058854"/>
              <a:gd name="connsiteY71" fmla="*/ 927801 h 929568"/>
              <a:gd name="connsiteX72" fmla="*/ 280876 w 3058854"/>
              <a:gd name="connsiteY72" fmla="*/ 927801 h 929568"/>
              <a:gd name="connsiteX73" fmla="*/ 280558 w 3058854"/>
              <a:gd name="connsiteY73" fmla="*/ 725151 h 929568"/>
              <a:gd name="connsiteX74" fmla="*/ 3053264 w 3058854"/>
              <a:gd name="connsiteY74" fmla="*/ 600261 h 929568"/>
              <a:gd name="connsiteX75" fmla="*/ 3058854 w 3058854"/>
              <a:gd name="connsiteY75" fmla="*/ 604778 h 929568"/>
              <a:gd name="connsiteX76" fmla="*/ 3058854 w 3058854"/>
              <a:gd name="connsiteY76" fmla="*/ 630668 h 929568"/>
              <a:gd name="connsiteX77" fmla="*/ 3053264 w 3058854"/>
              <a:gd name="connsiteY77" fmla="*/ 626165 h 929568"/>
              <a:gd name="connsiteX78" fmla="*/ 5264 w 3058854"/>
              <a:gd name="connsiteY78" fmla="*/ 187776 h 929568"/>
              <a:gd name="connsiteX79" fmla="*/ 5264 w 3058854"/>
              <a:gd name="connsiteY79" fmla="*/ 499161 h 929568"/>
              <a:gd name="connsiteX80" fmla="*/ 0 w 3058854"/>
              <a:gd name="connsiteY80" fmla="*/ 499161 h 929568"/>
              <a:gd name="connsiteX81" fmla="*/ 0 w 3058854"/>
              <a:gd name="connsiteY81" fmla="*/ 192123 h 929568"/>
              <a:gd name="connsiteX82" fmla="*/ 2247806 w 3058854"/>
              <a:gd name="connsiteY82" fmla="*/ 82916 h 929568"/>
              <a:gd name="connsiteX83" fmla="*/ 2344134 w 3058854"/>
              <a:gd name="connsiteY83" fmla="*/ 160390 h 929568"/>
              <a:gd name="connsiteX84" fmla="*/ 2344134 w 3058854"/>
              <a:gd name="connsiteY84" fmla="*/ 413253 h 929568"/>
              <a:gd name="connsiteX85" fmla="*/ 2264515 w 3058854"/>
              <a:gd name="connsiteY85" fmla="*/ 479149 h 929568"/>
              <a:gd name="connsiteX86" fmla="*/ 2104258 w 3058854"/>
              <a:gd name="connsiteY86" fmla="*/ 479149 h 929568"/>
              <a:gd name="connsiteX87" fmla="*/ 2104258 w 3058854"/>
              <a:gd name="connsiteY87" fmla="*/ 201415 h 929568"/>
              <a:gd name="connsiteX88" fmla="*/ 1205920 w 3058854"/>
              <a:gd name="connsiteY88" fmla="*/ 82916 h 929568"/>
              <a:gd name="connsiteX89" fmla="*/ 1302103 w 3058854"/>
              <a:gd name="connsiteY89" fmla="*/ 160390 h 929568"/>
              <a:gd name="connsiteX90" fmla="*/ 1302103 w 3058854"/>
              <a:gd name="connsiteY90" fmla="*/ 413253 h 929568"/>
              <a:gd name="connsiteX91" fmla="*/ 1222629 w 3058854"/>
              <a:gd name="connsiteY91" fmla="*/ 479149 h 929568"/>
              <a:gd name="connsiteX92" fmla="*/ 1062227 w 3058854"/>
              <a:gd name="connsiteY92" fmla="*/ 479149 h 929568"/>
              <a:gd name="connsiteX93" fmla="*/ 1062227 w 3058854"/>
              <a:gd name="connsiteY93" fmla="*/ 201415 h 929568"/>
              <a:gd name="connsiteX94" fmla="*/ 684904 w 3058854"/>
              <a:gd name="connsiteY94" fmla="*/ 82916 h 929568"/>
              <a:gd name="connsiteX95" fmla="*/ 781232 w 3058854"/>
              <a:gd name="connsiteY95" fmla="*/ 160390 h 929568"/>
              <a:gd name="connsiteX96" fmla="*/ 781232 w 3058854"/>
              <a:gd name="connsiteY96" fmla="*/ 413253 h 929568"/>
              <a:gd name="connsiteX97" fmla="*/ 701612 w 3058854"/>
              <a:gd name="connsiteY97" fmla="*/ 479149 h 929568"/>
              <a:gd name="connsiteX98" fmla="*/ 541356 w 3058854"/>
              <a:gd name="connsiteY98" fmla="*/ 479149 h 929568"/>
              <a:gd name="connsiteX99" fmla="*/ 541356 w 3058854"/>
              <a:gd name="connsiteY99" fmla="*/ 201415 h 929568"/>
              <a:gd name="connsiteX100" fmla="*/ 163889 w 3058854"/>
              <a:gd name="connsiteY100" fmla="*/ 82916 h 929568"/>
              <a:gd name="connsiteX101" fmla="*/ 260217 w 3058854"/>
              <a:gd name="connsiteY101" fmla="*/ 160390 h 929568"/>
              <a:gd name="connsiteX102" fmla="*/ 260217 w 3058854"/>
              <a:gd name="connsiteY102" fmla="*/ 413253 h 929568"/>
              <a:gd name="connsiteX103" fmla="*/ 180743 w 3058854"/>
              <a:gd name="connsiteY103" fmla="*/ 479149 h 929568"/>
              <a:gd name="connsiteX104" fmla="*/ 20341 w 3058854"/>
              <a:gd name="connsiteY104" fmla="*/ 479149 h 929568"/>
              <a:gd name="connsiteX105" fmla="*/ 20341 w 3058854"/>
              <a:gd name="connsiteY105" fmla="*/ 201415 h 929568"/>
              <a:gd name="connsiteX106" fmla="*/ 2768821 w 3058854"/>
              <a:gd name="connsiteY106" fmla="*/ 82915 h 929568"/>
              <a:gd name="connsiteX107" fmla="*/ 2865149 w 3058854"/>
              <a:gd name="connsiteY107" fmla="*/ 160390 h 929568"/>
              <a:gd name="connsiteX108" fmla="*/ 2865149 w 3058854"/>
              <a:gd name="connsiteY108" fmla="*/ 413252 h 929568"/>
              <a:gd name="connsiteX109" fmla="*/ 2785530 w 3058854"/>
              <a:gd name="connsiteY109" fmla="*/ 479148 h 929568"/>
              <a:gd name="connsiteX110" fmla="*/ 2625273 w 3058854"/>
              <a:gd name="connsiteY110" fmla="*/ 479148 h 929568"/>
              <a:gd name="connsiteX111" fmla="*/ 2625273 w 3058854"/>
              <a:gd name="connsiteY111" fmla="*/ 201414 h 929568"/>
              <a:gd name="connsiteX112" fmla="*/ 1727226 w 3058854"/>
              <a:gd name="connsiteY112" fmla="*/ 82915 h 929568"/>
              <a:gd name="connsiteX113" fmla="*/ 1823554 w 3058854"/>
              <a:gd name="connsiteY113" fmla="*/ 160390 h 929568"/>
              <a:gd name="connsiteX114" fmla="*/ 1823554 w 3058854"/>
              <a:gd name="connsiteY114" fmla="*/ 413252 h 929568"/>
              <a:gd name="connsiteX115" fmla="*/ 1743498 w 3058854"/>
              <a:gd name="connsiteY115" fmla="*/ 479148 h 929568"/>
              <a:gd name="connsiteX116" fmla="*/ 1583678 w 3058854"/>
              <a:gd name="connsiteY116" fmla="*/ 479148 h 929568"/>
              <a:gd name="connsiteX117" fmla="*/ 1583678 w 3058854"/>
              <a:gd name="connsiteY117" fmla="*/ 201414 h 929568"/>
              <a:gd name="connsiteX118" fmla="*/ 2769112 w 3058854"/>
              <a:gd name="connsiteY118" fmla="*/ 57186 h 929568"/>
              <a:gd name="connsiteX119" fmla="*/ 2604932 w 3058854"/>
              <a:gd name="connsiteY119" fmla="*/ 192122 h 929568"/>
              <a:gd name="connsiteX120" fmla="*/ 2604932 w 3058854"/>
              <a:gd name="connsiteY120" fmla="*/ 499160 h 929568"/>
              <a:gd name="connsiteX121" fmla="*/ 2792213 w 3058854"/>
              <a:gd name="connsiteY121" fmla="*/ 499160 h 929568"/>
              <a:gd name="connsiteX122" fmla="*/ 2885345 w 3058854"/>
              <a:gd name="connsiteY122" fmla="*/ 422687 h 929568"/>
              <a:gd name="connsiteX123" fmla="*/ 2885345 w 3058854"/>
              <a:gd name="connsiteY123" fmla="*/ 151098 h 929568"/>
              <a:gd name="connsiteX124" fmla="*/ 1727226 w 3058854"/>
              <a:gd name="connsiteY124" fmla="*/ 57186 h 929568"/>
              <a:gd name="connsiteX125" fmla="*/ 1562901 w 3058854"/>
              <a:gd name="connsiteY125" fmla="*/ 192122 h 929568"/>
              <a:gd name="connsiteX126" fmla="*/ 1562901 w 3058854"/>
              <a:gd name="connsiteY126" fmla="*/ 499160 h 929568"/>
              <a:gd name="connsiteX127" fmla="*/ 1750182 w 3058854"/>
              <a:gd name="connsiteY127" fmla="*/ 499160 h 929568"/>
              <a:gd name="connsiteX128" fmla="*/ 1843459 w 3058854"/>
              <a:gd name="connsiteY128" fmla="*/ 422687 h 929568"/>
              <a:gd name="connsiteX129" fmla="*/ 1843459 w 3058854"/>
              <a:gd name="connsiteY129" fmla="*/ 151098 h 929568"/>
              <a:gd name="connsiteX130" fmla="*/ 2247661 w 3058854"/>
              <a:gd name="connsiteY130" fmla="*/ 56901 h 929568"/>
              <a:gd name="connsiteX131" fmla="*/ 2083917 w 3058854"/>
              <a:gd name="connsiteY131" fmla="*/ 192123 h 929568"/>
              <a:gd name="connsiteX132" fmla="*/ 2083917 w 3058854"/>
              <a:gd name="connsiteY132" fmla="*/ 499161 h 929568"/>
              <a:gd name="connsiteX133" fmla="*/ 2271198 w 3058854"/>
              <a:gd name="connsiteY133" fmla="*/ 499161 h 929568"/>
              <a:gd name="connsiteX134" fmla="*/ 2364475 w 3058854"/>
              <a:gd name="connsiteY134" fmla="*/ 422687 h 929568"/>
              <a:gd name="connsiteX135" fmla="*/ 2364475 w 3058854"/>
              <a:gd name="connsiteY135" fmla="*/ 151099 h 929568"/>
              <a:gd name="connsiteX136" fmla="*/ 1205920 w 3058854"/>
              <a:gd name="connsiteY136" fmla="*/ 56901 h 929568"/>
              <a:gd name="connsiteX137" fmla="*/ 1041886 w 3058854"/>
              <a:gd name="connsiteY137" fmla="*/ 192123 h 929568"/>
              <a:gd name="connsiteX138" fmla="*/ 1041886 w 3058854"/>
              <a:gd name="connsiteY138" fmla="*/ 499161 h 929568"/>
              <a:gd name="connsiteX139" fmla="*/ 1229312 w 3058854"/>
              <a:gd name="connsiteY139" fmla="*/ 499161 h 929568"/>
              <a:gd name="connsiteX140" fmla="*/ 1322154 w 3058854"/>
              <a:gd name="connsiteY140" fmla="*/ 422687 h 929568"/>
              <a:gd name="connsiteX141" fmla="*/ 1322154 w 3058854"/>
              <a:gd name="connsiteY141" fmla="*/ 151099 h 929568"/>
              <a:gd name="connsiteX142" fmla="*/ 684759 w 3058854"/>
              <a:gd name="connsiteY142" fmla="*/ 56901 h 929568"/>
              <a:gd name="connsiteX143" fmla="*/ 521015 w 3058854"/>
              <a:gd name="connsiteY143" fmla="*/ 192123 h 929568"/>
              <a:gd name="connsiteX144" fmla="*/ 521015 w 3058854"/>
              <a:gd name="connsiteY144" fmla="*/ 499161 h 929568"/>
              <a:gd name="connsiteX145" fmla="*/ 708296 w 3058854"/>
              <a:gd name="connsiteY145" fmla="*/ 499161 h 929568"/>
              <a:gd name="connsiteX146" fmla="*/ 801573 w 3058854"/>
              <a:gd name="connsiteY146" fmla="*/ 422687 h 929568"/>
              <a:gd name="connsiteX147" fmla="*/ 801573 w 3058854"/>
              <a:gd name="connsiteY147" fmla="*/ 151099 h 929568"/>
              <a:gd name="connsiteX148" fmla="*/ 5264 w 3058854"/>
              <a:gd name="connsiteY148" fmla="*/ 0 h 929568"/>
              <a:gd name="connsiteX149" fmla="*/ 3053264 w 3058854"/>
              <a:gd name="connsiteY149" fmla="*/ 0 h 929568"/>
              <a:gd name="connsiteX150" fmla="*/ 3053264 w 3058854"/>
              <a:gd name="connsiteY150" fmla="*/ 600261 h 929568"/>
              <a:gd name="connsiteX151" fmla="*/ 3029330 w 3058854"/>
              <a:gd name="connsiteY151" fmla="*/ 580923 h 929568"/>
              <a:gd name="connsiteX152" fmla="*/ 2865150 w 3058854"/>
              <a:gd name="connsiteY152" fmla="*/ 715859 h 929568"/>
              <a:gd name="connsiteX153" fmla="*/ 2865150 w 3058854"/>
              <a:gd name="connsiteY153" fmla="*/ 927801 h 929568"/>
              <a:gd name="connsiteX154" fmla="*/ 2624547 w 3058854"/>
              <a:gd name="connsiteY154" fmla="*/ 927801 h 929568"/>
              <a:gd name="connsiteX155" fmla="*/ 2624547 w 3058854"/>
              <a:gd name="connsiteY155" fmla="*/ 674835 h 929568"/>
              <a:gd name="connsiteX156" fmla="*/ 2508314 w 3058854"/>
              <a:gd name="connsiteY156" fmla="*/ 580923 h 929568"/>
              <a:gd name="connsiteX157" fmla="*/ 2344134 w 3058854"/>
              <a:gd name="connsiteY157" fmla="*/ 715859 h 929568"/>
              <a:gd name="connsiteX158" fmla="*/ 2344134 w 3058854"/>
              <a:gd name="connsiteY158" fmla="*/ 927801 h 929568"/>
              <a:gd name="connsiteX159" fmla="*/ 2103676 w 3058854"/>
              <a:gd name="connsiteY159" fmla="*/ 927801 h 929568"/>
              <a:gd name="connsiteX160" fmla="*/ 2103676 w 3058854"/>
              <a:gd name="connsiteY160" fmla="*/ 674835 h 929568"/>
              <a:gd name="connsiteX161" fmla="*/ 1987443 w 3058854"/>
              <a:gd name="connsiteY161" fmla="*/ 580923 h 929568"/>
              <a:gd name="connsiteX162" fmla="*/ 1823118 w 3058854"/>
              <a:gd name="connsiteY162" fmla="*/ 715859 h 929568"/>
              <a:gd name="connsiteX163" fmla="*/ 1823118 w 3058854"/>
              <a:gd name="connsiteY163" fmla="*/ 927801 h 929568"/>
              <a:gd name="connsiteX164" fmla="*/ 1582661 w 3058854"/>
              <a:gd name="connsiteY164" fmla="*/ 927801 h 929568"/>
              <a:gd name="connsiteX165" fmla="*/ 1582661 w 3058854"/>
              <a:gd name="connsiteY165" fmla="*/ 674835 h 929568"/>
              <a:gd name="connsiteX166" fmla="*/ 1466428 w 3058854"/>
              <a:gd name="connsiteY166" fmla="*/ 580923 h 929568"/>
              <a:gd name="connsiteX167" fmla="*/ 1302103 w 3058854"/>
              <a:gd name="connsiteY167" fmla="*/ 715859 h 929568"/>
              <a:gd name="connsiteX168" fmla="*/ 1302103 w 3058854"/>
              <a:gd name="connsiteY168" fmla="*/ 927801 h 929568"/>
              <a:gd name="connsiteX169" fmla="*/ 1061645 w 3058854"/>
              <a:gd name="connsiteY169" fmla="*/ 927801 h 929568"/>
              <a:gd name="connsiteX170" fmla="*/ 1061645 w 3058854"/>
              <a:gd name="connsiteY170" fmla="*/ 674835 h 929568"/>
              <a:gd name="connsiteX171" fmla="*/ 945411 w 3058854"/>
              <a:gd name="connsiteY171" fmla="*/ 580923 h 929568"/>
              <a:gd name="connsiteX172" fmla="*/ 781232 w 3058854"/>
              <a:gd name="connsiteY172" fmla="*/ 715859 h 929568"/>
              <a:gd name="connsiteX173" fmla="*/ 781232 w 3058854"/>
              <a:gd name="connsiteY173" fmla="*/ 927801 h 929568"/>
              <a:gd name="connsiteX174" fmla="*/ 540775 w 3058854"/>
              <a:gd name="connsiteY174" fmla="*/ 927801 h 929568"/>
              <a:gd name="connsiteX175" fmla="*/ 540775 w 3058854"/>
              <a:gd name="connsiteY175" fmla="*/ 674835 h 929568"/>
              <a:gd name="connsiteX176" fmla="*/ 424542 w 3058854"/>
              <a:gd name="connsiteY176" fmla="*/ 580923 h 929568"/>
              <a:gd name="connsiteX177" fmla="*/ 260217 w 3058854"/>
              <a:gd name="connsiteY177" fmla="*/ 715859 h 929568"/>
              <a:gd name="connsiteX178" fmla="*/ 260217 w 3058854"/>
              <a:gd name="connsiteY178" fmla="*/ 927801 h 929568"/>
              <a:gd name="connsiteX179" fmla="*/ 5264 w 3058854"/>
              <a:gd name="connsiteY179" fmla="*/ 927801 h 929568"/>
              <a:gd name="connsiteX180" fmla="*/ 5264 w 3058854"/>
              <a:gd name="connsiteY180" fmla="*/ 499161 h 929568"/>
              <a:gd name="connsiteX181" fmla="*/ 187281 w 3058854"/>
              <a:gd name="connsiteY181" fmla="*/ 499161 h 929568"/>
              <a:gd name="connsiteX182" fmla="*/ 280558 w 3058854"/>
              <a:gd name="connsiteY182" fmla="*/ 422687 h 929568"/>
              <a:gd name="connsiteX183" fmla="*/ 280558 w 3058854"/>
              <a:gd name="connsiteY183" fmla="*/ 151099 h 929568"/>
              <a:gd name="connsiteX184" fmla="*/ 163744 w 3058854"/>
              <a:gd name="connsiteY184" fmla="*/ 56901 h 929568"/>
              <a:gd name="connsiteX185" fmla="*/ 5264 w 3058854"/>
              <a:gd name="connsiteY185" fmla="*/ 187776 h 92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3058854" h="929568">
                <a:moveTo>
                  <a:pt x="2865150" y="927801"/>
                </a:moveTo>
                <a:lnTo>
                  <a:pt x="2885770" y="927801"/>
                </a:lnTo>
                <a:lnTo>
                  <a:pt x="2885774" y="929568"/>
                </a:lnTo>
                <a:lnTo>
                  <a:pt x="2865150" y="929568"/>
                </a:lnTo>
                <a:close/>
                <a:moveTo>
                  <a:pt x="2604206" y="927801"/>
                </a:moveTo>
                <a:lnTo>
                  <a:pt x="2624547" y="927801"/>
                </a:lnTo>
                <a:lnTo>
                  <a:pt x="2624547" y="929568"/>
                </a:lnTo>
                <a:lnTo>
                  <a:pt x="2604206" y="929568"/>
                </a:lnTo>
                <a:close/>
                <a:moveTo>
                  <a:pt x="2344134" y="927801"/>
                </a:moveTo>
                <a:lnTo>
                  <a:pt x="2364793" y="927801"/>
                </a:lnTo>
                <a:lnTo>
                  <a:pt x="2364796" y="929568"/>
                </a:lnTo>
                <a:lnTo>
                  <a:pt x="2344134" y="929568"/>
                </a:lnTo>
                <a:close/>
                <a:moveTo>
                  <a:pt x="2083335" y="927801"/>
                </a:moveTo>
                <a:lnTo>
                  <a:pt x="2103676" y="927801"/>
                </a:lnTo>
                <a:lnTo>
                  <a:pt x="2103676" y="929568"/>
                </a:lnTo>
                <a:lnTo>
                  <a:pt x="2083335" y="929568"/>
                </a:lnTo>
                <a:close/>
                <a:moveTo>
                  <a:pt x="1823118" y="927801"/>
                </a:moveTo>
                <a:lnTo>
                  <a:pt x="1843777" y="927801"/>
                </a:lnTo>
                <a:lnTo>
                  <a:pt x="1843780" y="929568"/>
                </a:lnTo>
                <a:lnTo>
                  <a:pt x="1823118" y="929568"/>
                </a:lnTo>
                <a:close/>
                <a:moveTo>
                  <a:pt x="1562030" y="927801"/>
                </a:moveTo>
                <a:lnTo>
                  <a:pt x="1582661" y="927801"/>
                </a:lnTo>
                <a:lnTo>
                  <a:pt x="1582661" y="929568"/>
                </a:lnTo>
                <a:lnTo>
                  <a:pt x="1562030" y="929568"/>
                </a:lnTo>
                <a:close/>
                <a:moveTo>
                  <a:pt x="1302103" y="927801"/>
                </a:moveTo>
                <a:lnTo>
                  <a:pt x="1322153" y="927801"/>
                </a:lnTo>
                <a:lnTo>
                  <a:pt x="1322153" y="929568"/>
                </a:lnTo>
                <a:lnTo>
                  <a:pt x="1302103" y="929568"/>
                </a:lnTo>
                <a:close/>
                <a:moveTo>
                  <a:pt x="1041304" y="927801"/>
                </a:moveTo>
                <a:lnTo>
                  <a:pt x="1061645" y="927801"/>
                </a:lnTo>
                <a:lnTo>
                  <a:pt x="1061645" y="929568"/>
                </a:lnTo>
                <a:lnTo>
                  <a:pt x="1041304" y="929568"/>
                </a:lnTo>
                <a:close/>
                <a:moveTo>
                  <a:pt x="781232" y="927801"/>
                </a:moveTo>
                <a:lnTo>
                  <a:pt x="801891" y="927801"/>
                </a:lnTo>
                <a:lnTo>
                  <a:pt x="801894" y="929568"/>
                </a:lnTo>
                <a:lnTo>
                  <a:pt x="781232" y="929568"/>
                </a:lnTo>
                <a:close/>
                <a:moveTo>
                  <a:pt x="520434" y="927801"/>
                </a:moveTo>
                <a:lnTo>
                  <a:pt x="540775" y="927801"/>
                </a:lnTo>
                <a:lnTo>
                  <a:pt x="540775" y="929568"/>
                </a:lnTo>
                <a:lnTo>
                  <a:pt x="520434" y="929568"/>
                </a:lnTo>
                <a:close/>
                <a:moveTo>
                  <a:pt x="260217" y="927801"/>
                </a:moveTo>
                <a:lnTo>
                  <a:pt x="280876" y="927801"/>
                </a:lnTo>
                <a:lnTo>
                  <a:pt x="280879" y="929568"/>
                </a:lnTo>
                <a:lnTo>
                  <a:pt x="260217" y="929568"/>
                </a:lnTo>
                <a:close/>
                <a:moveTo>
                  <a:pt x="3029039" y="606652"/>
                </a:moveTo>
                <a:lnTo>
                  <a:pt x="3053264" y="626165"/>
                </a:lnTo>
                <a:lnTo>
                  <a:pt x="3053264" y="927801"/>
                </a:lnTo>
                <a:lnTo>
                  <a:pt x="2885770" y="927801"/>
                </a:lnTo>
                <a:lnTo>
                  <a:pt x="2885346" y="725151"/>
                </a:lnTo>
                <a:close/>
                <a:moveTo>
                  <a:pt x="2508023" y="606652"/>
                </a:moveTo>
                <a:lnTo>
                  <a:pt x="2604206" y="684127"/>
                </a:lnTo>
                <a:lnTo>
                  <a:pt x="2604206" y="927801"/>
                </a:lnTo>
                <a:lnTo>
                  <a:pt x="2364793" y="927801"/>
                </a:lnTo>
                <a:lnTo>
                  <a:pt x="2364475" y="725151"/>
                </a:lnTo>
                <a:close/>
                <a:moveTo>
                  <a:pt x="1987007" y="606652"/>
                </a:moveTo>
                <a:lnTo>
                  <a:pt x="2083335" y="684127"/>
                </a:lnTo>
                <a:lnTo>
                  <a:pt x="2083335" y="927801"/>
                </a:lnTo>
                <a:lnTo>
                  <a:pt x="1843777" y="927801"/>
                </a:lnTo>
                <a:lnTo>
                  <a:pt x="1843459" y="725151"/>
                </a:lnTo>
                <a:close/>
                <a:moveTo>
                  <a:pt x="1465701" y="606652"/>
                </a:moveTo>
                <a:lnTo>
                  <a:pt x="1562030" y="684127"/>
                </a:lnTo>
                <a:lnTo>
                  <a:pt x="1562030" y="927801"/>
                </a:lnTo>
                <a:lnTo>
                  <a:pt x="1322153" y="927801"/>
                </a:lnTo>
                <a:lnTo>
                  <a:pt x="1322153" y="725151"/>
                </a:lnTo>
                <a:close/>
                <a:moveTo>
                  <a:pt x="945121" y="606652"/>
                </a:moveTo>
                <a:lnTo>
                  <a:pt x="1041304" y="684127"/>
                </a:lnTo>
                <a:lnTo>
                  <a:pt x="1041304" y="927801"/>
                </a:lnTo>
                <a:lnTo>
                  <a:pt x="801891" y="927801"/>
                </a:lnTo>
                <a:lnTo>
                  <a:pt x="801573" y="725151"/>
                </a:lnTo>
                <a:close/>
                <a:moveTo>
                  <a:pt x="424106" y="606652"/>
                </a:moveTo>
                <a:lnTo>
                  <a:pt x="520434" y="684127"/>
                </a:lnTo>
                <a:lnTo>
                  <a:pt x="520434" y="927801"/>
                </a:lnTo>
                <a:lnTo>
                  <a:pt x="280876" y="927801"/>
                </a:lnTo>
                <a:lnTo>
                  <a:pt x="280558" y="725151"/>
                </a:lnTo>
                <a:close/>
                <a:moveTo>
                  <a:pt x="3053264" y="600261"/>
                </a:moveTo>
                <a:lnTo>
                  <a:pt x="3058854" y="604778"/>
                </a:lnTo>
                <a:lnTo>
                  <a:pt x="3058854" y="630668"/>
                </a:lnTo>
                <a:lnTo>
                  <a:pt x="3053264" y="626165"/>
                </a:lnTo>
                <a:close/>
                <a:moveTo>
                  <a:pt x="5264" y="187776"/>
                </a:moveTo>
                <a:lnTo>
                  <a:pt x="5264" y="499161"/>
                </a:lnTo>
                <a:lnTo>
                  <a:pt x="0" y="499161"/>
                </a:lnTo>
                <a:lnTo>
                  <a:pt x="0" y="192123"/>
                </a:lnTo>
                <a:close/>
                <a:moveTo>
                  <a:pt x="2247806" y="82916"/>
                </a:moveTo>
                <a:lnTo>
                  <a:pt x="2344134" y="160390"/>
                </a:lnTo>
                <a:lnTo>
                  <a:pt x="2344134" y="413253"/>
                </a:lnTo>
                <a:lnTo>
                  <a:pt x="2264515" y="479149"/>
                </a:lnTo>
                <a:lnTo>
                  <a:pt x="2104258" y="479149"/>
                </a:lnTo>
                <a:lnTo>
                  <a:pt x="2104258" y="201415"/>
                </a:lnTo>
                <a:close/>
                <a:moveTo>
                  <a:pt x="1205920" y="82916"/>
                </a:moveTo>
                <a:lnTo>
                  <a:pt x="1302103" y="160390"/>
                </a:lnTo>
                <a:lnTo>
                  <a:pt x="1302103" y="413253"/>
                </a:lnTo>
                <a:lnTo>
                  <a:pt x="1222629" y="479149"/>
                </a:lnTo>
                <a:lnTo>
                  <a:pt x="1062227" y="479149"/>
                </a:lnTo>
                <a:lnTo>
                  <a:pt x="1062227" y="201415"/>
                </a:lnTo>
                <a:close/>
                <a:moveTo>
                  <a:pt x="684904" y="82916"/>
                </a:moveTo>
                <a:lnTo>
                  <a:pt x="781232" y="160390"/>
                </a:lnTo>
                <a:lnTo>
                  <a:pt x="781232" y="413253"/>
                </a:lnTo>
                <a:lnTo>
                  <a:pt x="701612" y="479149"/>
                </a:lnTo>
                <a:lnTo>
                  <a:pt x="541356" y="479149"/>
                </a:lnTo>
                <a:lnTo>
                  <a:pt x="541356" y="201415"/>
                </a:lnTo>
                <a:close/>
                <a:moveTo>
                  <a:pt x="163889" y="82916"/>
                </a:moveTo>
                <a:lnTo>
                  <a:pt x="260217" y="160390"/>
                </a:lnTo>
                <a:lnTo>
                  <a:pt x="260217" y="413253"/>
                </a:lnTo>
                <a:lnTo>
                  <a:pt x="180743" y="479149"/>
                </a:lnTo>
                <a:lnTo>
                  <a:pt x="20341" y="479149"/>
                </a:lnTo>
                <a:lnTo>
                  <a:pt x="20341" y="201415"/>
                </a:lnTo>
                <a:close/>
                <a:moveTo>
                  <a:pt x="2768821" y="82915"/>
                </a:moveTo>
                <a:lnTo>
                  <a:pt x="2865149" y="160390"/>
                </a:lnTo>
                <a:lnTo>
                  <a:pt x="2865149" y="413252"/>
                </a:lnTo>
                <a:lnTo>
                  <a:pt x="2785530" y="479148"/>
                </a:lnTo>
                <a:lnTo>
                  <a:pt x="2625273" y="479148"/>
                </a:lnTo>
                <a:lnTo>
                  <a:pt x="2625273" y="201414"/>
                </a:lnTo>
                <a:close/>
                <a:moveTo>
                  <a:pt x="1727226" y="82915"/>
                </a:moveTo>
                <a:lnTo>
                  <a:pt x="1823554" y="160390"/>
                </a:lnTo>
                <a:lnTo>
                  <a:pt x="1823554" y="413252"/>
                </a:lnTo>
                <a:lnTo>
                  <a:pt x="1743498" y="479148"/>
                </a:lnTo>
                <a:lnTo>
                  <a:pt x="1583678" y="479148"/>
                </a:lnTo>
                <a:lnTo>
                  <a:pt x="1583678" y="201414"/>
                </a:lnTo>
                <a:close/>
                <a:moveTo>
                  <a:pt x="2769112" y="57186"/>
                </a:moveTo>
                <a:lnTo>
                  <a:pt x="2604932" y="192122"/>
                </a:lnTo>
                <a:lnTo>
                  <a:pt x="2604932" y="499160"/>
                </a:lnTo>
                <a:lnTo>
                  <a:pt x="2792213" y="499160"/>
                </a:lnTo>
                <a:lnTo>
                  <a:pt x="2885345" y="422687"/>
                </a:lnTo>
                <a:lnTo>
                  <a:pt x="2885345" y="151098"/>
                </a:lnTo>
                <a:close/>
                <a:moveTo>
                  <a:pt x="1727226" y="57186"/>
                </a:moveTo>
                <a:lnTo>
                  <a:pt x="1562901" y="192122"/>
                </a:lnTo>
                <a:lnTo>
                  <a:pt x="1562901" y="499160"/>
                </a:lnTo>
                <a:lnTo>
                  <a:pt x="1750182" y="499160"/>
                </a:lnTo>
                <a:lnTo>
                  <a:pt x="1843459" y="422687"/>
                </a:lnTo>
                <a:lnTo>
                  <a:pt x="1843459" y="151098"/>
                </a:lnTo>
                <a:close/>
                <a:moveTo>
                  <a:pt x="2247661" y="56901"/>
                </a:moveTo>
                <a:lnTo>
                  <a:pt x="2083917" y="192123"/>
                </a:lnTo>
                <a:lnTo>
                  <a:pt x="2083917" y="499161"/>
                </a:lnTo>
                <a:lnTo>
                  <a:pt x="2271198" y="499161"/>
                </a:lnTo>
                <a:lnTo>
                  <a:pt x="2364475" y="422687"/>
                </a:lnTo>
                <a:lnTo>
                  <a:pt x="2364475" y="151099"/>
                </a:lnTo>
                <a:close/>
                <a:moveTo>
                  <a:pt x="1205920" y="56901"/>
                </a:moveTo>
                <a:lnTo>
                  <a:pt x="1041886" y="192123"/>
                </a:lnTo>
                <a:lnTo>
                  <a:pt x="1041886" y="499161"/>
                </a:lnTo>
                <a:lnTo>
                  <a:pt x="1229312" y="499161"/>
                </a:lnTo>
                <a:lnTo>
                  <a:pt x="1322154" y="422687"/>
                </a:lnTo>
                <a:lnTo>
                  <a:pt x="1322154" y="151099"/>
                </a:lnTo>
                <a:close/>
                <a:moveTo>
                  <a:pt x="684759" y="56901"/>
                </a:moveTo>
                <a:lnTo>
                  <a:pt x="521015" y="192123"/>
                </a:lnTo>
                <a:lnTo>
                  <a:pt x="521015" y="499161"/>
                </a:lnTo>
                <a:lnTo>
                  <a:pt x="708296" y="499161"/>
                </a:lnTo>
                <a:lnTo>
                  <a:pt x="801573" y="422687"/>
                </a:lnTo>
                <a:lnTo>
                  <a:pt x="801573" y="151099"/>
                </a:lnTo>
                <a:close/>
                <a:moveTo>
                  <a:pt x="5264" y="0"/>
                </a:moveTo>
                <a:lnTo>
                  <a:pt x="3053264" y="0"/>
                </a:lnTo>
                <a:lnTo>
                  <a:pt x="3053264" y="600261"/>
                </a:lnTo>
                <a:lnTo>
                  <a:pt x="3029330" y="580923"/>
                </a:lnTo>
                <a:lnTo>
                  <a:pt x="2865150" y="715859"/>
                </a:lnTo>
                <a:lnTo>
                  <a:pt x="2865150" y="927801"/>
                </a:lnTo>
                <a:lnTo>
                  <a:pt x="2624547" y="927801"/>
                </a:lnTo>
                <a:lnTo>
                  <a:pt x="2624547" y="674835"/>
                </a:lnTo>
                <a:lnTo>
                  <a:pt x="2508314" y="580923"/>
                </a:lnTo>
                <a:lnTo>
                  <a:pt x="2344134" y="715859"/>
                </a:lnTo>
                <a:lnTo>
                  <a:pt x="2344134" y="927801"/>
                </a:lnTo>
                <a:lnTo>
                  <a:pt x="2103676" y="927801"/>
                </a:lnTo>
                <a:lnTo>
                  <a:pt x="2103676" y="674835"/>
                </a:lnTo>
                <a:lnTo>
                  <a:pt x="1987443" y="580923"/>
                </a:lnTo>
                <a:lnTo>
                  <a:pt x="1823118" y="715859"/>
                </a:lnTo>
                <a:lnTo>
                  <a:pt x="1823118" y="927801"/>
                </a:lnTo>
                <a:lnTo>
                  <a:pt x="1582661" y="927801"/>
                </a:lnTo>
                <a:lnTo>
                  <a:pt x="1582661" y="674835"/>
                </a:lnTo>
                <a:lnTo>
                  <a:pt x="1466428" y="580923"/>
                </a:lnTo>
                <a:lnTo>
                  <a:pt x="1302103" y="715859"/>
                </a:lnTo>
                <a:lnTo>
                  <a:pt x="1302103" y="927801"/>
                </a:lnTo>
                <a:lnTo>
                  <a:pt x="1061645" y="927801"/>
                </a:lnTo>
                <a:lnTo>
                  <a:pt x="1061645" y="674835"/>
                </a:lnTo>
                <a:lnTo>
                  <a:pt x="945411" y="580923"/>
                </a:lnTo>
                <a:lnTo>
                  <a:pt x="781232" y="715859"/>
                </a:lnTo>
                <a:lnTo>
                  <a:pt x="781232" y="927801"/>
                </a:lnTo>
                <a:lnTo>
                  <a:pt x="540775" y="927801"/>
                </a:lnTo>
                <a:lnTo>
                  <a:pt x="540775" y="674835"/>
                </a:lnTo>
                <a:lnTo>
                  <a:pt x="424542" y="580923"/>
                </a:lnTo>
                <a:lnTo>
                  <a:pt x="260217" y="715859"/>
                </a:lnTo>
                <a:lnTo>
                  <a:pt x="260217" y="927801"/>
                </a:lnTo>
                <a:lnTo>
                  <a:pt x="5264" y="927801"/>
                </a:lnTo>
                <a:lnTo>
                  <a:pt x="5264" y="499161"/>
                </a:lnTo>
                <a:lnTo>
                  <a:pt x="187281" y="499161"/>
                </a:lnTo>
                <a:lnTo>
                  <a:pt x="280558" y="422687"/>
                </a:lnTo>
                <a:lnTo>
                  <a:pt x="280558" y="151099"/>
                </a:lnTo>
                <a:lnTo>
                  <a:pt x="163744" y="56901"/>
                </a:lnTo>
                <a:lnTo>
                  <a:pt x="5264" y="187776"/>
                </a:lnTo>
                <a:close/>
              </a:path>
            </a:pathLst>
          </a:custGeom>
          <a:solidFill>
            <a:schemeClr val="accent2"/>
          </a:solidFill>
          <a:ln w="13668" cap="flat">
            <a:noFill/>
            <a:prstDash val="solid"/>
            <a:miter/>
          </a:ln>
        </p:spPr>
        <p:txBody>
          <a:bodyPr wrap="square" rtlCol="0" anchor="ctr">
            <a:noAutofit/>
          </a:bodyPr>
          <a:lstStyle/>
          <a:p>
            <a:endParaRPr lang="fi-FI"/>
          </a:p>
        </p:txBody>
      </p:sp>
      <p:sp>
        <p:nvSpPr>
          <p:cNvPr id="29" name="Suorakulmio 28">
            <a:extLst>
              <a:ext uri="{FF2B5EF4-FFF2-40B4-BE49-F238E27FC236}">
                <a16:creationId xmlns:a16="http://schemas.microsoft.com/office/drawing/2014/main" id="{42D56245-2BA4-4BA8-9080-D9E6949E151A}"/>
              </a:ext>
            </a:extLst>
          </p:cNvPr>
          <p:cNvSpPr/>
          <p:nvPr/>
        </p:nvSpPr>
        <p:spPr bwMode="hidden">
          <a:xfrm>
            <a:off x="9146454" y="5930198"/>
            <a:ext cx="3060000" cy="927802"/>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 name="Päivämäärän paikkamerkki 2">
            <a:extLst>
              <a:ext uri="{FF2B5EF4-FFF2-40B4-BE49-F238E27FC236}">
                <a16:creationId xmlns:a16="http://schemas.microsoft.com/office/drawing/2014/main" id="{F5B65B6B-B873-4044-B697-B6E3454C030D}"/>
              </a:ext>
            </a:extLst>
          </p:cNvPr>
          <p:cNvSpPr>
            <a:spLocks noGrp="1"/>
          </p:cNvSpPr>
          <p:nvPr>
            <p:ph type="dt" sz="half" idx="10"/>
          </p:nvPr>
        </p:nvSpPr>
        <p:spPr/>
        <p:txBody>
          <a:bodyPr/>
          <a:lstStyle>
            <a:lvl1pPr>
              <a:defRPr>
                <a:noFill/>
              </a:defRPr>
            </a:lvl1pPr>
          </a:lstStyle>
          <a:p>
            <a:fld id="{9C61CAD7-6A44-420D-81D1-49884CF9A991}" type="datetime1">
              <a:rPr lang="fi-FI" smtClean="0"/>
              <a:t>9.5.2022</a:t>
            </a:fld>
            <a:endParaRPr lang="fi-FI"/>
          </a:p>
        </p:txBody>
      </p:sp>
      <p:sp>
        <p:nvSpPr>
          <p:cNvPr id="34" name="Tekstiruutu 33">
            <a:extLst>
              <a:ext uri="{FF2B5EF4-FFF2-40B4-BE49-F238E27FC236}">
                <a16:creationId xmlns:a16="http://schemas.microsoft.com/office/drawing/2014/main" id="{1F6EAF03-9286-4B3A-B274-19E0BE549069}"/>
              </a:ext>
            </a:extLst>
          </p:cNvPr>
          <p:cNvSpPr txBox="1"/>
          <p:nvPr/>
        </p:nvSpPr>
        <p:spPr bwMode="white">
          <a:xfrm>
            <a:off x="0" y="5929200"/>
            <a:ext cx="6120000" cy="928800"/>
          </a:xfrm>
          <a:prstGeom prst="rect">
            <a:avLst/>
          </a:prstGeom>
          <a:solidFill>
            <a:schemeClr val="bg1"/>
          </a:solidFill>
        </p:spPr>
        <p:txBody>
          <a:bodyPr wrap="square" rtlCol="0" anchor="ctr">
            <a:noAutofit/>
          </a:bodyPr>
          <a:lstStyle/>
          <a:p>
            <a:pPr algn="ctr"/>
            <a:r>
              <a:rPr lang="fi-FI" sz="2800" spc="300" baseline="0" dirty="0">
                <a:solidFill>
                  <a:srgbClr val="003479"/>
                </a:solidFill>
              </a:rPr>
              <a:t>dvv.fi</a:t>
            </a:r>
          </a:p>
        </p:txBody>
      </p:sp>
      <p:sp>
        <p:nvSpPr>
          <p:cNvPr id="4" name="Alatunnisteen paikkamerkki 3">
            <a:extLst>
              <a:ext uri="{FF2B5EF4-FFF2-40B4-BE49-F238E27FC236}">
                <a16:creationId xmlns:a16="http://schemas.microsoft.com/office/drawing/2014/main" id="{2C9AB2CB-A76C-46BA-BEC2-2F71E558BAD2}"/>
              </a:ext>
            </a:extLst>
          </p:cNvPr>
          <p:cNvSpPr>
            <a:spLocks noGrp="1"/>
          </p:cNvSpPr>
          <p:nvPr>
            <p:ph type="ftr" sz="quarter" idx="11"/>
          </p:nvPr>
        </p:nvSpPr>
        <p:spPr/>
        <p:txBody>
          <a:bodyPr/>
          <a:lstStyle>
            <a:lvl1pPr>
              <a:defRPr>
                <a:noFill/>
              </a:defRPr>
            </a:lvl1pPr>
          </a:lstStyle>
          <a:p>
            <a:r>
              <a:rPr lang="fi-FI"/>
              <a:t>[Esittäjä, Esityksen nimi]</a:t>
            </a:r>
          </a:p>
        </p:txBody>
      </p:sp>
      <p:sp>
        <p:nvSpPr>
          <p:cNvPr id="5" name="Dian numeron paikkamerkki 4">
            <a:extLst>
              <a:ext uri="{FF2B5EF4-FFF2-40B4-BE49-F238E27FC236}">
                <a16:creationId xmlns:a16="http://schemas.microsoft.com/office/drawing/2014/main" id="{C97A2FB5-9A41-422B-9CB8-63068D8F009A}"/>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56995913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p:cSld name="Aloitus/Lopetus 2">
    <p:spTree>
      <p:nvGrpSpPr>
        <p:cNvPr id="1" name=""/>
        <p:cNvGrpSpPr/>
        <p:nvPr/>
      </p:nvGrpSpPr>
      <p:grpSpPr>
        <a:xfrm>
          <a:off x="0" y="0"/>
          <a:ext cx="0" cy="0"/>
          <a:chOff x="0" y="0"/>
          <a:chExt cx="0" cy="0"/>
        </a:xfrm>
      </p:grpSpPr>
      <p:sp>
        <p:nvSpPr>
          <p:cNvPr id="12" name="Vapaamuotoinen: Muoto 11">
            <a:extLst>
              <a:ext uri="{FF2B5EF4-FFF2-40B4-BE49-F238E27FC236}">
                <a16:creationId xmlns:a16="http://schemas.microsoft.com/office/drawing/2014/main" id="{FA43DC77-9C6F-421F-BC8B-2D4CD58983BE}"/>
              </a:ext>
            </a:extLst>
          </p:cNvPr>
          <p:cNvSpPr/>
          <p:nvPr/>
        </p:nvSpPr>
        <p:spPr bwMode="hidden">
          <a:xfrm>
            <a:off x="6087620" y="5930582"/>
            <a:ext cx="3058854" cy="929568"/>
          </a:xfrm>
          <a:custGeom>
            <a:avLst/>
            <a:gdLst>
              <a:gd name="connsiteX0" fmla="*/ 2865150 w 3058854"/>
              <a:gd name="connsiteY0" fmla="*/ 927801 h 929568"/>
              <a:gd name="connsiteX1" fmla="*/ 2885770 w 3058854"/>
              <a:gd name="connsiteY1" fmla="*/ 927801 h 929568"/>
              <a:gd name="connsiteX2" fmla="*/ 2885774 w 3058854"/>
              <a:gd name="connsiteY2" fmla="*/ 929568 h 929568"/>
              <a:gd name="connsiteX3" fmla="*/ 2865150 w 3058854"/>
              <a:gd name="connsiteY3" fmla="*/ 929568 h 929568"/>
              <a:gd name="connsiteX4" fmla="*/ 2604206 w 3058854"/>
              <a:gd name="connsiteY4" fmla="*/ 927801 h 929568"/>
              <a:gd name="connsiteX5" fmla="*/ 2624547 w 3058854"/>
              <a:gd name="connsiteY5" fmla="*/ 927801 h 929568"/>
              <a:gd name="connsiteX6" fmla="*/ 2624547 w 3058854"/>
              <a:gd name="connsiteY6" fmla="*/ 929568 h 929568"/>
              <a:gd name="connsiteX7" fmla="*/ 2604206 w 3058854"/>
              <a:gd name="connsiteY7" fmla="*/ 929568 h 929568"/>
              <a:gd name="connsiteX8" fmla="*/ 2344134 w 3058854"/>
              <a:gd name="connsiteY8" fmla="*/ 927801 h 929568"/>
              <a:gd name="connsiteX9" fmla="*/ 2364793 w 3058854"/>
              <a:gd name="connsiteY9" fmla="*/ 927801 h 929568"/>
              <a:gd name="connsiteX10" fmla="*/ 2364796 w 3058854"/>
              <a:gd name="connsiteY10" fmla="*/ 929568 h 929568"/>
              <a:gd name="connsiteX11" fmla="*/ 2344134 w 3058854"/>
              <a:gd name="connsiteY11" fmla="*/ 929568 h 929568"/>
              <a:gd name="connsiteX12" fmla="*/ 2083335 w 3058854"/>
              <a:gd name="connsiteY12" fmla="*/ 927801 h 929568"/>
              <a:gd name="connsiteX13" fmla="*/ 2103676 w 3058854"/>
              <a:gd name="connsiteY13" fmla="*/ 927801 h 929568"/>
              <a:gd name="connsiteX14" fmla="*/ 2103676 w 3058854"/>
              <a:gd name="connsiteY14" fmla="*/ 929568 h 929568"/>
              <a:gd name="connsiteX15" fmla="*/ 2083335 w 3058854"/>
              <a:gd name="connsiteY15" fmla="*/ 929568 h 929568"/>
              <a:gd name="connsiteX16" fmla="*/ 1823118 w 3058854"/>
              <a:gd name="connsiteY16" fmla="*/ 927801 h 929568"/>
              <a:gd name="connsiteX17" fmla="*/ 1843777 w 3058854"/>
              <a:gd name="connsiteY17" fmla="*/ 927801 h 929568"/>
              <a:gd name="connsiteX18" fmla="*/ 1843780 w 3058854"/>
              <a:gd name="connsiteY18" fmla="*/ 929568 h 929568"/>
              <a:gd name="connsiteX19" fmla="*/ 1823118 w 3058854"/>
              <a:gd name="connsiteY19" fmla="*/ 929568 h 929568"/>
              <a:gd name="connsiteX20" fmla="*/ 1562030 w 3058854"/>
              <a:gd name="connsiteY20" fmla="*/ 927801 h 929568"/>
              <a:gd name="connsiteX21" fmla="*/ 1582661 w 3058854"/>
              <a:gd name="connsiteY21" fmla="*/ 927801 h 929568"/>
              <a:gd name="connsiteX22" fmla="*/ 1582661 w 3058854"/>
              <a:gd name="connsiteY22" fmla="*/ 929568 h 929568"/>
              <a:gd name="connsiteX23" fmla="*/ 1562030 w 3058854"/>
              <a:gd name="connsiteY23" fmla="*/ 929568 h 929568"/>
              <a:gd name="connsiteX24" fmla="*/ 1302103 w 3058854"/>
              <a:gd name="connsiteY24" fmla="*/ 927801 h 929568"/>
              <a:gd name="connsiteX25" fmla="*/ 1322153 w 3058854"/>
              <a:gd name="connsiteY25" fmla="*/ 927801 h 929568"/>
              <a:gd name="connsiteX26" fmla="*/ 1322153 w 3058854"/>
              <a:gd name="connsiteY26" fmla="*/ 929568 h 929568"/>
              <a:gd name="connsiteX27" fmla="*/ 1302103 w 3058854"/>
              <a:gd name="connsiteY27" fmla="*/ 929568 h 929568"/>
              <a:gd name="connsiteX28" fmla="*/ 1041304 w 3058854"/>
              <a:gd name="connsiteY28" fmla="*/ 927801 h 929568"/>
              <a:gd name="connsiteX29" fmla="*/ 1061645 w 3058854"/>
              <a:gd name="connsiteY29" fmla="*/ 927801 h 929568"/>
              <a:gd name="connsiteX30" fmla="*/ 1061645 w 3058854"/>
              <a:gd name="connsiteY30" fmla="*/ 929568 h 929568"/>
              <a:gd name="connsiteX31" fmla="*/ 1041304 w 3058854"/>
              <a:gd name="connsiteY31" fmla="*/ 929568 h 929568"/>
              <a:gd name="connsiteX32" fmla="*/ 781232 w 3058854"/>
              <a:gd name="connsiteY32" fmla="*/ 927801 h 929568"/>
              <a:gd name="connsiteX33" fmla="*/ 801891 w 3058854"/>
              <a:gd name="connsiteY33" fmla="*/ 927801 h 929568"/>
              <a:gd name="connsiteX34" fmla="*/ 801894 w 3058854"/>
              <a:gd name="connsiteY34" fmla="*/ 929568 h 929568"/>
              <a:gd name="connsiteX35" fmla="*/ 781232 w 3058854"/>
              <a:gd name="connsiteY35" fmla="*/ 929568 h 929568"/>
              <a:gd name="connsiteX36" fmla="*/ 520434 w 3058854"/>
              <a:gd name="connsiteY36" fmla="*/ 927801 h 929568"/>
              <a:gd name="connsiteX37" fmla="*/ 540775 w 3058854"/>
              <a:gd name="connsiteY37" fmla="*/ 927801 h 929568"/>
              <a:gd name="connsiteX38" fmla="*/ 540775 w 3058854"/>
              <a:gd name="connsiteY38" fmla="*/ 929568 h 929568"/>
              <a:gd name="connsiteX39" fmla="*/ 520434 w 3058854"/>
              <a:gd name="connsiteY39" fmla="*/ 929568 h 929568"/>
              <a:gd name="connsiteX40" fmla="*/ 260217 w 3058854"/>
              <a:gd name="connsiteY40" fmla="*/ 927801 h 929568"/>
              <a:gd name="connsiteX41" fmla="*/ 280876 w 3058854"/>
              <a:gd name="connsiteY41" fmla="*/ 927801 h 929568"/>
              <a:gd name="connsiteX42" fmla="*/ 280879 w 3058854"/>
              <a:gd name="connsiteY42" fmla="*/ 929568 h 929568"/>
              <a:gd name="connsiteX43" fmla="*/ 260217 w 3058854"/>
              <a:gd name="connsiteY43" fmla="*/ 929568 h 929568"/>
              <a:gd name="connsiteX44" fmla="*/ 3029039 w 3058854"/>
              <a:gd name="connsiteY44" fmla="*/ 606652 h 929568"/>
              <a:gd name="connsiteX45" fmla="*/ 3053264 w 3058854"/>
              <a:gd name="connsiteY45" fmla="*/ 626165 h 929568"/>
              <a:gd name="connsiteX46" fmla="*/ 3053264 w 3058854"/>
              <a:gd name="connsiteY46" fmla="*/ 927801 h 929568"/>
              <a:gd name="connsiteX47" fmla="*/ 2885770 w 3058854"/>
              <a:gd name="connsiteY47" fmla="*/ 927801 h 929568"/>
              <a:gd name="connsiteX48" fmla="*/ 2885346 w 3058854"/>
              <a:gd name="connsiteY48" fmla="*/ 725151 h 929568"/>
              <a:gd name="connsiteX49" fmla="*/ 2508023 w 3058854"/>
              <a:gd name="connsiteY49" fmla="*/ 606652 h 929568"/>
              <a:gd name="connsiteX50" fmla="*/ 2604206 w 3058854"/>
              <a:gd name="connsiteY50" fmla="*/ 684127 h 929568"/>
              <a:gd name="connsiteX51" fmla="*/ 2604206 w 3058854"/>
              <a:gd name="connsiteY51" fmla="*/ 927801 h 929568"/>
              <a:gd name="connsiteX52" fmla="*/ 2364793 w 3058854"/>
              <a:gd name="connsiteY52" fmla="*/ 927801 h 929568"/>
              <a:gd name="connsiteX53" fmla="*/ 2364475 w 3058854"/>
              <a:gd name="connsiteY53" fmla="*/ 725151 h 929568"/>
              <a:gd name="connsiteX54" fmla="*/ 1987007 w 3058854"/>
              <a:gd name="connsiteY54" fmla="*/ 606652 h 929568"/>
              <a:gd name="connsiteX55" fmla="*/ 2083335 w 3058854"/>
              <a:gd name="connsiteY55" fmla="*/ 684127 h 929568"/>
              <a:gd name="connsiteX56" fmla="*/ 2083335 w 3058854"/>
              <a:gd name="connsiteY56" fmla="*/ 927801 h 929568"/>
              <a:gd name="connsiteX57" fmla="*/ 1843777 w 3058854"/>
              <a:gd name="connsiteY57" fmla="*/ 927801 h 929568"/>
              <a:gd name="connsiteX58" fmla="*/ 1843459 w 3058854"/>
              <a:gd name="connsiteY58" fmla="*/ 725151 h 929568"/>
              <a:gd name="connsiteX59" fmla="*/ 1465701 w 3058854"/>
              <a:gd name="connsiteY59" fmla="*/ 606652 h 929568"/>
              <a:gd name="connsiteX60" fmla="*/ 1562030 w 3058854"/>
              <a:gd name="connsiteY60" fmla="*/ 684127 h 929568"/>
              <a:gd name="connsiteX61" fmla="*/ 1562030 w 3058854"/>
              <a:gd name="connsiteY61" fmla="*/ 927801 h 929568"/>
              <a:gd name="connsiteX62" fmla="*/ 1322153 w 3058854"/>
              <a:gd name="connsiteY62" fmla="*/ 927801 h 929568"/>
              <a:gd name="connsiteX63" fmla="*/ 1322153 w 3058854"/>
              <a:gd name="connsiteY63" fmla="*/ 725151 h 929568"/>
              <a:gd name="connsiteX64" fmla="*/ 945121 w 3058854"/>
              <a:gd name="connsiteY64" fmla="*/ 606652 h 929568"/>
              <a:gd name="connsiteX65" fmla="*/ 1041304 w 3058854"/>
              <a:gd name="connsiteY65" fmla="*/ 684127 h 929568"/>
              <a:gd name="connsiteX66" fmla="*/ 1041304 w 3058854"/>
              <a:gd name="connsiteY66" fmla="*/ 927801 h 929568"/>
              <a:gd name="connsiteX67" fmla="*/ 801891 w 3058854"/>
              <a:gd name="connsiteY67" fmla="*/ 927801 h 929568"/>
              <a:gd name="connsiteX68" fmla="*/ 801573 w 3058854"/>
              <a:gd name="connsiteY68" fmla="*/ 725151 h 929568"/>
              <a:gd name="connsiteX69" fmla="*/ 424106 w 3058854"/>
              <a:gd name="connsiteY69" fmla="*/ 606652 h 929568"/>
              <a:gd name="connsiteX70" fmla="*/ 520434 w 3058854"/>
              <a:gd name="connsiteY70" fmla="*/ 684127 h 929568"/>
              <a:gd name="connsiteX71" fmla="*/ 520434 w 3058854"/>
              <a:gd name="connsiteY71" fmla="*/ 927801 h 929568"/>
              <a:gd name="connsiteX72" fmla="*/ 280876 w 3058854"/>
              <a:gd name="connsiteY72" fmla="*/ 927801 h 929568"/>
              <a:gd name="connsiteX73" fmla="*/ 280558 w 3058854"/>
              <a:gd name="connsiteY73" fmla="*/ 725151 h 929568"/>
              <a:gd name="connsiteX74" fmla="*/ 3053264 w 3058854"/>
              <a:gd name="connsiteY74" fmla="*/ 600261 h 929568"/>
              <a:gd name="connsiteX75" fmla="*/ 3058854 w 3058854"/>
              <a:gd name="connsiteY75" fmla="*/ 604778 h 929568"/>
              <a:gd name="connsiteX76" fmla="*/ 3058854 w 3058854"/>
              <a:gd name="connsiteY76" fmla="*/ 630668 h 929568"/>
              <a:gd name="connsiteX77" fmla="*/ 3053264 w 3058854"/>
              <a:gd name="connsiteY77" fmla="*/ 626165 h 929568"/>
              <a:gd name="connsiteX78" fmla="*/ 5264 w 3058854"/>
              <a:gd name="connsiteY78" fmla="*/ 187776 h 929568"/>
              <a:gd name="connsiteX79" fmla="*/ 5264 w 3058854"/>
              <a:gd name="connsiteY79" fmla="*/ 499161 h 929568"/>
              <a:gd name="connsiteX80" fmla="*/ 0 w 3058854"/>
              <a:gd name="connsiteY80" fmla="*/ 499161 h 929568"/>
              <a:gd name="connsiteX81" fmla="*/ 0 w 3058854"/>
              <a:gd name="connsiteY81" fmla="*/ 192123 h 929568"/>
              <a:gd name="connsiteX82" fmla="*/ 2247806 w 3058854"/>
              <a:gd name="connsiteY82" fmla="*/ 82916 h 929568"/>
              <a:gd name="connsiteX83" fmla="*/ 2344134 w 3058854"/>
              <a:gd name="connsiteY83" fmla="*/ 160390 h 929568"/>
              <a:gd name="connsiteX84" fmla="*/ 2344134 w 3058854"/>
              <a:gd name="connsiteY84" fmla="*/ 413253 h 929568"/>
              <a:gd name="connsiteX85" fmla="*/ 2264515 w 3058854"/>
              <a:gd name="connsiteY85" fmla="*/ 479149 h 929568"/>
              <a:gd name="connsiteX86" fmla="*/ 2104258 w 3058854"/>
              <a:gd name="connsiteY86" fmla="*/ 479149 h 929568"/>
              <a:gd name="connsiteX87" fmla="*/ 2104258 w 3058854"/>
              <a:gd name="connsiteY87" fmla="*/ 201415 h 929568"/>
              <a:gd name="connsiteX88" fmla="*/ 1205920 w 3058854"/>
              <a:gd name="connsiteY88" fmla="*/ 82916 h 929568"/>
              <a:gd name="connsiteX89" fmla="*/ 1302103 w 3058854"/>
              <a:gd name="connsiteY89" fmla="*/ 160390 h 929568"/>
              <a:gd name="connsiteX90" fmla="*/ 1302103 w 3058854"/>
              <a:gd name="connsiteY90" fmla="*/ 413253 h 929568"/>
              <a:gd name="connsiteX91" fmla="*/ 1222629 w 3058854"/>
              <a:gd name="connsiteY91" fmla="*/ 479149 h 929568"/>
              <a:gd name="connsiteX92" fmla="*/ 1062227 w 3058854"/>
              <a:gd name="connsiteY92" fmla="*/ 479149 h 929568"/>
              <a:gd name="connsiteX93" fmla="*/ 1062227 w 3058854"/>
              <a:gd name="connsiteY93" fmla="*/ 201415 h 929568"/>
              <a:gd name="connsiteX94" fmla="*/ 684904 w 3058854"/>
              <a:gd name="connsiteY94" fmla="*/ 82916 h 929568"/>
              <a:gd name="connsiteX95" fmla="*/ 781232 w 3058854"/>
              <a:gd name="connsiteY95" fmla="*/ 160390 h 929568"/>
              <a:gd name="connsiteX96" fmla="*/ 781232 w 3058854"/>
              <a:gd name="connsiteY96" fmla="*/ 413253 h 929568"/>
              <a:gd name="connsiteX97" fmla="*/ 701612 w 3058854"/>
              <a:gd name="connsiteY97" fmla="*/ 479149 h 929568"/>
              <a:gd name="connsiteX98" fmla="*/ 541356 w 3058854"/>
              <a:gd name="connsiteY98" fmla="*/ 479149 h 929568"/>
              <a:gd name="connsiteX99" fmla="*/ 541356 w 3058854"/>
              <a:gd name="connsiteY99" fmla="*/ 201415 h 929568"/>
              <a:gd name="connsiteX100" fmla="*/ 163889 w 3058854"/>
              <a:gd name="connsiteY100" fmla="*/ 82916 h 929568"/>
              <a:gd name="connsiteX101" fmla="*/ 260217 w 3058854"/>
              <a:gd name="connsiteY101" fmla="*/ 160390 h 929568"/>
              <a:gd name="connsiteX102" fmla="*/ 260217 w 3058854"/>
              <a:gd name="connsiteY102" fmla="*/ 413253 h 929568"/>
              <a:gd name="connsiteX103" fmla="*/ 180743 w 3058854"/>
              <a:gd name="connsiteY103" fmla="*/ 479149 h 929568"/>
              <a:gd name="connsiteX104" fmla="*/ 20341 w 3058854"/>
              <a:gd name="connsiteY104" fmla="*/ 479149 h 929568"/>
              <a:gd name="connsiteX105" fmla="*/ 20341 w 3058854"/>
              <a:gd name="connsiteY105" fmla="*/ 201415 h 929568"/>
              <a:gd name="connsiteX106" fmla="*/ 2768821 w 3058854"/>
              <a:gd name="connsiteY106" fmla="*/ 82915 h 929568"/>
              <a:gd name="connsiteX107" fmla="*/ 2865149 w 3058854"/>
              <a:gd name="connsiteY107" fmla="*/ 160390 h 929568"/>
              <a:gd name="connsiteX108" fmla="*/ 2865149 w 3058854"/>
              <a:gd name="connsiteY108" fmla="*/ 413252 h 929568"/>
              <a:gd name="connsiteX109" fmla="*/ 2785530 w 3058854"/>
              <a:gd name="connsiteY109" fmla="*/ 479148 h 929568"/>
              <a:gd name="connsiteX110" fmla="*/ 2625273 w 3058854"/>
              <a:gd name="connsiteY110" fmla="*/ 479148 h 929568"/>
              <a:gd name="connsiteX111" fmla="*/ 2625273 w 3058854"/>
              <a:gd name="connsiteY111" fmla="*/ 201414 h 929568"/>
              <a:gd name="connsiteX112" fmla="*/ 1727226 w 3058854"/>
              <a:gd name="connsiteY112" fmla="*/ 82915 h 929568"/>
              <a:gd name="connsiteX113" fmla="*/ 1823554 w 3058854"/>
              <a:gd name="connsiteY113" fmla="*/ 160390 h 929568"/>
              <a:gd name="connsiteX114" fmla="*/ 1823554 w 3058854"/>
              <a:gd name="connsiteY114" fmla="*/ 413252 h 929568"/>
              <a:gd name="connsiteX115" fmla="*/ 1743498 w 3058854"/>
              <a:gd name="connsiteY115" fmla="*/ 479148 h 929568"/>
              <a:gd name="connsiteX116" fmla="*/ 1583678 w 3058854"/>
              <a:gd name="connsiteY116" fmla="*/ 479148 h 929568"/>
              <a:gd name="connsiteX117" fmla="*/ 1583678 w 3058854"/>
              <a:gd name="connsiteY117" fmla="*/ 201414 h 929568"/>
              <a:gd name="connsiteX118" fmla="*/ 2769112 w 3058854"/>
              <a:gd name="connsiteY118" fmla="*/ 57186 h 929568"/>
              <a:gd name="connsiteX119" fmla="*/ 2604932 w 3058854"/>
              <a:gd name="connsiteY119" fmla="*/ 192122 h 929568"/>
              <a:gd name="connsiteX120" fmla="*/ 2604932 w 3058854"/>
              <a:gd name="connsiteY120" fmla="*/ 499160 h 929568"/>
              <a:gd name="connsiteX121" fmla="*/ 2792213 w 3058854"/>
              <a:gd name="connsiteY121" fmla="*/ 499160 h 929568"/>
              <a:gd name="connsiteX122" fmla="*/ 2885345 w 3058854"/>
              <a:gd name="connsiteY122" fmla="*/ 422687 h 929568"/>
              <a:gd name="connsiteX123" fmla="*/ 2885345 w 3058854"/>
              <a:gd name="connsiteY123" fmla="*/ 151098 h 929568"/>
              <a:gd name="connsiteX124" fmla="*/ 1727226 w 3058854"/>
              <a:gd name="connsiteY124" fmla="*/ 57186 h 929568"/>
              <a:gd name="connsiteX125" fmla="*/ 1562901 w 3058854"/>
              <a:gd name="connsiteY125" fmla="*/ 192122 h 929568"/>
              <a:gd name="connsiteX126" fmla="*/ 1562901 w 3058854"/>
              <a:gd name="connsiteY126" fmla="*/ 499160 h 929568"/>
              <a:gd name="connsiteX127" fmla="*/ 1750182 w 3058854"/>
              <a:gd name="connsiteY127" fmla="*/ 499160 h 929568"/>
              <a:gd name="connsiteX128" fmla="*/ 1843459 w 3058854"/>
              <a:gd name="connsiteY128" fmla="*/ 422687 h 929568"/>
              <a:gd name="connsiteX129" fmla="*/ 1843459 w 3058854"/>
              <a:gd name="connsiteY129" fmla="*/ 151098 h 929568"/>
              <a:gd name="connsiteX130" fmla="*/ 2247661 w 3058854"/>
              <a:gd name="connsiteY130" fmla="*/ 56901 h 929568"/>
              <a:gd name="connsiteX131" fmla="*/ 2083917 w 3058854"/>
              <a:gd name="connsiteY131" fmla="*/ 192123 h 929568"/>
              <a:gd name="connsiteX132" fmla="*/ 2083917 w 3058854"/>
              <a:gd name="connsiteY132" fmla="*/ 499161 h 929568"/>
              <a:gd name="connsiteX133" fmla="*/ 2271198 w 3058854"/>
              <a:gd name="connsiteY133" fmla="*/ 499161 h 929568"/>
              <a:gd name="connsiteX134" fmla="*/ 2364475 w 3058854"/>
              <a:gd name="connsiteY134" fmla="*/ 422687 h 929568"/>
              <a:gd name="connsiteX135" fmla="*/ 2364475 w 3058854"/>
              <a:gd name="connsiteY135" fmla="*/ 151099 h 929568"/>
              <a:gd name="connsiteX136" fmla="*/ 1205920 w 3058854"/>
              <a:gd name="connsiteY136" fmla="*/ 56901 h 929568"/>
              <a:gd name="connsiteX137" fmla="*/ 1041886 w 3058854"/>
              <a:gd name="connsiteY137" fmla="*/ 192123 h 929568"/>
              <a:gd name="connsiteX138" fmla="*/ 1041886 w 3058854"/>
              <a:gd name="connsiteY138" fmla="*/ 499161 h 929568"/>
              <a:gd name="connsiteX139" fmla="*/ 1229312 w 3058854"/>
              <a:gd name="connsiteY139" fmla="*/ 499161 h 929568"/>
              <a:gd name="connsiteX140" fmla="*/ 1322154 w 3058854"/>
              <a:gd name="connsiteY140" fmla="*/ 422687 h 929568"/>
              <a:gd name="connsiteX141" fmla="*/ 1322154 w 3058854"/>
              <a:gd name="connsiteY141" fmla="*/ 151099 h 929568"/>
              <a:gd name="connsiteX142" fmla="*/ 684759 w 3058854"/>
              <a:gd name="connsiteY142" fmla="*/ 56901 h 929568"/>
              <a:gd name="connsiteX143" fmla="*/ 521015 w 3058854"/>
              <a:gd name="connsiteY143" fmla="*/ 192123 h 929568"/>
              <a:gd name="connsiteX144" fmla="*/ 521015 w 3058854"/>
              <a:gd name="connsiteY144" fmla="*/ 499161 h 929568"/>
              <a:gd name="connsiteX145" fmla="*/ 708296 w 3058854"/>
              <a:gd name="connsiteY145" fmla="*/ 499161 h 929568"/>
              <a:gd name="connsiteX146" fmla="*/ 801573 w 3058854"/>
              <a:gd name="connsiteY146" fmla="*/ 422687 h 929568"/>
              <a:gd name="connsiteX147" fmla="*/ 801573 w 3058854"/>
              <a:gd name="connsiteY147" fmla="*/ 151099 h 929568"/>
              <a:gd name="connsiteX148" fmla="*/ 5264 w 3058854"/>
              <a:gd name="connsiteY148" fmla="*/ 0 h 929568"/>
              <a:gd name="connsiteX149" fmla="*/ 3053264 w 3058854"/>
              <a:gd name="connsiteY149" fmla="*/ 0 h 929568"/>
              <a:gd name="connsiteX150" fmla="*/ 3053264 w 3058854"/>
              <a:gd name="connsiteY150" fmla="*/ 600261 h 929568"/>
              <a:gd name="connsiteX151" fmla="*/ 3029330 w 3058854"/>
              <a:gd name="connsiteY151" fmla="*/ 580923 h 929568"/>
              <a:gd name="connsiteX152" fmla="*/ 2865150 w 3058854"/>
              <a:gd name="connsiteY152" fmla="*/ 715859 h 929568"/>
              <a:gd name="connsiteX153" fmla="*/ 2865150 w 3058854"/>
              <a:gd name="connsiteY153" fmla="*/ 927801 h 929568"/>
              <a:gd name="connsiteX154" fmla="*/ 2624547 w 3058854"/>
              <a:gd name="connsiteY154" fmla="*/ 927801 h 929568"/>
              <a:gd name="connsiteX155" fmla="*/ 2624547 w 3058854"/>
              <a:gd name="connsiteY155" fmla="*/ 674835 h 929568"/>
              <a:gd name="connsiteX156" fmla="*/ 2508314 w 3058854"/>
              <a:gd name="connsiteY156" fmla="*/ 580923 h 929568"/>
              <a:gd name="connsiteX157" fmla="*/ 2344134 w 3058854"/>
              <a:gd name="connsiteY157" fmla="*/ 715859 h 929568"/>
              <a:gd name="connsiteX158" fmla="*/ 2344134 w 3058854"/>
              <a:gd name="connsiteY158" fmla="*/ 927801 h 929568"/>
              <a:gd name="connsiteX159" fmla="*/ 2103676 w 3058854"/>
              <a:gd name="connsiteY159" fmla="*/ 927801 h 929568"/>
              <a:gd name="connsiteX160" fmla="*/ 2103676 w 3058854"/>
              <a:gd name="connsiteY160" fmla="*/ 674835 h 929568"/>
              <a:gd name="connsiteX161" fmla="*/ 1987443 w 3058854"/>
              <a:gd name="connsiteY161" fmla="*/ 580923 h 929568"/>
              <a:gd name="connsiteX162" fmla="*/ 1823118 w 3058854"/>
              <a:gd name="connsiteY162" fmla="*/ 715859 h 929568"/>
              <a:gd name="connsiteX163" fmla="*/ 1823118 w 3058854"/>
              <a:gd name="connsiteY163" fmla="*/ 927801 h 929568"/>
              <a:gd name="connsiteX164" fmla="*/ 1582661 w 3058854"/>
              <a:gd name="connsiteY164" fmla="*/ 927801 h 929568"/>
              <a:gd name="connsiteX165" fmla="*/ 1582661 w 3058854"/>
              <a:gd name="connsiteY165" fmla="*/ 674835 h 929568"/>
              <a:gd name="connsiteX166" fmla="*/ 1466428 w 3058854"/>
              <a:gd name="connsiteY166" fmla="*/ 580923 h 929568"/>
              <a:gd name="connsiteX167" fmla="*/ 1302103 w 3058854"/>
              <a:gd name="connsiteY167" fmla="*/ 715859 h 929568"/>
              <a:gd name="connsiteX168" fmla="*/ 1302103 w 3058854"/>
              <a:gd name="connsiteY168" fmla="*/ 927801 h 929568"/>
              <a:gd name="connsiteX169" fmla="*/ 1061645 w 3058854"/>
              <a:gd name="connsiteY169" fmla="*/ 927801 h 929568"/>
              <a:gd name="connsiteX170" fmla="*/ 1061645 w 3058854"/>
              <a:gd name="connsiteY170" fmla="*/ 674835 h 929568"/>
              <a:gd name="connsiteX171" fmla="*/ 945411 w 3058854"/>
              <a:gd name="connsiteY171" fmla="*/ 580923 h 929568"/>
              <a:gd name="connsiteX172" fmla="*/ 781232 w 3058854"/>
              <a:gd name="connsiteY172" fmla="*/ 715859 h 929568"/>
              <a:gd name="connsiteX173" fmla="*/ 781232 w 3058854"/>
              <a:gd name="connsiteY173" fmla="*/ 927801 h 929568"/>
              <a:gd name="connsiteX174" fmla="*/ 540775 w 3058854"/>
              <a:gd name="connsiteY174" fmla="*/ 927801 h 929568"/>
              <a:gd name="connsiteX175" fmla="*/ 540775 w 3058854"/>
              <a:gd name="connsiteY175" fmla="*/ 674835 h 929568"/>
              <a:gd name="connsiteX176" fmla="*/ 424542 w 3058854"/>
              <a:gd name="connsiteY176" fmla="*/ 580923 h 929568"/>
              <a:gd name="connsiteX177" fmla="*/ 260217 w 3058854"/>
              <a:gd name="connsiteY177" fmla="*/ 715859 h 929568"/>
              <a:gd name="connsiteX178" fmla="*/ 260217 w 3058854"/>
              <a:gd name="connsiteY178" fmla="*/ 927801 h 929568"/>
              <a:gd name="connsiteX179" fmla="*/ 5264 w 3058854"/>
              <a:gd name="connsiteY179" fmla="*/ 927801 h 929568"/>
              <a:gd name="connsiteX180" fmla="*/ 5264 w 3058854"/>
              <a:gd name="connsiteY180" fmla="*/ 499161 h 929568"/>
              <a:gd name="connsiteX181" fmla="*/ 187281 w 3058854"/>
              <a:gd name="connsiteY181" fmla="*/ 499161 h 929568"/>
              <a:gd name="connsiteX182" fmla="*/ 280558 w 3058854"/>
              <a:gd name="connsiteY182" fmla="*/ 422687 h 929568"/>
              <a:gd name="connsiteX183" fmla="*/ 280558 w 3058854"/>
              <a:gd name="connsiteY183" fmla="*/ 151099 h 929568"/>
              <a:gd name="connsiteX184" fmla="*/ 163744 w 3058854"/>
              <a:gd name="connsiteY184" fmla="*/ 56901 h 929568"/>
              <a:gd name="connsiteX185" fmla="*/ 5264 w 3058854"/>
              <a:gd name="connsiteY185" fmla="*/ 187776 h 92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3058854" h="929568">
                <a:moveTo>
                  <a:pt x="2865150" y="927801"/>
                </a:moveTo>
                <a:lnTo>
                  <a:pt x="2885770" y="927801"/>
                </a:lnTo>
                <a:lnTo>
                  <a:pt x="2885774" y="929568"/>
                </a:lnTo>
                <a:lnTo>
                  <a:pt x="2865150" y="929568"/>
                </a:lnTo>
                <a:close/>
                <a:moveTo>
                  <a:pt x="2604206" y="927801"/>
                </a:moveTo>
                <a:lnTo>
                  <a:pt x="2624547" y="927801"/>
                </a:lnTo>
                <a:lnTo>
                  <a:pt x="2624547" y="929568"/>
                </a:lnTo>
                <a:lnTo>
                  <a:pt x="2604206" y="929568"/>
                </a:lnTo>
                <a:close/>
                <a:moveTo>
                  <a:pt x="2344134" y="927801"/>
                </a:moveTo>
                <a:lnTo>
                  <a:pt x="2364793" y="927801"/>
                </a:lnTo>
                <a:lnTo>
                  <a:pt x="2364796" y="929568"/>
                </a:lnTo>
                <a:lnTo>
                  <a:pt x="2344134" y="929568"/>
                </a:lnTo>
                <a:close/>
                <a:moveTo>
                  <a:pt x="2083335" y="927801"/>
                </a:moveTo>
                <a:lnTo>
                  <a:pt x="2103676" y="927801"/>
                </a:lnTo>
                <a:lnTo>
                  <a:pt x="2103676" y="929568"/>
                </a:lnTo>
                <a:lnTo>
                  <a:pt x="2083335" y="929568"/>
                </a:lnTo>
                <a:close/>
                <a:moveTo>
                  <a:pt x="1823118" y="927801"/>
                </a:moveTo>
                <a:lnTo>
                  <a:pt x="1843777" y="927801"/>
                </a:lnTo>
                <a:lnTo>
                  <a:pt x="1843780" y="929568"/>
                </a:lnTo>
                <a:lnTo>
                  <a:pt x="1823118" y="929568"/>
                </a:lnTo>
                <a:close/>
                <a:moveTo>
                  <a:pt x="1562030" y="927801"/>
                </a:moveTo>
                <a:lnTo>
                  <a:pt x="1582661" y="927801"/>
                </a:lnTo>
                <a:lnTo>
                  <a:pt x="1582661" y="929568"/>
                </a:lnTo>
                <a:lnTo>
                  <a:pt x="1562030" y="929568"/>
                </a:lnTo>
                <a:close/>
                <a:moveTo>
                  <a:pt x="1302103" y="927801"/>
                </a:moveTo>
                <a:lnTo>
                  <a:pt x="1322153" y="927801"/>
                </a:lnTo>
                <a:lnTo>
                  <a:pt x="1322153" y="929568"/>
                </a:lnTo>
                <a:lnTo>
                  <a:pt x="1302103" y="929568"/>
                </a:lnTo>
                <a:close/>
                <a:moveTo>
                  <a:pt x="1041304" y="927801"/>
                </a:moveTo>
                <a:lnTo>
                  <a:pt x="1061645" y="927801"/>
                </a:lnTo>
                <a:lnTo>
                  <a:pt x="1061645" y="929568"/>
                </a:lnTo>
                <a:lnTo>
                  <a:pt x="1041304" y="929568"/>
                </a:lnTo>
                <a:close/>
                <a:moveTo>
                  <a:pt x="781232" y="927801"/>
                </a:moveTo>
                <a:lnTo>
                  <a:pt x="801891" y="927801"/>
                </a:lnTo>
                <a:lnTo>
                  <a:pt x="801894" y="929568"/>
                </a:lnTo>
                <a:lnTo>
                  <a:pt x="781232" y="929568"/>
                </a:lnTo>
                <a:close/>
                <a:moveTo>
                  <a:pt x="520434" y="927801"/>
                </a:moveTo>
                <a:lnTo>
                  <a:pt x="540775" y="927801"/>
                </a:lnTo>
                <a:lnTo>
                  <a:pt x="540775" y="929568"/>
                </a:lnTo>
                <a:lnTo>
                  <a:pt x="520434" y="929568"/>
                </a:lnTo>
                <a:close/>
                <a:moveTo>
                  <a:pt x="260217" y="927801"/>
                </a:moveTo>
                <a:lnTo>
                  <a:pt x="280876" y="927801"/>
                </a:lnTo>
                <a:lnTo>
                  <a:pt x="280879" y="929568"/>
                </a:lnTo>
                <a:lnTo>
                  <a:pt x="260217" y="929568"/>
                </a:lnTo>
                <a:close/>
                <a:moveTo>
                  <a:pt x="3029039" y="606652"/>
                </a:moveTo>
                <a:lnTo>
                  <a:pt x="3053264" y="626165"/>
                </a:lnTo>
                <a:lnTo>
                  <a:pt x="3053264" y="927801"/>
                </a:lnTo>
                <a:lnTo>
                  <a:pt x="2885770" y="927801"/>
                </a:lnTo>
                <a:lnTo>
                  <a:pt x="2885346" y="725151"/>
                </a:lnTo>
                <a:close/>
                <a:moveTo>
                  <a:pt x="2508023" y="606652"/>
                </a:moveTo>
                <a:lnTo>
                  <a:pt x="2604206" y="684127"/>
                </a:lnTo>
                <a:lnTo>
                  <a:pt x="2604206" y="927801"/>
                </a:lnTo>
                <a:lnTo>
                  <a:pt x="2364793" y="927801"/>
                </a:lnTo>
                <a:lnTo>
                  <a:pt x="2364475" y="725151"/>
                </a:lnTo>
                <a:close/>
                <a:moveTo>
                  <a:pt x="1987007" y="606652"/>
                </a:moveTo>
                <a:lnTo>
                  <a:pt x="2083335" y="684127"/>
                </a:lnTo>
                <a:lnTo>
                  <a:pt x="2083335" y="927801"/>
                </a:lnTo>
                <a:lnTo>
                  <a:pt x="1843777" y="927801"/>
                </a:lnTo>
                <a:lnTo>
                  <a:pt x="1843459" y="725151"/>
                </a:lnTo>
                <a:close/>
                <a:moveTo>
                  <a:pt x="1465701" y="606652"/>
                </a:moveTo>
                <a:lnTo>
                  <a:pt x="1562030" y="684127"/>
                </a:lnTo>
                <a:lnTo>
                  <a:pt x="1562030" y="927801"/>
                </a:lnTo>
                <a:lnTo>
                  <a:pt x="1322153" y="927801"/>
                </a:lnTo>
                <a:lnTo>
                  <a:pt x="1322153" y="725151"/>
                </a:lnTo>
                <a:close/>
                <a:moveTo>
                  <a:pt x="945121" y="606652"/>
                </a:moveTo>
                <a:lnTo>
                  <a:pt x="1041304" y="684127"/>
                </a:lnTo>
                <a:lnTo>
                  <a:pt x="1041304" y="927801"/>
                </a:lnTo>
                <a:lnTo>
                  <a:pt x="801891" y="927801"/>
                </a:lnTo>
                <a:lnTo>
                  <a:pt x="801573" y="725151"/>
                </a:lnTo>
                <a:close/>
                <a:moveTo>
                  <a:pt x="424106" y="606652"/>
                </a:moveTo>
                <a:lnTo>
                  <a:pt x="520434" y="684127"/>
                </a:lnTo>
                <a:lnTo>
                  <a:pt x="520434" y="927801"/>
                </a:lnTo>
                <a:lnTo>
                  <a:pt x="280876" y="927801"/>
                </a:lnTo>
                <a:lnTo>
                  <a:pt x="280558" y="725151"/>
                </a:lnTo>
                <a:close/>
                <a:moveTo>
                  <a:pt x="3053264" y="600261"/>
                </a:moveTo>
                <a:lnTo>
                  <a:pt x="3058854" y="604778"/>
                </a:lnTo>
                <a:lnTo>
                  <a:pt x="3058854" y="630668"/>
                </a:lnTo>
                <a:lnTo>
                  <a:pt x="3053264" y="626165"/>
                </a:lnTo>
                <a:close/>
                <a:moveTo>
                  <a:pt x="5264" y="187776"/>
                </a:moveTo>
                <a:lnTo>
                  <a:pt x="5264" y="499161"/>
                </a:lnTo>
                <a:lnTo>
                  <a:pt x="0" y="499161"/>
                </a:lnTo>
                <a:lnTo>
                  <a:pt x="0" y="192123"/>
                </a:lnTo>
                <a:close/>
                <a:moveTo>
                  <a:pt x="2247806" y="82916"/>
                </a:moveTo>
                <a:lnTo>
                  <a:pt x="2344134" y="160390"/>
                </a:lnTo>
                <a:lnTo>
                  <a:pt x="2344134" y="413253"/>
                </a:lnTo>
                <a:lnTo>
                  <a:pt x="2264515" y="479149"/>
                </a:lnTo>
                <a:lnTo>
                  <a:pt x="2104258" y="479149"/>
                </a:lnTo>
                <a:lnTo>
                  <a:pt x="2104258" y="201415"/>
                </a:lnTo>
                <a:close/>
                <a:moveTo>
                  <a:pt x="1205920" y="82916"/>
                </a:moveTo>
                <a:lnTo>
                  <a:pt x="1302103" y="160390"/>
                </a:lnTo>
                <a:lnTo>
                  <a:pt x="1302103" y="413253"/>
                </a:lnTo>
                <a:lnTo>
                  <a:pt x="1222629" y="479149"/>
                </a:lnTo>
                <a:lnTo>
                  <a:pt x="1062227" y="479149"/>
                </a:lnTo>
                <a:lnTo>
                  <a:pt x="1062227" y="201415"/>
                </a:lnTo>
                <a:close/>
                <a:moveTo>
                  <a:pt x="684904" y="82916"/>
                </a:moveTo>
                <a:lnTo>
                  <a:pt x="781232" y="160390"/>
                </a:lnTo>
                <a:lnTo>
                  <a:pt x="781232" y="413253"/>
                </a:lnTo>
                <a:lnTo>
                  <a:pt x="701612" y="479149"/>
                </a:lnTo>
                <a:lnTo>
                  <a:pt x="541356" y="479149"/>
                </a:lnTo>
                <a:lnTo>
                  <a:pt x="541356" y="201415"/>
                </a:lnTo>
                <a:close/>
                <a:moveTo>
                  <a:pt x="163889" y="82916"/>
                </a:moveTo>
                <a:lnTo>
                  <a:pt x="260217" y="160390"/>
                </a:lnTo>
                <a:lnTo>
                  <a:pt x="260217" y="413253"/>
                </a:lnTo>
                <a:lnTo>
                  <a:pt x="180743" y="479149"/>
                </a:lnTo>
                <a:lnTo>
                  <a:pt x="20341" y="479149"/>
                </a:lnTo>
                <a:lnTo>
                  <a:pt x="20341" y="201415"/>
                </a:lnTo>
                <a:close/>
                <a:moveTo>
                  <a:pt x="2768821" y="82915"/>
                </a:moveTo>
                <a:lnTo>
                  <a:pt x="2865149" y="160390"/>
                </a:lnTo>
                <a:lnTo>
                  <a:pt x="2865149" y="413252"/>
                </a:lnTo>
                <a:lnTo>
                  <a:pt x="2785530" y="479148"/>
                </a:lnTo>
                <a:lnTo>
                  <a:pt x="2625273" y="479148"/>
                </a:lnTo>
                <a:lnTo>
                  <a:pt x="2625273" y="201414"/>
                </a:lnTo>
                <a:close/>
                <a:moveTo>
                  <a:pt x="1727226" y="82915"/>
                </a:moveTo>
                <a:lnTo>
                  <a:pt x="1823554" y="160390"/>
                </a:lnTo>
                <a:lnTo>
                  <a:pt x="1823554" y="413252"/>
                </a:lnTo>
                <a:lnTo>
                  <a:pt x="1743498" y="479148"/>
                </a:lnTo>
                <a:lnTo>
                  <a:pt x="1583678" y="479148"/>
                </a:lnTo>
                <a:lnTo>
                  <a:pt x="1583678" y="201414"/>
                </a:lnTo>
                <a:close/>
                <a:moveTo>
                  <a:pt x="2769112" y="57186"/>
                </a:moveTo>
                <a:lnTo>
                  <a:pt x="2604932" y="192122"/>
                </a:lnTo>
                <a:lnTo>
                  <a:pt x="2604932" y="499160"/>
                </a:lnTo>
                <a:lnTo>
                  <a:pt x="2792213" y="499160"/>
                </a:lnTo>
                <a:lnTo>
                  <a:pt x="2885345" y="422687"/>
                </a:lnTo>
                <a:lnTo>
                  <a:pt x="2885345" y="151098"/>
                </a:lnTo>
                <a:close/>
                <a:moveTo>
                  <a:pt x="1727226" y="57186"/>
                </a:moveTo>
                <a:lnTo>
                  <a:pt x="1562901" y="192122"/>
                </a:lnTo>
                <a:lnTo>
                  <a:pt x="1562901" y="499160"/>
                </a:lnTo>
                <a:lnTo>
                  <a:pt x="1750182" y="499160"/>
                </a:lnTo>
                <a:lnTo>
                  <a:pt x="1843459" y="422687"/>
                </a:lnTo>
                <a:lnTo>
                  <a:pt x="1843459" y="151098"/>
                </a:lnTo>
                <a:close/>
                <a:moveTo>
                  <a:pt x="2247661" y="56901"/>
                </a:moveTo>
                <a:lnTo>
                  <a:pt x="2083917" y="192123"/>
                </a:lnTo>
                <a:lnTo>
                  <a:pt x="2083917" y="499161"/>
                </a:lnTo>
                <a:lnTo>
                  <a:pt x="2271198" y="499161"/>
                </a:lnTo>
                <a:lnTo>
                  <a:pt x="2364475" y="422687"/>
                </a:lnTo>
                <a:lnTo>
                  <a:pt x="2364475" y="151099"/>
                </a:lnTo>
                <a:close/>
                <a:moveTo>
                  <a:pt x="1205920" y="56901"/>
                </a:moveTo>
                <a:lnTo>
                  <a:pt x="1041886" y="192123"/>
                </a:lnTo>
                <a:lnTo>
                  <a:pt x="1041886" y="499161"/>
                </a:lnTo>
                <a:lnTo>
                  <a:pt x="1229312" y="499161"/>
                </a:lnTo>
                <a:lnTo>
                  <a:pt x="1322154" y="422687"/>
                </a:lnTo>
                <a:lnTo>
                  <a:pt x="1322154" y="151099"/>
                </a:lnTo>
                <a:close/>
                <a:moveTo>
                  <a:pt x="684759" y="56901"/>
                </a:moveTo>
                <a:lnTo>
                  <a:pt x="521015" y="192123"/>
                </a:lnTo>
                <a:lnTo>
                  <a:pt x="521015" y="499161"/>
                </a:lnTo>
                <a:lnTo>
                  <a:pt x="708296" y="499161"/>
                </a:lnTo>
                <a:lnTo>
                  <a:pt x="801573" y="422687"/>
                </a:lnTo>
                <a:lnTo>
                  <a:pt x="801573" y="151099"/>
                </a:lnTo>
                <a:close/>
                <a:moveTo>
                  <a:pt x="5264" y="0"/>
                </a:moveTo>
                <a:lnTo>
                  <a:pt x="3053264" y="0"/>
                </a:lnTo>
                <a:lnTo>
                  <a:pt x="3053264" y="600261"/>
                </a:lnTo>
                <a:lnTo>
                  <a:pt x="3029330" y="580923"/>
                </a:lnTo>
                <a:lnTo>
                  <a:pt x="2865150" y="715859"/>
                </a:lnTo>
                <a:lnTo>
                  <a:pt x="2865150" y="927801"/>
                </a:lnTo>
                <a:lnTo>
                  <a:pt x="2624547" y="927801"/>
                </a:lnTo>
                <a:lnTo>
                  <a:pt x="2624547" y="674835"/>
                </a:lnTo>
                <a:lnTo>
                  <a:pt x="2508314" y="580923"/>
                </a:lnTo>
                <a:lnTo>
                  <a:pt x="2344134" y="715859"/>
                </a:lnTo>
                <a:lnTo>
                  <a:pt x="2344134" y="927801"/>
                </a:lnTo>
                <a:lnTo>
                  <a:pt x="2103676" y="927801"/>
                </a:lnTo>
                <a:lnTo>
                  <a:pt x="2103676" y="674835"/>
                </a:lnTo>
                <a:lnTo>
                  <a:pt x="1987443" y="580923"/>
                </a:lnTo>
                <a:lnTo>
                  <a:pt x="1823118" y="715859"/>
                </a:lnTo>
                <a:lnTo>
                  <a:pt x="1823118" y="927801"/>
                </a:lnTo>
                <a:lnTo>
                  <a:pt x="1582661" y="927801"/>
                </a:lnTo>
                <a:lnTo>
                  <a:pt x="1582661" y="674835"/>
                </a:lnTo>
                <a:lnTo>
                  <a:pt x="1466428" y="580923"/>
                </a:lnTo>
                <a:lnTo>
                  <a:pt x="1302103" y="715859"/>
                </a:lnTo>
                <a:lnTo>
                  <a:pt x="1302103" y="927801"/>
                </a:lnTo>
                <a:lnTo>
                  <a:pt x="1061645" y="927801"/>
                </a:lnTo>
                <a:lnTo>
                  <a:pt x="1061645" y="674835"/>
                </a:lnTo>
                <a:lnTo>
                  <a:pt x="945411" y="580923"/>
                </a:lnTo>
                <a:lnTo>
                  <a:pt x="781232" y="715859"/>
                </a:lnTo>
                <a:lnTo>
                  <a:pt x="781232" y="927801"/>
                </a:lnTo>
                <a:lnTo>
                  <a:pt x="540775" y="927801"/>
                </a:lnTo>
                <a:lnTo>
                  <a:pt x="540775" y="674835"/>
                </a:lnTo>
                <a:lnTo>
                  <a:pt x="424542" y="580923"/>
                </a:lnTo>
                <a:lnTo>
                  <a:pt x="260217" y="715859"/>
                </a:lnTo>
                <a:lnTo>
                  <a:pt x="260217" y="927801"/>
                </a:lnTo>
                <a:lnTo>
                  <a:pt x="5264" y="927801"/>
                </a:lnTo>
                <a:lnTo>
                  <a:pt x="5264" y="499161"/>
                </a:lnTo>
                <a:lnTo>
                  <a:pt x="187281" y="499161"/>
                </a:lnTo>
                <a:lnTo>
                  <a:pt x="280558" y="422687"/>
                </a:lnTo>
                <a:lnTo>
                  <a:pt x="280558" y="151099"/>
                </a:lnTo>
                <a:lnTo>
                  <a:pt x="163744" y="56901"/>
                </a:lnTo>
                <a:lnTo>
                  <a:pt x="5264" y="187776"/>
                </a:lnTo>
                <a:close/>
              </a:path>
            </a:pathLst>
          </a:custGeom>
          <a:solidFill>
            <a:schemeClr val="accent2"/>
          </a:solidFill>
          <a:ln w="13668" cap="flat">
            <a:noFill/>
            <a:prstDash val="solid"/>
            <a:miter/>
          </a:ln>
        </p:spPr>
        <p:txBody>
          <a:bodyPr wrap="square" rtlCol="0" anchor="ctr">
            <a:noAutofit/>
          </a:bodyPr>
          <a:lstStyle/>
          <a:p>
            <a:endParaRPr lang="fi-FI"/>
          </a:p>
        </p:txBody>
      </p:sp>
      <p:sp>
        <p:nvSpPr>
          <p:cNvPr id="29" name="Suorakulmio 28">
            <a:extLst>
              <a:ext uri="{FF2B5EF4-FFF2-40B4-BE49-F238E27FC236}">
                <a16:creationId xmlns:a16="http://schemas.microsoft.com/office/drawing/2014/main" id="{42D56245-2BA4-4BA8-9080-D9E6949E151A}"/>
              </a:ext>
            </a:extLst>
          </p:cNvPr>
          <p:cNvSpPr/>
          <p:nvPr/>
        </p:nvSpPr>
        <p:spPr bwMode="hidden">
          <a:xfrm>
            <a:off x="9134475" y="5930582"/>
            <a:ext cx="3060000" cy="927802"/>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1" name="Tekstiruutu 10">
            <a:extLst>
              <a:ext uri="{FF2B5EF4-FFF2-40B4-BE49-F238E27FC236}">
                <a16:creationId xmlns:a16="http://schemas.microsoft.com/office/drawing/2014/main" id="{EFB6CAD9-21A6-455B-B05D-F61CCF322584}"/>
              </a:ext>
            </a:extLst>
          </p:cNvPr>
          <p:cNvSpPr txBox="1"/>
          <p:nvPr/>
        </p:nvSpPr>
        <p:spPr bwMode="white">
          <a:xfrm>
            <a:off x="0" y="5930582"/>
            <a:ext cx="6120000" cy="928800"/>
          </a:xfrm>
          <a:prstGeom prst="rect">
            <a:avLst/>
          </a:prstGeom>
          <a:solidFill>
            <a:schemeClr val="accent1"/>
          </a:solidFill>
        </p:spPr>
        <p:txBody>
          <a:bodyPr wrap="square" rtlCol="0" anchor="ctr">
            <a:noAutofit/>
          </a:bodyPr>
          <a:lstStyle/>
          <a:p>
            <a:pPr algn="ctr"/>
            <a:r>
              <a:rPr lang="fi-FI" sz="2800" spc="300" baseline="0" dirty="0">
                <a:solidFill>
                  <a:schemeClr val="bg1"/>
                </a:solidFill>
              </a:rPr>
              <a:t>dvv.fi</a:t>
            </a:r>
          </a:p>
        </p:txBody>
      </p:sp>
      <p:pic>
        <p:nvPicPr>
          <p:cNvPr id="8" name="Kuva 7" descr="Digi- ja väestötietoviraston tunnus">
            <a:extLst>
              <a:ext uri="{FF2B5EF4-FFF2-40B4-BE49-F238E27FC236}">
                <a16:creationId xmlns:a16="http://schemas.microsoft.com/office/drawing/2014/main" id="{CBB20E0A-0CCD-46B1-8EB6-1942AD1A3B3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771426" y="2328672"/>
            <a:ext cx="6649148" cy="921794"/>
          </a:xfrm>
          <a:prstGeom prst="rect">
            <a:avLst/>
          </a:prstGeom>
        </p:spPr>
      </p:pic>
      <p:sp>
        <p:nvSpPr>
          <p:cNvPr id="4" name="Päivämäärän paikkamerkki 3">
            <a:extLst>
              <a:ext uri="{FF2B5EF4-FFF2-40B4-BE49-F238E27FC236}">
                <a16:creationId xmlns:a16="http://schemas.microsoft.com/office/drawing/2014/main" id="{A60103E4-185B-42BB-9D81-9D4F3ECCD2D7}"/>
              </a:ext>
            </a:extLst>
          </p:cNvPr>
          <p:cNvSpPr>
            <a:spLocks noGrp="1"/>
          </p:cNvSpPr>
          <p:nvPr>
            <p:ph type="dt" sz="half" idx="10"/>
          </p:nvPr>
        </p:nvSpPr>
        <p:spPr/>
        <p:txBody>
          <a:bodyPr/>
          <a:lstStyle>
            <a:lvl1pPr>
              <a:defRPr>
                <a:noFill/>
              </a:defRPr>
            </a:lvl1pPr>
          </a:lstStyle>
          <a:p>
            <a:fld id="{B9183EBC-5CCB-45A1-8B82-823FB0AE5DE7}" type="datetime1">
              <a:rPr lang="fi-FI" smtClean="0"/>
              <a:t>9.5.2022</a:t>
            </a:fld>
            <a:endParaRPr lang="fi-FI"/>
          </a:p>
        </p:txBody>
      </p:sp>
      <p:sp>
        <p:nvSpPr>
          <p:cNvPr id="5" name="Alatunnisteen paikkamerkki 4">
            <a:extLst>
              <a:ext uri="{FF2B5EF4-FFF2-40B4-BE49-F238E27FC236}">
                <a16:creationId xmlns:a16="http://schemas.microsoft.com/office/drawing/2014/main" id="{80733073-F773-4589-9C73-1AB62862988C}"/>
              </a:ext>
            </a:extLst>
          </p:cNvPr>
          <p:cNvSpPr>
            <a:spLocks noGrp="1"/>
          </p:cNvSpPr>
          <p:nvPr>
            <p:ph type="ftr" sz="quarter" idx="11"/>
          </p:nvPr>
        </p:nvSpPr>
        <p:spPr/>
        <p:txBody>
          <a:bodyPr/>
          <a:lstStyle>
            <a:lvl1pPr>
              <a:defRPr>
                <a:noFill/>
              </a:defRPr>
            </a:lvl1pPr>
          </a:lstStyle>
          <a:p>
            <a:r>
              <a:rPr lang="fi-FI"/>
              <a:t>[Esittäjä, Esityksen nimi]</a:t>
            </a:r>
          </a:p>
        </p:txBody>
      </p:sp>
      <p:sp>
        <p:nvSpPr>
          <p:cNvPr id="6" name="Dian numeron paikkamerkki 5">
            <a:extLst>
              <a:ext uri="{FF2B5EF4-FFF2-40B4-BE49-F238E27FC236}">
                <a16:creationId xmlns:a16="http://schemas.microsoft.com/office/drawing/2014/main" id="{BABE97E3-F3EC-40EA-805C-459924D57F35}"/>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40335075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p:cSld name="Aloitus/Lopetus 3">
    <p:bg>
      <p:bgPr>
        <a:solidFill>
          <a:srgbClr val="003479"/>
        </a:solidFill>
        <a:effectLst/>
      </p:bgPr>
    </p:bg>
    <p:spTree>
      <p:nvGrpSpPr>
        <p:cNvPr id="1" name=""/>
        <p:cNvGrpSpPr/>
        <p:nvPr/>
      </p:nvGrpSpPr>
      <p:grpSpPr>
        <a:xfrm>
          <a:off x="0" y="0"/>
          <a:ext cx="0" cy="0"/>
          <a:chOff x="0" y="0"/>
          <a:chExt cx="0" cy="0"/>
        </a:xfrm>
      </p:grpSpPr>
      <p:pic>
        <p:nvPicPr>
          <p:cNvPr id="28" name="Kuva 27" descr="Digi- ja väestötietoviraston tunnus&#10;">
            <a:extLst>
              <a:ext uri="{FF2B5EF4-FFF2-40B4-BE49-F238E27FC236}">
                <a16:creationId xmlns:a16="http://schemas.microsoft.com/office/drawing/2014/main" id="{0D7BEB57-05A3-4B43-820C-684E32111D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bwMode="black">
          <a:xfrm>
            <a:off x="2484000" y="2880000"/>
            <a:ext cx="7236000" cy="1003151"/>
          </a:xfrm>
          <a:prstGeom prst="rect">
            <a:avLst/>
          </a:prstGeom>
        </p:spPr>
      </p:pic>
      <p:sp>
        <p:nvSpPr>
          <p:cNvPr id="34" name="Tekstiruutu 33">
            <a:extLst>
              <a:ext uri="{FF2B5EF4-FFF2-40B4-BE49-F238E27FC236}">
                <a16:creationId xmlns:a16="http://schemas.microsoft.com/office/drawing/2014/main" id="{1F6EAF03-9286-4B3A-B274-19E0BE549069}"/>
              </a:ext>
            </a:extLst>
          </p:cNvPr>
          <p:cNvSpPr txBox="1"/>
          <p:nvPr/>
        </p:nvSpPr>
        <p:spPr>
          <a:xfrm>
            <a:off x="3450000" y="4284000"/>
            <a:ext cx="5292000" cy="720000"/>
          </a:xfrm>
          <a:prstGeom prst="rect">
            <a:avLst/>
          </a:prstGeom>
          <a:noFill/>
        </p:spPr>
        <p:txBody>
          <a:bodyPr wrap="square" rtlCol="0" anchor="t">
            <a:noAutofit/>
          </a:bodyPr>
          <a:lstStyle/>
          <a:p>
            <a:pPr algn="ctr"/>
            <a:r>
              <a:rPr lang="fi-FI" sz="2800" spc="300" baseline="0" dirty="0">
                <a:solidFill>
                  <a:schemeClr val="bg1"/>
                </a:solidFill>
              </a:rPr>
              <a:t>dvv.fi</a:t>
            </a:r>
          </a:p>
        </p:txBody>
      </p:sp>
      <p:grpSp>
        <p:nvGrpSpPr>
          <p:cNvPr id="7" name="Ryhmä 6">
            <a:extLst>
              <a:ext uri="{FF2B5EF4-FFF2-40B4-BE49-F238E27FC236}">
                <a16:creationId xmlns:a16="http://schemas.microsoft.com/office/drawing/2014/main" id="{633B3A55-59E4-415F-B405-7C49BB3598B3}"/>
              </a:ext>
            </a:extLst>
          </p:cNvPr>
          <p:cNvGrpSpPr/>
          <p:nvPr/>
        </p:nvGrpSpPr>
        <p:grpSpPr bwMode="white">
          <a:xfrm>
            <a:off x="-3349" y="-1"/>
            <a:ext cx="12198698" cy="184444"/>
            <a:chOff x="-3349" y="-1"/>
            <a:chExt cx="12198698" cy="184444"/>
          </a:xfrm>
        </p:grpSpPr>
        <p:sp>
          <p:nvSpPr>
            <p:cNvPr id="8" name="Suorakulmio 7">
              <a:extLst>
                <a:ext uri="{FF2B5EF4-FFF2-40B4-BE49-F238E27FC236}">
                  <a16:creationId xmlns:a16="http://schemas.microsoft.com/office/drawing/2014/main" id="{2328EE5A-928E-4167-9AF0-4816CBFF5C82}"/>
                </a:ext>
              </a:extLst>
            </p:cNvPr>
            <p:cNvSpPr/>
            <p:nvPr/>
          </p:nvSpPr>
          <p:spPr bwMode="white">
            <a:xfrm>
              <a:off x="9135636"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Suorakulmio 8">
              <a:extLst>
                <a:ext uri="{FF2B5EF4-FFF2-40B4-BE49-F238E27FC236}">
                  <a16:creationId xmlns:a16="http://schemas.microsoft.com/office/drawing/2014/main" id="{FBDE6B09-6A16-4730-96C4-9C3FDFBE1428}"/>
                </a:ext>
              </a:extLst>
            </p:cNvPr>
            <p:cNvSpPr/>
            <p:nvPr/>
          </p:nvSpPr>
          <p:spPr bwMode="white">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7B5E0810-7800-4C99-8E48-C3F29C4729AB}"/>
                </a:ext>
              </a:extLst>
            </p:cNvPr>
            <p:cNvSpPr/>
            <p:nvPr/>
          </p:nvSpPr>
          <p:spPr bwMode="white">
            <a:xfrm>
              <a:off x="-3349" y="0"/>
              <a:ext cx="6099349" cy="1844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sp>
        <p:nvSpPr>
          <p:cNvPr id="2" name="Päivämäärän paikkamerkki 1">
            <a:extLst>
              <a:ext uri="{FF2B5EF4-FFF2-40B4-BE49-F238E27FC236}">
                <a16:creationId xmlns:a16="http://schemas.microsoft.com/office/drawing/2014/main" id="{71B9E7A2-F910-45AD-8DE5-2CD26F9D90A2}"/>
              </a:ext>
            </a:extLst>
          </p:cNvPr>
          <p:cNvSpPr>
            <a:spLocks noGrp="1"/>
          </p:cNvSpPr>
          <p:nvPr>
            <p:ph type="dt" sz="half" idx="10"/>
          </p:nvPr>
        </p:nvSpPr>
        <p:spPr/>
        <p:txBody>
          <a:bodyPr/>
          <a:lstStyle>
            <a:lvl1pPr>
              <a:defRPr>
                <a:noFill/>
              </a:defRPr>
            </a:lvl1pPr>
          </a:lstStyle>
          <a:p>
            <a:fld id="{44C1BBAC-68E4-40BC-B542-BB2A4C902367}" type="datetime1">
              <a:rPr lang="fi-FI" smtClean="0"/>
              <a:t>9.5.2022</a:t>
            </a:fld>
            <a:endParaRPr lang="fi-FI"/>
          </a:p>
        </p:txBody>
      </p:sp>
      <p:sp>
        <p:nvSpPr>
          <p:cNvPr id="3" name="Alatunnisteen paikkamerkki 2">
            <a:extLst>
              <a:ext uri="{FF2B5EF4-FFF2-40B4-BE49-F238E27FC236}">
                <a16:creationId xmlns:a16="http://schemas.microsoft.com/office/drawing/2014/main" id="{816DBB66-6508-4FD5-BA86-3CB437066719}"/>
              </a:ext>
            </a:extLst>
          </p:cNvPr>
          <p:cNvSpPr>
            <a:spLocks noGrp="1"/>
          </p:cNvSpPr>
          <p:nvPr>
            <p:ph type="ftr" sz="quarter" idx="11"/>
          </p:nvPr>
        </p:nvSpPr>
        <p:spPr/>
        <p:txBody>
          <a:bodyPr/>
          <a:lstStyle>
            <a:lvl1pPr>
              <a:defRPr>
                <a:noFill/>
              </a:defRPr>
            </a:lvl1pPr>
          </a:lstStyle>
          <a:p>
            <a:r>
              <a:rPr lang="fi-FI"/>
              <a:t>[Esittäjä, Esityksen nimi]</a:t>
            </a:r>
          </a:p>
        </p:txBody>
      </p:sp>
      <p:sp>
        <p:nvSpPr>
          <p:cNvPr id="4" name="Dian numeron paikkamerkki 3">
            <a:extLst>
              <a:ext uri="{FF2B5EF4-FFF2-40B4-BE49-F238E27FC236}">
                <a16:creationId xmlns:a16="http://schemas.microsoft.com/office/drawing/2014/main" id="{7CBEA675-9260-45E8-89D2-AE9881C29C1A}"/>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34972949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p:cSld name="Aloitus/Lopetus 4">
    <p:spTree>
      <p:nvGrpSpPr>
        <p:cNvPr id="1" name=""/>
        <p:cNvGrpSpPr/>
        <p:nvPr/>
      </p:nvGrpSpPr>
      <p:grpSpPr>
        <a:xfrm>
          <a:off x="0" y="0"/>
          <a:ext cx="0" cy="0"/>
          <a:chOff x="0" y="0"/>
          <a:chExt cx="0" cy="0"/>
        </a:xfrm>
      </p:grpSpPr>
      <p:sp>
        <p:nvSpPr>
          <p:cNvPr id="34" name="Tekstiruutu 33">
            <a:extLst>
              <a:ext uri="{FF2B5EF4-FFF2-40B4-BE49-F238E27FC236}">
                <a16:creationId xmlns:a16="http://schemas.microsoft.com/office/drawing/2014/main" id="{1F6EAF03-9286-4B3A-B274-19E0BE549069}"/>
              </a:ext>
            </a:extLst>
          </p:cNvPr>
          <p:cNvSpPr txBox="1"/>
          <p:nvPr/>
        </p:nvSpPr>
        <p:spPr>
          <a:xfrm>
            <a:off x="3450000" y="4284000"/>
            <a:ext cx="5292000" cy="720000"/>
          </a:xfrm>
          <a:prstGeom prst="rect">
            <a:avLst/>
          </a:prstGeom>
          <a:noFill/>
        </p:spPr>
        <p:txBody>
          <a:bodyPr wrap="square" rtlCol="0" anchor="t">
            <a:noAutofit/>
          </a:bodyPr>
          <a:lstStyle/>
          <a:p>
            <a:pPr algn="ctr"/>
            <a:r>
              <a:rPr lang="fi-FI" sz="2800" spc="300" baseline="0" dirty="0">
                <a:solidFill>
                  <a:srgbClr val="003479"/>
                </a:solidFill>
              </a:rPr>
              <a:t>dvv.fi</a:t>
            </a:r>
          </a:p>
        </p:txBody>
      </p:sp>
      <p:grpSp>
        <p:nvGrpSpPr>
          <p:cNvPr id="7" name="Ryhmä 6">
            <a:extLst>
              <a:ext uri="{FF2B5EF4-FFF2-40B4-BE49-F238E27FC236}">
                <a16:creationId xmlns:a16="http://schemas.microsoft.com/office/drawing/2014/main" id="{633B3A55-59E4-415F-B405-7C49BB3598B3}"/>
              </a:ext>
            </a:extLst>
          </p:cNvPr>
          <p:cNvGrpSpPr/>
          <p:nvPr/>
        </p:nvGrpSpPr>
        <p:grpSpPr>
          <a:xfrm>
            <a:off x="-3349" y="-1"/>
            <a:ext cx="12198698" cy="184444"/>
            <a:chOff x="-3349" y="-1"/>
            <a:chExt cx="12198698" cy="184444"/>
          </a:xfrm>
        </p:grpSpPr>
        <p:sp>
          <p:nvSpPr>
            <p:cNvPr id="8" name="Suorakulmio 7">
              <a:extLst>
                <a:ext uri="{FF2B5EF4-FFF2-40B4-BE49-F238E27FC236}">
                  <a16:creationId xmlns:a16="http://schemas.microsoft.com/office/drawing/2014/main" id="{2328EE5A-928E-4167-9AF0-4816CBFF5C82}"/>
                </a:ext>
              </a:extLst>
            </p:cNvPr>
            <p:cNvSpPr/>
            <p:nvPr/>
          </p:nvSpPr>
          <p:spPr>
            <a:xfrm>
              <a:off x="9135636" y="-1"/>
              <a:ext cx="3059713" cy="184443"/>
            </a:xfrm>
            <a:prstGeom prst="rect">
              <a:avLst/>
            </a:prstGeom>
            <a:solidFill>
              <a:srgbClr val="E30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Suorakulmio 8">
              <a:extLst>
                <a:ext uri="{FF2B5EF4-FFF2-40B4-BE49-F238E27FC236}">
                  <a16:creationId xmlns:a16="http://schemas.microsoft.com/office/drawing/2014/main" id="{FBDE6B09-6A16-4730-96C4-9C3FDFBE1428}"/>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7B5E0810-7800-4C99-8E48-C3F29C4729A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pic>
        <p:nvPicPr>
          <p:cNvPr id="11" name="Kuva 10" descr="Digi- ja väestötietoviraston tunnus">
            <a:extLst>
              <a:ext uri="{FF2B5EF4-FFF2-40B4-BE49-F238E27FC236}">
                <a16:creationId xmlns:a16="http://schemas.microsoft.com/office/drawing/2014/main" id="{05042997-B44A-4E29-AFED-06FB9D7439A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84000" y="2880000"/>
            <a:ext cx="7236000" cy="1003151"/>
          </a:xfrm>
          <a:prstGeom prst="rect">
            <a:avLst/>
          </a:prstGeom>
        </p:spPr>
      </p:pic>
      <p:sp>
        <p:nvSpPr>
          <p:cNvPr id="2" name="Päivämäärän paikkamerkki 1">
            <a:extLst>
              <a:ext uri="{FF2B5EF4-FFF2-40B4-BE49-F238E27FC236}">
                <a16:creationId xmlns:a16="http://schemas.microsoft.com/office/drawing/2014/main" id="{59A679FD-A421-4131-B086-D78DE7C3239A}"/>
              </a:ext>
            </a:extLst>
          </p:cNvPr>
          <p:cNvSpPr>
            <a:spLocks noGrp="1"/>
          </p:cNvSpPr>
          <p:nvPr>
            <p:ph type="dt" sz="half" idx="10"/>
          </p:nvPr>
        </p:nvSpPr>
        <p:spPr/>
        <p:txBody>
          <a:bodyPr/>
          <a:lstStyle>
            <a:lvl1pPr>
              <a:defRPr>
                <a:noFill/>
              </a:defRPr>
            </a:lvl1pPr>
          </a:lstStyle>
          <a:p>
            <a:fld id="{DE9E3B30-1123-484D-866F-E387826D70E9}" type="datetime1">
              <a:rPr lang="fi-FI" smtClean="0"/>
              <a:t>9.5.2022</a:t>
            </a:fld>
            <a:endParaRPr lang="fi-FI"/>
          </a:p>
        </p:txBody>
      </p:sp>
      <p:sp>
        <p:nvSpPr>
          <p:cNvPr id="3" name="Alatunnisteen paikkamerkki 2">
            <a:extLst>
              <a:ext uri="{FF2B5EF4-FFF2-40B4-BE49-F238E27FC236}">
                <a16:creationId xmlns:a16="http://schemas.microsoft.com/office/drawing/2014/main" id="{7BEA7967-CF0C-41AC-B972-1870B05E6F7E}"/>
              </a:ext>
            </a:extLst>
          </p:cNvPr>
          <p:cNvSpPr>
            <a:spLocks noGrp="1"/>
          </p:cNvSpPr>
          <p:nvPr>
            <p:ph type="ftr" sz="quarter" idx="11"/>
          </p:nvPr>
        </p:nvSpPr>
        <p:spPr/>
        <p:txBody>
          <a:bodyPr/>
          <a:lstStyle>
            <a:lvl1pPr>
              <a:defRPr>
                <a:noFill/>
              </a:defRPr>
            </a:lvl1pPr>
          </a:lstStyle>
          <a:p>
            <a:r>
              <a:rPr lang="fi-FI"/>
              <a:t>[Esittäjä, Esityksen nimi]</a:t>
            </a:r>
          </a:p>
        </p:txBody>
      </p:sp>
      <p:sp>
        <p:nvSpPr>
          <p:cNvPr id="4" name="Dian numeron paikkamerkki 3">
            <a:extLst>
              <a:ext uri="{FF2B5EF4-FFF2-40B4-BE49-F238E27FC236}">
                <a16:creationId xmlns:a16="http://schemas.microsoft.com/office/drawing/2014/main" id="{25AF80B1-5324-4FB0-866F-60CE1612370F}"/>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236311557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F3382D4F-7C84-480A-AC18-E63A4A650C5D}"/>
              </a:ext>
            </a:extLst>
          </p:cNvPr>
          <p:cNvSpPr/>
          <p:nvPr/>
        </p:nvSpPr>
        <p:spPr bwMode="hidden">
          <a:xfrm>
            <a:off x="0" y="0"/>
            <a:ext cx="12192000" cy="498486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p:cNvSpPr>
            <a:spLocks noGrp="1"/>
          </p:cNvSpPr>
          <p:nvPr>
            <p:ph type="ctrTitle"/>
          </p:nvPr>
        </p:nvSpPr>
        <p:spPr>
          <a:xfrm>
            <a:off x="1506000" y="467600"/>
            <a:ext cx="9180000" cy="2844000"/>
          </a:xfrm>
          <a:prstGeom prst="rect">
            <a:avLst/>
          </a:prstGeom>
        </p:spPr>
        <p:txBody>
          <a:bodyPr anchor="ctr">
            <a:normAutofit/>
          </a:bodyPr>
          <a:lstStyle>
            <a:lvl1pPr algn="ct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528000"/>
            <a:ext cx="9180000" cy="1440000"/>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5" name="Suorakulmio 4">
            <a:extLst>
              <a:ext uri="{FF2B5EF4-FFF2-40B4-BE49-F238E27FC236}">
                <a16:creationId xmlns:a16="http://schemas.microsoft.com/office/drawing/2014/main" id="{32CCB011-E2E3-4F2E-83BF-B901E38D14D9}"/>
              </a:ext>
            </a:extLst>
          </p:cNvPr>
          <p:cNvSpPr/>
          <p:nvPr/>
        </p:nvSpPr>
        <p:spPr bwMode="hidden">
          <a:xfrm>
            <a:off x="9140651" y="4984860"/>
            <a:ext cx="3048000" cy="1873140"/>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6" name="Kuva 5" descr="Digi- ja väestötietoviraston tunnus">
            <a:extLst>
              <a:ext uri="{FF2B5EF4-FFF2-40B4-BE49-F238E27FC236}">
                <a16:creationId xmlns:a16="http://schemas.microsoft.com/office/drawing/2014/main" id="{BACF3387-9082-4943-9AF5-7388D9A3DE5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1665969" y="5224614"/>
            <a:ext cx="2787211" cy="1278482"/>
          </a:xfrm>
          <a:prstGeom prst="rect">
            <a:avLst/>
          </a:prstGeom>
        </p:spPr>
      </p:pic>
      <p:grpSp>
        <p:nvGrpSpPr>
          <p:cNvPr id="9" name="Ryhmä 8">
            <a:extLst>
              <a:ext uri="{FF2B5EF4-FFF2-40B4-BE49-F238E27FC236}">
                <a16:creationId xmlns:a16="http://schemas.microsoft.com/office/drawing/2014/main" id="{BD8827BF-3D6D-4DF5-A30D-9A04A94C6FC0}"/>
              </a:ext>
            </a:extLst>
          </p:cNvPr>
          <p:cNvGrpSpPr/>
          <p:nvPr/>
        </p:nvGrpSpPr>
        <p:grpSpPr bwMode="hidden">
          <a:xfrm>
            <a:off x="6092651" y="4984860"/>
            <a:ext cx="3051349" cy="1873140"/>
            <a:chOff x="6092651" y="4984860"/>
            <a:chExt cx="3051349" cy="1873140"/>
          </a:xfrm>
        </p:grpSpPr>
        <p:sp>
          <p:nvSpPr>
            <p:cNvPr id="4" name="Suorakulmio 3">
              <a:extLst>
                <a:ext uri="{FF2B5EF4-FFF2-40B4-BE49-F238E27FC236}">
                  <a16:creationId xmlns:a16="http://schemas.microsoft.com/office/drawing/2014/main" id="{C3AABAE7-AA34-46B1-9B89-F0544A5D02B3}"/>
                </a:ext>
              </a:extLst>
            </p:cNvPr>
            <p:cNvSpPr/>
            <p:nvPr/>
          </p:nvSpPr>
          <p:spPr bwMode="hidden">
            <a:xfrm>
              <a:off x="6092651" y="4984860"/>
              <a:ext cx="3048000" cy="18731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7" name="Suorakulmio 6">
              <a:extLst>
                <a:ext uri="{FF2B5EF4-FFF2-40B4-BE49-F238E27FC236}">
                  <a16:creationId xmlns:a16="http://schemas.microsoft.com/office/drawing/2014/main" id="{92FDD505-F205-4559-B3F6-FCCB77DF07F2}"/>
                </a:ext>
              </a:extLst>
            </p:cNvPr>
            <p:cNvSpPr/>
            <p:nvPr/>
          </p:nvSpPr>
          <p:spPr bwMode="hidden">
            <a:xfrm>
              <a:off x="6096000" y="4984860"/>
              <a:ext cx="3048000" cy="1873140"/>
            </a:xfrm>
            <a:prstGeom prst="rect">
              <a:avLst/>
            </a:prstGeom>
            <a:blipFill dpi="0" rotWithShape="1">
              <a:blip r:embed="rId4">
                <a:extLst>
                  <a:ext uri="{96DAC541-7B7A-43D3-8B79-37D633B846F1}">
                    <asvg:svgBlip xmlns:asvg="http://schemas.microsoft.com/office/drawing/2016/SVG/main" r:embed="rId5"/>
                  </a:ext>
                </a:extLst>
              </a:blip>
              <a:srcRect/>
              <a:tile tx="374650" ty="26035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
        <p:nvSpPr>
          <p:cNvPr id="10" name="Päivämäärän paikkamerkki 9">
            <a:extLst>
              <a:ext uri="{FF2B5EF4-FFF2-40B4-BE49-F238E27FC236}">
                <a16:creationId xmlns:a16="http://schemas.microsoft.com/office/drawing/2014/main" id="{1FF6B260-4647-4494-BB9C-F1625C0D3038}"/>
              </a:ext>
            </a:extLst>
          </p:cNvPr>
          <p:cNvSpPr>
            <a:spLocks noGrp="1"/>
          </p:cNvSpPr>
          <p:nvPr>
            <p:ph type="dt" sz="half" idx="10"/>
          </p:nvPr>
        </p:nvSpPr>
        <p:spPr/>
        <p:txBody>
          <a:bodyPr/>
          <a:lstStyle>
            <a:lvl1pPr>
              <a:defRPr>
                <a:noFill/>
              </a:defRPr>
            </a:lvl1pPr>
          </a:lstStyle>
          <a:p>
            <a:fld id="{A5E92AC5-D8E8-401A-AAD5-6686FF13F955}" type="datetime1">
              <a:rPr lang="fi-FI" smtClean="0"/>
              <a:t>9.5.2022</a:t>
            </a:fld>
            <a:endParaRPr lang="fi-FI"/>
          </a:p>
        </p:txBody>
      </p:sp>
      <p:sp>
        <p:nvSpPr>
          <p:cNvPr id="11" name="Alatunnisteen paikkamerkki 10">
            <a:extLst>
              <a:ext uri="{FF2B5EF4-FFF2-40B4-BE49-F238E27FC236}">
                <a16:creationId xmlns:a16="http://schemas.microsoft.com/office/drawing/2014/main" id="{53A5B9F6-3F80-4CC4-BFF9-CF3E5F307175}"/>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179A90EC-8B4D-4700-93E1-94F210C1E71A}"/>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55927017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Otsikko ja sisältö">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a:xfrm>
            <a:off x="684000" y="1692000"/>
            <a:ext cx="10260000" cy="4608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EC74A308-622B-48D4-A7AA-B474E127854F}"/>
              </a:ext>
            </a:extLst>
          </p:cNvPr>
          <p:cNvSpPr>
            <a:spLocks noGrp="1"/>
          </p:cNvSpPr>
          <p:nvPr>
            <p:ph type="dt" sz="half" idx="10"/>
          </p:nvPr>
        </p:nvSpPr>
        <p:spPr/>
        <p:txBody>
          <a:bodyPr/>
          <a:lstStyle/>
          <a:p>
            <a:fld id="{795D8376-0D5E-4861-B237-5C3E1EE7E2EC}" type="datetime1">
              <a:rPr lang="fi-FI" smtClean="0"/>
              <a:t>9.5.2022</a:t>
            </a:fld>
            <a:endParaRPr lang="fi-FI"/>
          </a:p>
        </p:txBody>
      </p:sp>
      <p:sp>
        <p:nvSpPr>
          <p:cNvPr id="5" name="Alatunnisteen paikkamerkki 4">
            <a:extLst>
              <a:ext uri="{FF2B5EF4-FFF2-40B4-BE49-F238E27FC236}">
                <a16:creationId xmlns:a16="http://schemas.microsoft.com/office/drawing/2014/main" id="{C12BB6CB-9C3B-424A-9641-6399B22B3914}"/>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50112549-0044-4E7E-925D-BA5C59C70EE3}"/>
              </a:ext>
            </a:extLst>
          </p:cNvPr>
          <p:cNvSpPr>
            <a:spLocks noGrp="1"/>
          </p:cNvSpPr>
          <p:nvPr>
            <p:ph type="sldNum" sz="quarter" idx="12"/>
          </p:nvPr>
        </p:nvSpPr>
        <p:spPr/>
        <p:txBody>
          <a:bodyPr/>
          <a:lstStyle/>
          <a:p>
            <a:fld id="{70794C75-185B-4AE2-8765-4194C13CFAA1}" type="slidenum">
              <a:rPr lang="fi-FI" smtClean="0"/>
              <a:t>‹#›</a:t>
            </a:fld>
            <a:endParaRPr lang="fi-FI"/>
          </a:p>
        </p:txBody>
      </p:sp>
      <p:sp>
        <p:nvSpPr>
          <p:cNvPr id="7" name="Otsikko 6">
            <a:extLst>
              <a:ext uri="{FF2B5EF4-FFF2-40B4-BE49-F238E27FC236}">
                <a16:creationId xmlns:a16="http://schemas.microsoft.com/office/drawing/2014/main" id="{D2C76EBF-985F-4C16-A843-476AD15F2C9F}"/>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22392726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Otsikko ja sisältö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7D00B7-C08A-48F5-868A-CAA6F7D71189}"/>
              </a:ext>
            </a:extLst>
          </p:cNvPr>
          <p:cNvSpPr>
            <a:spLocks noGrp="1"/>
          </p:cNvSpPr>
          <p:nvPr>
            <p:ph type="title"/>
          </p:nvPr>
        </p:nvSpPr>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a:xfrm>
            <a:off x="684000" y="1692000"/>
            <a:ext cx="10260000" cy="4608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EC74A308-622B-48D4-A7AA-B474E127854F}"/>
              </a:ext>
            </a:extLst>
          </p:cNvPr>
          <p:cNvSpPr>
            <a:spLocks noGrp="1"/>
          </p:cNvSpPr>
          <p:nvPr>
            <p:ph type="dt" sz="half" idx="10"/>
          </p:nvPr>
        </p:nvSpPr>
        <p:spPr/>
        <p:txBody>
          <a:bodyPr/>
          <a:lstStyle/>
          <a:p>
            <a:fld id="{ACFC481E-39F3-4D93-B1FB-52CE5B711DE4}" type="datetime1">
              <a:rPr lang="fi-FI" smtClean="0"/>
              <a:t>9.5.2022</a:t>
            </a:fld>
            <a:endParaRPr lang="fi-FI"/>
          </a:p>
        </p:txBody>
      </p:sp>
      <p:sp>
        <p:nvSpPr>
          <p:cNvPr id="5" name="Alatunnisteen paikkamerkki 4">
            <a:extLst>
              <a:ext uri="{FF2B5EF4-FFF2-40B4-BE49-F238E27FC236}">
                <a16:creationId xmlns:a16="http://schemas.microsoft.com/office/drawing/2014/main" id="{C12BB6CB-9C3B-424A-9641-6399B22B3914}"/>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50112549-0044-4E7E-925D-BA5C59C70EE3}"/>
              </a:ext>
            </a:extLst>
          </p:cNvPr>
          <p:cNvSpPr>
            <a:spLocks noGrp="1"/>
          </p:cNvSpPr>
          <p:nvPr>
            <p:ph type="sldNum" sz="quarter" idx="12"/>
          </p:nvPr>
        </p:nvSpPr>
        <p:spPr/>
        <p:txBody>
          <a:bodyPr/>
          <a:lstStyle/>
          <a:p>
            <a:fld id="{70794C75-185B-4AE2-8765-4194C13CFAA1}" type="slidenum">
              <a:rPr lang="fi-FI" smtClean="0"/>
              <a:t>‹#›</a:t>
            </a:fld>
            <a:endParaRPr lang="fi-FI"/>
          </a:p>
        </p:txBody>
      </p:sp>
      <p:sp>
        <p:nvSpPr>
          <p:cNvPr id="7" name="Suorakulmio 6">
            <a:extLst>
              <a:ext uri="{FF2B5EF4-FFF2-40B4-BE49-F238E27FC236}">
                <a16:creationId xmlns:a16="http://schemas.microsoft.com/office/drawing/2014/main" id="{C3D8C38B-FC7E-4662-931C-9C5BE65CC3D8}"/>
              </a:ext>
            </a:extLst>
          </p:cNvPr>
          <p:cNvSpPr/>
          <p:nvPr/>
        </p:nvSpPr>
        <p:spPr bwMode="hidden">
          <a:xfrm>
            <a:off x="11264201" y="0"/>
            <a:ext cx="927800"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8" name="Suorakulmio 7">
            <a:extLst>
              <a:ext uri="{FF2B5EF4-FFF2-40B4-BE49-F238E27FC236}">
                <a16:creationId xmlns:a16="http://schemas.microsoft.com/office/drawing/2014/main" id="{A2DAA4F5-524B-40F7-AD35-51AEC7F81AEF}"/>
              </a:ext>
            </a:extLst>
          </p:cNvPr>
          <p:cNvSpPr/>
          <p:nvPr/>
        </p:nvSpPr>
        <p:spPr bwMode="hidden">
          <a:xfrm>
            <a:off x="11264202" y="0"/>
            <a:ext cx="927797" cy="1686459"/>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9" name="Kuva 8" descr="Digi- ja väestötietoviraston tunnus">
            <a:extLst>
              <a:ext uri="{FF2B5EF4-FFF2-40B4-BE49-F238E27FC236}">
                <a16:creationId xmlns:a16="http://schemas.microsoft.com/office/drawing/2014/main" id="{20E55507-0E5B-4A78-946C-D5110FEE44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0" name="Ryhmä 9">
            <a:extLst>
              <a:ext uri="{FF2B5EF4-FFF2-40B4-BE49-F238E27FC236}">
                <a16:creationId xmlns:a16="http://schemas.microsoft.com/office/drawing/2014/main" id="{CE2E1068-91A9-46B1-A5BE-B905AC067F97}"/>
              </a:ext>
            </a:extLst>
          </p:cNvPr>
          <p:cNvGrpSpPr/>
          <p:nvPr/>
        </p:nvGrpSpPr>
        <p:grpSpPr bwMode="hidden">
          <a:xfrm>
            <a:off x="11264198" y="1686458"/>
            <a:ext cx="927802" cy="1742542"/>
            <a:chOff x="11264198" y="1686458"/>
            <a:chExt cx="927802" cy="1742542"/>
          </a:xfrm>
        </p:grpSpPr>
        <p:sp>
          <p:nvSpPr>
            <p:cNvPr id="11" name="Suorakulmio 10">
              <a:extLst>
                <a:ext uri="{FF2B5EF4-FFF2-40B4-BE49-F238E27FC236}">
                  <a16:creationId xmlns:a16="http://schemas.microsoft.com/office/drawing/2014/main" id="{BF45495D-0C84-4693-819C-D1123D30EBB1}"/>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2" name="Suorakulmio 11">
              <a:extLst>
                <a:ext uri="{FF2B5EF4-FFF2-40B4-BE49-F238E27FC236}">
                  <a16:creationId xmlns:a16="http://schemas.microsoft.com/office/drawing/2014/main" id="{A350E905-B624-4063-BED2-C4B58A304851}"/>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Tree>
    <p:extLst>
      <p:ext uri="{BB962C8B-B14F-4D97-AF65-F5344CB8AC3E}">
        <p14:creationId xmlns:p14="http://schemas.microsoft.com/office/powerpoint/2010/main" val="19681693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Otsikkodia 2">
    <p:spTree>
      <p:nvGrpSpPr>
        <p:cNvPr id="1" name=""/>
        <p:cNvGrpSpPr/>
        <p:nvPr/>
      </p:nvGrpSpPr>
      <p:grpSpPr>
        <a:xfrm>
          <a:off x="0" y="0"/>
          <a:ext cx="0" cy="0"/>
          <a:chOff x="0" y="0"/>
          <a:chExt cx="0" cy="0"/>
        </a:xfrm>
      </p:grpSpPr>
      <p:grpSp>
        <p:nvGrpSpPr>
          <p:cNvPr id="11" name="Ryhmä 10">
            <a:extLst>
              <a:ext uri="{FF2B5EF4-FFF2-40B4-BE49-F238E27FC236}">
                <a16:creationId xmlns:a16="http://schemas.microsoft.com/office/drawing/2014/main" id="{1AAE8461-27C3-48BB-884E-254EC69565A4}"/>
              </a:ext>
            </a:extLst>
          </p:cNvPr>
          <p:cNvGrpSpPr/>
          <p:nvPr/>
        </p:nvGrpSpPr>
        <p:grpSpPr bwMode="hidden">
          <a:xfrm>
            <a:off x="-3349" y="4984860"/>
            <a:ext cx="6099349" cy="1901629"/>
            <a:chOff x="6092650" y="4984860"/>
            <a:chExt cx="6099349" cy="1901629"/>
          </a:xfrm>
        </p:grpSpPr>
        <p:sp>
          <p:nvSpPr>
            <p:cNvPr id="12" name="Suorakulmio 11">
              <a:extLst>
                <a:ext uri="{FF2B5EF4-FFF2-40B4-BE49-F238E27FC236}">
                  <a16:creationId xmlns:a16="http://schemas.microsoft.com/office/drawing/2014/main" id="{DDD24831-56B3-4858-8245-BDBC00D34678}"/>
                </a:ext>
              </a:extLst>
            </p:cNvPr>
            <p:cNvSpPr/>
            <p:nvPr/>
          </p:nvSpPr>
          <p:spPr bwMode="hidden">
            <a:xfrm>
              <a:off x="6092650" y="4984860"/>
              <a:ext cx="6099349" cy="1901629"/>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13" name="Kuva 12">
              <a:extLst>
                <a:ext uri="{FF2B5EF4-FFF2-40B4-BE49-F238E27FC236}">
                  <a16:creationId xmlns:a16="http://schemas.microsoft.com/office/drawing/2014/main" id="{3980747E-B0CF-43D8-8074-5A74416AEE6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bwMode="hidden">
            <a:xfrm>
              <a:off x="7773544" y="5224614"/>
              <a:ext cx="2787211" cy="1278482"/>
            </a:xfrm>
            <a:prstGeom prst="rect">
              <a:avLst/>
            </a:prstGeom>
          </p:spPr>
        </p:pic>
      </p:grpSp>
      <p:sp>
        <p:nvSpPr>
          <p:cNvPr id="2" name="Otsikko 1"/>
          <p:cNvSpPr>
            <a:spLocks noGrp="1"/>
          </p:cNvSpPr>
          <p:nvPr>
            <p:ph type="ctrTitle"/>
          </p:nvPr>
        </p:nvSpPr>
        <p:spPr>
          <a:xfrm>
            <a:off x="1506000" y="467600"/>
            <a:ext cx="9180000" cy="2844000"/>
          </a:xfrm>
          <a:prstGeom prst="rect">
            <a:avLst/>
          </a:prstGeom>
        </p:spPr>
        <p:txBody>
          <a:bodyPr anchor="ctr">
            <a:normAutofit/>
          </a:bodyPr>
          <a:lstStyle>
            <a:lvl1pPr algn="ctr">
              <a:defRPr sz="4800">
                <a:solidFill>
                  <a:schemeClr val="accent6"/>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528000"/>
            <a:ext cx="9180000" cy="1440000"/>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rgbClr val="1E1E1E"/>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5" name="Suorakulmio 4">
            <a:extLst>
              <a:ext uri="{FF2B5EF4-FFF2-40B4-BE49-F238E27FC236}">
                <a16:creationId xmlns:a16="http://schemas.microsoft.com/office/drawing/2014/main" id="{32CCB011-E2E3-4F2E-83BF-B901E38D14D9}"/>
              </a:ext>
            </a:extLst>
          </p:cNvPr>
          <p:cNvSpPr/>
          <p:nvPr/>
        </p:nvSpPr>
        <p:spPr bwMode="hidden">
          <a:xfrm>
            <a:off x="9140651" y="4984860"/>
            <a:ext cx="3048000" cy="1873140"/>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nvGrpSpPr>
          <p:cNvPr id="9" name="Ryhmä 8">
            <a:extLst>
              <a:ext uri="{FF2B5EF4-FFF2-40B4-BE49-F238E27FC236}">
                <a16:creationId xmlns:a16="http://schemas.microsoft.com/office/drawing/2014/main" id="{BD8827BF-3D6D-4DF5-A30D-9A04A94C6FC0}"/>
              </a:ext>
            </a:extLst>
          </p:cNvPr>
          <p:cNvGrpSpPr/>
          <p:nvPr/>
        </p:nvGrpSpPr>
        <p:grpSpPr bwMode="hidden">
          <a:xfrm>
            <a:off x="6092651" y="4984860"/>
            <a:ext cx="3051349" cy="1873140"/>
            <a:chOff x="6092651" y="4984860"/>
            <a:chExt cx="3051349" cy="1873140"/>
          </a:xfrm>
        </p:grpSpPr>
        <p:sp>
          <p:nvSpPr>
            <p:cNvPr id="4" name="Suorakulmio 3">
              <a:extLst>
                <a:ext uri="{FF2B5EF4-FFF2-40B4-BE49-F238E27FC236}">
                  <a16:creationId xmlns:a16="http://schemas.microsoft.com/office/drawing/2014/main" id="{C3AABAE7-AA34-46B1-9B89-F0544A5D02B3}"/>
                </a:ext>
              </a:extLst>
            </p:cNvPr>
            <p:cNvSpPr/>
            <p:nvPr/>
          </p:nvSpPr>
          <p:spPr bwMode="hidden">
            <a:xfrm>
              <a:off x="6092651" y="4984860"/>
              <a:ext cx="3048000" cy="18731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7" name="Suorakulmio 6">
              <a:extLst>
                <a:ext uri="{FF2B5EF4-FFF2-40B4-BE49-F238E27FC236}">
                  <a16:creationId xmlns:a16="http://schemas.microsoft.com/office/drawing/2014/main" id="{92FDD505-F205-4559-B3F6-FCCB77DF07F2}"/>
                </a:ext>
              </a:extLst>
            </p:cNvPr>
            <p:cNvSpPr/>
            <p:nvPr/>
          </p:nvSpPr>
          <p:spPr bwMode="hidden">
            <a:xfrm>
              <a:off x="6096000" y="4984860"/>
              <a:ext cx="3048000" cy="1873140"/>
            </a:xfrm>
            <a:prstGeom prst="rect">
              <a:avLst/>
            </a:prstGeom>
            <a:blipFill dpi="0" rotWithShape="1">
              <a:blip r:embed="rId4">
                <a:extLst>
                  <a:ext uri="{96DAC541-7B7A-43D3-8B79-37D633B846F1}">
                    <asvg:svgBlip xmlns:asvg="http://schemas.microsoft.com/office/drawing/2016/SVG/main" r:embed="rId5"/>
                  </a:ext>
                </a:extLst>
              </a:blip>
              <a:srcRect/>
              <a:tile tx="374650" ty="26035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0" name="Kuva 9" descr="Digi- ja väestötietoviraston tunnus">
            <a:extLst>
              <a:ext uri="{FF2B5EF4-FFF2-40B4-BE49-F238E27FC236}">
                <a16:creationId xmlns:a16="http://schemas.microsoft.com/office/drawing/2014/main" id="{A69693A0-DB37-4870-BE10-D8B37247FC1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bwMode="black">
          <a:xfrm>
            <a:off x="1677545" y="5224614"/>
            <a:ext cx="2787211" cy="1278482"/>
          </a:xfrm>
          <a:prstGeom prst="rect">
            <a:avLst/>
          </a:prstGeom>
        </p:spPr>
      </p:pic>
      <p:sp>
        <p:nvSpPr>
          <p:cNvPr id="6" name="Päivämäärän paikkamerkki 5">
            <a:extLst>
              <a:ext uri="{FF2B5EF4-FFF2-40B4-BE49-F238E27FC236}">
                <a16:creationId xmlns:a16="http://schemas.microsoft.com/office/drawing/2014/main" id="{9F6A7473-39BB-4150-A94F-200D3B3A931A}"/>
              </a:ext>
            </a:extLst>
          </p:cNvPr>
          <p:cNvSpPr>
            <a:spLocks noGrp="1"/>
          </p:cNvSpPr>
          <p:nvPr>
            <p:ph type="dt" sz="half" idx="10"/>
          </p:nvPr>
        </p:nvSpPr>
        <p:spPr/>
        <p:txBody>
          <a:bodyPr/>
          <a:lstStyle>
            <a:lvl1pPr>
              <a:defRPr>
                <a:noFill/>
              </a:defRPr>
            </a:lvl1pPr>
          </a:lstStyle>
          <a:p>
            <a:fld id="{B0BB96DD-A348-4444-910B-2C1DFECF3C52}" type="datetime1">
              <a:rPr lang="fi-FI" smtClean="0"/>
              <a:t>9.5.2022</a:t>
            </a:fld>
            <a:endParaRPr lang="fi-FI"/>
          </a:p>
        </p:txBody>
      </p:sp>
      <p:sp>
        <p:nvSpPr>
          <p:cNvPr id="8" name="Alatunnisteen paikkamerkki 7">
            <a:extLst>
              <a:ext uri="{FF2B5EF4-FFF2-40B4-BE49-F238E27FC236}">
                <a16:creationId xmlns:a16="http://schemas.microsoft.com/office/drawing/2014/main" id="{EE3FE697-1EF0-4E9A-B881-22083B830045}"/>
              </a:ext>
            </a:extLst>
          </p:cNvPr>
          <p:cNvSpPr>
            <a:spLocks noGrp="1"/>
          </p:cNvSpPr>
          <p:nvPr>
            <p:ph type="ftr" sz="quarter" idx="11"/>
          </p:nvPr>
        </p:nvSpPr>
        <p:spPr/>
        <p:txBody>
          <a:bodyPr/>
          <a:lstStyle>
            <a:lvl1pPr>
              <a:defRPr>
                <a:noFill/>
              </a:defRPr>
            </a:lvl1pPr>
          </a:lstStyle>
          <a:p>
            <a:r>
              <a:rPr lang="fi-FI"/>
              <a:t>[Esittäjä, Esityksen nimi]</a:t>
            </a:r>
          </a:p>
        </p:txBody>
      </p:sp>
      <p:sp>
        <p:nvSpPr>
          <p:cNvPr id="14" name="Dian numeron paikkamerkki 13">
            <a:extLst>
              <a:ext uri="{FF2B5EF4-FFF2-40B4-BE49-F238E27FC236}">
                <a16:creationId xmlns:a16="http://schemas.microsoft.com/office/drawing/2014/main" id="{86ED129E-CDCF-4E00-90E1-93996D9FBED3}"/>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379746451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itle" preserve="1">
  <p:cSld name="Otsikkodia 3">
    <p:spTree>
      <p:nvGrpSpPr>
        <p:cNvPr id="1" name=""/>
        <p:cNvGrpSpPr/>
        <p:nvPr/>
      </p:nvGrpSpPr>
      <p:grpSpPr>
        <a:xfrm>
          <a:off x="0" y="0"/>
          <a:ext cx="0" cy="0"/>
          <a:chOff x="0" y="0"/>
          <a:chExt cx="0" cy="0"/>
        </a:xfrm>
      </p:grpSpPr>
      <p:sp>
        <p:nvSpPr>
          <p:cNvPr id="2" name="Otsikko 1"/>
          <p:cNvSpPr>
            <a:spLocks noGrp="1"/>
          </p:cNvSpPr>
          <p:nvPr>
            <p:ph type="ctrTitle"/>
          </p:nvPr>
        </p:nvSpPr>
        <p:spPr>
          <a:xfrm>
            <a:off x="1506000" y="1058400"/>
            <a:ext cx="9180000" cy="2844000"/>
          </a:xfrm>
          <a:prstGeom prst="rect">
            <a:avLst/>
          </a:prstGeom>
        </p:spPr>
        <p:txBody>
          <a:bodyPr anchor="ctr">
            <a:normAutofit/>
          </a:bodyPr>
          <a:lstStyle>
            <a:lvl1pPr algn="ctr">
              <a:defRPr sz="4800">
                <a:solidFill>
                  <a:schemeClr val="accent6"/>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913200"/>
            <a:ext cx="9180000" cy="798496"/>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rgbClr val="1E1E1E"/>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6" name="Päivämäärän paikkamerkki 5">
            <a:extLst>
              <a:ext uri="{FF2B5EF4-FFF2-40B4-BE49-F238E27FC236}">
                <a16:creationId xmlns:a16="http://schemas.microsoft.com/office/drawing/2014/main" id="{9F6A7473-39BB-4150-A94F-200D3B3A931A}"/>
              </a:ext>
            </a:extLst>
          </p:cNvPr>
          <p:cNvSpPr>
            <a:spLocks noGrp="1"/>
          </p:cNvSpPr>
          <p:nvPr>
            <p:ph type="dt" sz="half" idx="10"/>
          </p:nvPr>
        </p:nvSpPr>
        <p:spPr/>
        <p:txBody>
          <a:bodyPr/>
          <a:lstStyle>
            <a:lvl1pPr>
              <a:defRPr>
                <a:noFill/>
              </a:defRPr>
            </a:lvl1pPr>
          </a:lstStyle>
          <a:p>
            <a:fld id="{FAA6DD70-419A-4523-8A83-D5B55016CC88}" type="datetime1">
              <a:rPr lang="fi-FI" smtClean="0"/>
              <a:t>9.5.2022</a:t>
            </a:fld>
            <a:endParaRPr lang="fi-FI"/>
          </a:p>
        </p:txBody>
      </p:sp>
      <p:sp>
        <p:nvSpPr>
          <p:cNvPr id="8" name="Alatunnisteen paikkamerkki 7">
            <a:extLst>
              <a:ext uri="{FF2B5EF4-FFF2-40B4-BE49-F238E27FC236}">
                <a16:creationId xmlns:a16="http://schemas.microsoft.com/office/drawing/2014/main" id="{EE3FE697-1EF0-4E9A-B881-22083B830045}"/>
              </a:ext>
            </a:extLst>
          </p:cNvPr>
          <p:cNvSpPr>
            <a:spLocks noGrp="1"/>
          </p:cNvSpPr>
          <p:nvPr>
            <p:ph type="ftr" sz="quarter" idx="11"/>
          </p:nvPr>
        </p:nvSpPr>
        <p:spPr/>
        <p:txBody>
          <a:bodyPr/>
          <a:lstStyle>
            <a:lvl1pPr>
              <a:defRPr>
                <a:noFill/>
              </a:defRPr>
            </a:lvl1pPr>
          </a:lstStyle>
          <a:p>
            <a:r>
              <a:rPr lang="fi-FI"/>
              <a:t>[Esittäjä, Esityksen nimi]</a:t>
            </a:r>
          </a:p>
        </p:txBody>
      </p:sp>
      <p:sp>
        <p:nvSpPr>
          <p:cNvPr id="14" name="Dian numeron paikkamerkki 13">
            <a:extLst>
              <a:ext uri="{FF2B5EF4-FFF2-40B4-BE49-F238E27FC236}">
                <a16:creationId xmlns:a16="http://schemas.microsoft.com/office/drawing/2014/main" id="{86ED129E-CDCF-4E00-90E1-93996D9FBED3}"/>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cxnSp>
        <p:nvCxnSpPr>
          <p:cNvPr id="15" name="Suora yhdysviiva 14">
            <a:extLst>
              <a:ext uri="{FF2B5EF4-FFF2-40B4-BE49-F238E27FC236}">
                <a16:creationId xmlns:a16="http://schemas.microsoft.com/office/drawing/2014/main" id="{82C5EE30-2825-4F54-A285-C3478FA6782B}"/>
              </a:ext>
            </a:extLst>
          </p:cNvPr>
          <p:cNvCxnSpPr>
            <a:cxnSpLocks/>
          </p:cNvCxnSpPr>
          <p:nvPr/>
        </p:nvCxnSpPr>
        <p:spPr>
          <a:xfrm>
            <a:off x="3396000" y="4711698"/>
            <a:ext cx="5400000" cy="0"/>
          </a:xfrm>
          <a:prstGeom prst="line">
            <a:avLst/>
          </a:prstGeom>
          <a:ln>
            <a:solidFill>
              <a:srgbClr val="A5ACB0"/>
            </a:solidFill>
          </a:ln>
        </p:spPr>
        <p:style>
          <a:lnRef idx="1">
            <a:schemeClr val="accent1"/>
          </a:lnRef>
          <a:fillRef idx="0">
            <a:schemeClr val="accent1"/>
          </a:fillRef>
          <a:effectRef idx="0">
            <a:schemeClr val="accent1"/>
          </a:effectRef>
          <a:fontRef idx="minor">
            <a:schemeClr val="tx1"/>
          </a:fontRef>
        </p:style>
      </p:cxnSp>
      <p:grpSp>
        <p:nvGrpSpPr>
          <p:cNvPr id="16" name="Ryhmä 15">
            <a:extLst>
              <a:ext uri="{FF2B5EF4-FFF2-40B4-BE49-F238E27FC236}">
                <a16:creationId xmlns:a16="http://schemas.microsoft.com/office/drawing/2014/main" id="{72670C36-271B-4D79-868F-3B737A5E3AAB}"/>
              </a:ext>
            </a:extLst>
          </p:cNvPr>
          <p:cNvGrpSpPr/>
          <p:nvPr/>
        </p:nvGrpSpPr>
        <p:grpSpPr>
          <a:xfrm>
            <a:off x="-3349" y="-1"/>
            <a:ext cx="12196317" cy="184444"/>
            <a:chOff x="-3349" y="-1"/>
            <a:chExt cx="12196317" cy="184444"/>
          </a:xfrm>
        </p:grpSpPr>
        <p:sp>
          <p:nvSpPr>
            <p:cNvPr id="17" name="Suorakulmio 16">
              <a:extLst>
                <a:ext uri="{FF2B5EF4-FFF2-40B4-BE49-F238E27FC236}">
                  <a16:creationId xmlns:a16="http://schemas.microsoft.com/office/drawing/2014/main" id="{E04F78F4-5499-49EA-AEF7-18DE888894C9}"/>
                </a:ext>
              </a:extLst>
            </p:cNvPr>
            <p:cNvSpPr/>
            <p:nvPr/>
          </p:nvSpPr>
          <p:spPr>
            <a:xfrm>
              <a:off x="9133255"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Suorakulmio 17">
              <a:extLst>
                <a:ext uri="{FF2B5EF4-FFF2-40B4-BE49-F238E27FC236}">
                  <a16:creationId xmlns:a16="http://schemas.microsoft.com/office/drawing/2014/main" id="{8CBF931B-A378-48C8-8824-EC763AA02375}"/>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1550037E-50FC-4D49-AD61-18C6D23A73E2}"/>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pic>
        <p:nvPicPr>
          <p:cNvPr id="20" name="Kuva 19" descr="Digi- ja väestötietoviraston tunnus">
            <a:extLst>
              <a:ext uri="{FF2B5EF4-FFF2-40B4-BE49-F238E27FC236}">
                <a16:creationId xmlns:a16="http://schemas.microsoft.com/office/drawing/2014/main" id="{AE1B0A49-214F-46E7-B3A9-21110354779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3666268" y="5308892"/>
            <a:ext cx="4859464" cy="673684"/>
          </a:xfrm>
          <a:prstGeom prst="rect">
            <a:avLst/>
          </a:prstGeom>
        </p:spPr>
      </p:pic>
    </p:spTree>
    <p:extLst>
      <p:ext uri="{BB962C8B-B14F-4D97-AF65-F5344CB8AC3E}">
        <p14:creationId xmlns:p14="http://schemas.microsoft.com/office/powerpoint/2010/main" val="871512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tsikko ja sisältö 3">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a:xfrm>
            <a:off x="684000" y="1692000"/>
            <a:ext cx="10260000" cy="4608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EC74A308-622B-48D4-A7AA-B474E127854F}"/>
              </a:ext>
            </a:extLst>
          </p:cNvPr>
          <p:cNvSpPr>
            <a:spLocks noGrp="1"/>
          </p:cNvSpPr>
          <p:nvPr>
            <p:ph type="dt" sz="half" idx="10"/>
          </p:nvPr>
        </p:nvSpPr>
        <p:spPr/>
        <p:txBody>
          <a:bodyPr/>
          <a:lstStyle/>
          <a:p>
            <a:fld id="{F8AB9590-3D91-48A7-AB37-5E9C9E4FB712}" type="datetime1">
              <a:rPr lang="fi-FI" smtClean="0"/>
              <a:t>9.5.2022</a:t>
            </a:fld>
            <a:endParaRPr lang="fi-FI"/>
          </a:p>
        </p:txBody>
      </p:sp>
      <p:sp>
        <p:nvSpPr>
          <p:cNvPr id="5" name="Alatunnisteen paikkamerkki 4">
            <a:extLst>
              <a:ext uri="{FF2B5EF4-FFF2-40B4-BE49-F238E27FC236}">
                <a16:creationId xmlns:a16="http://schemas.microsoft.com/office/drawing/2014/main" id="{C12BB6CB-9C3B-424A-9641-6399B22B3914}"/>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50112549-0044-4E7E-925D-BA5C59C70EE3}"/>
              </a:ext>
            </a:extLst>
          </p:cNvPr>
          <p:cNvSpPr>
            <a:spLocks noGrp="1"/>
          </p:cNvSpPr>
          <p:nvPr>
            <p:ph type="sldNum" sz="quarter" idx="12"/>
          </p:nvPr>
        </p:nvSpPr>
        <p:spPr/>
        <p:txBody>
          <a:bodyPr/>
          <a:lstStyle/>
          <a:p>
            <a:fld id="{8680CC61-DB77-4485-B460-D8E4038D4204}" type="slidenum">
              <a:rPr lang="fi-FI" smtClean="0"/>
              <a:t>‹#›</a:t>
            </a:fld>
            <a:endParaRPr lang="fi-FI"/>
          </a:p>
        </p:txBody>
      </p:sp>
      <p:grpSp>
        <p:nvGrpSpPr>
          <p:cNvPr id="17" name="Ryhmä 16">
            <a:extLst>
              <a:ext uri="{FF2B5EF4-FFF2-40B4-BE49-F238E27FC236}">
                <a16:creationId xmlns:a16="http://schemas.microsoft.com/office/drawing/2014/main" id="{8F94617B-A202-4DB6-AEC6-402083A88305}"/>
              </a:ext>
            </a:extLst>
          </p:cNvPr>
          <p:cNvGrpSpPr/>
          <p:nvPr/>
        </p:nvGrpSpPr>
        <p:grpSpPr>
          <a:xfrm>
            <a:off x="-3349" y="-1"/>
            <a:ext cx="12196317" cy="184444"/>
            <a:chOff x="-3349" y="-1"/>
            <a:chExt cx="12196317" cy="184444"/>
          </a:xfrm>
        </p:grpSpPr>
        <p:sp>
          <p:nvSpPr>
            <p:cNvPr id="18" name="Suorakulmio 17">
              <a:extLst>
                <a:ext uri="{FF2B5EF4-FFF2-40B4-BE49-F238E27FC236}">
                  <a16:creationId xmlns:a16="http://schemas.microsoft.com/office/drawing/2014/main" id="{D61E8AE6-4EF9-4FF6-B466-70075CA071D9}"/>
                </a:ext>
              </a:extLst>
            </p:cNvPr>
            <p:cNvSpPr/>
            <p:nvPr/>
          </p:nvSpPr>
          <p:spPr>
            <a:xfrm>
              <a:off x="9133255"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319BC257-BDFA-4BA0-B511-860E51A7FBBF}"/>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Suorakulmio 19">
              <a:extLst>
                <a:ext uri="{FF2B5EF4-FFF2-40B4-BE49-F238E27FC236}">
                  <a16:creationId xmlns:a16="http://schemas.microsoft.com/office/drawing/2014/main" id="{6435D7D6-F2B8-4A6A-A634-E3F198167DC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
        <p:nvSpPr>
          <p:cNvPr id="9" name="Otsikko 8">
            <a:extLst>
              <a:ext uri="{FF2B5EF4-FFF2-40B4-BE49-F238E27FC236}">
                <a16:creationId xmlns:a16="http://schemas.microsoft.com/office/drawing/2014/main" id="{317FA683-724A-43D4-9A19-6196648BA020}"/>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321305964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Otsikko ja sisältö 3">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a:xfrm>
            <a:off x="684000" y="1692000"/>
            <a:ext cx="10260000" cy="4608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EC74A308-622B-48D4-A7AA-B474E127854F}"/>
              </a:ext>
            </a:extLst>
          </p:cNvPr>
          <p:cNvSpPr>
            <a:spLocks noGrp="1"/>
          </p:cNvSpPr>
          <p:nvPr>
            <p:ph type="dt" sz="half" idx="10"/>
          </p:nvPr>
        </p:nvSpPr>
        <p:spPr/>
        <p:txBody>
          <a:bodyPr/>
          <a:lstStyle/>
          <a:p>
            <a:fld id="{379C9C6D-8B24-445F-B648-35498AFACA57}" type="datetime1">
              <a:rPr lang="fi-FI" smtClean="0"/>
              <a:t>9.5.2022</a:t>
            </a:fld>
            <a:endParaRPr lang="fi-FI"/>
          </a:p>
        </p:txBody>
      </p:sp>
      <p:sp>
        <p:nvSpPr>
          <p:cNvPr id="5" name="Alatunnisteen paikkamerkki 4">
            <a:extLst>
              <a:ext uri="{FF2B5EF4-FFF2-40B4-BE49-F238E27FC236}">
                <a16:creationId xmlns:a16="http://schemas.microsoft.com/office/drawing/2014/main" id="{C12BB6CB-9C3B-424A-9641-6399B22B3914}"/>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50112549-0044-4E7E-925D-BA5C59C70EE3}"/>
              </a:ext>
            </a:extLst>
          </p:cNvPr>
          <p:cNvSpPr>
            <a:spLocks noGrp="1"/>
          </p:cNvSpPr>
          <p:nvPr>
            <p:ph type="sldNum" sz="quarter" idx="12"/>
          </p:nvPr>
        </p:nvSpPr>
        <p:spPr/>
        <p:txBody>
          <a:bodyPr/>
          <a:lstStyle/>
          <a:p>
            <a:fld id="{70794C75-185B-4AE2-8765-4194C13CFAA1}" type="slidenum">
              <a:rPr lang="fi-FI" smtClean="0"/>
              <a:t>‹#›</a:t>
            </a:fld>
            <a:endParaRPr lang="fi-FI"/>
          </a:p>
        </p:txBody>
      </p:sp>
      <p:grpSp>
        <p:nvGrpSpPr>
          <p:cNvPr id="17" name="Ryhmä 16">
            <a:extLst>
              <a:ext uri="{FF2B5EF4-FFF2-40B4-BE49-F238E27FC236}">
                <a16:creationId xmlns:a16="http://schemas.microsoft.com/office/drawing/2014/main" id="{8F94617B-A202-4DB6-AEC6-402083A88305}"/>
              </a:ext>
            </a:extLst>
          </p:cNvPr>
          <p:cNvGrpSpPr/>
          <p:nvPr/>
        </p:nvGrpSpPr>
        <p:grpSpPr>
          <a:xfrm>
            <a:off x="-3349" y="-1"/>
            <a:ext cx="12196317" cy="184444"/>
            <a:chOff x="-3349" y="-1"/>
            <a:chExt cx="12196317" cy="184444"/>
          </a:xfrm>
        </p:grpSpPr>
        <p:sp>
          <p:nvSpPr>
            <p:cNvPr id="18" name="Suorakulmio 17">
              <a:extLst>
                <a:ext uri="{FF2B5EF4-FFF2-40B4-BE49-F238E27FC236}">
                  <a16:creationId xmlns:a16="http://schemas.microsoft.com/office/drawing/2014/main" id="{D61E8AE6-4EF9-4FF6-B466-70075CA071D9}"/>
                </a:ext>
              </a:extLst>
            </p:cNvPr>
            <p:cNvSpPr/>
            <p:nvPr/>
          </p:nvSpPr>
          <p:spPr>
            <a:xfrm>
              <a:off x="9133255"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319BC257-BDFA-4BA0-B511-860E51A7FBBF}"/>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Suorakulmio 19">
              <a:extLst>
                <a:ext uri="{FF2B5EF4-FFF2-40B4-BE49-F238E27FC236}">
                  <a16:creationId xmlns:a16="http://schemas.microsoft.com/office/drawing/2014/main" id="{6435D7D6-F2B8-4A6A-A634-E3F198167DC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
        <p:nvSpPr>
          <p:cNvPr id="9" name="Otsikko 8">
            <a:extLst>
              <a:ext uri="{FF2B5EF4-FFF2-40B4-BE49-F238E27FC236}">
                <a16:creationId xmlns:a16="http://schemas.microsoft.com/office/drawing/2014/main" id="{317FA683-724A-43D4-9A19-6196648BA020}"/>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75178254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Otsikkodia 4">
    <p:bg>
      <p:bgPr>
        <a:solidFill>
          <a:srgbClr val="003479"/>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506000" y="1058400"/>
            <a:ext cx="9180000" cy="2844000"/>
          </a:xfrm>
          <a:prstGeom prst="rect">
            <a:avLst/>
          </a:prstGeom>
        </p:spPr>
        <p:txBody>
          <a:bodyPr anchor="ctr">
            <a:normAutofit/>
          </a:bodyPr>
          <a:lstStyle>
            <a:lvl1pPr algn="ct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913200"/>
            <a:ext cx="9180000" cy="798496"/>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6" name="Päivämäärän paikkamerkki 5">
            <a:extLst>
              <a:ext uri="{FF2B5EF4-FFF2-40B4-BE49-F238E27FC236}">
                <a16:creationId xmlns:a16="http://schemas.microsoft.com/office/drawing/2014/main" id="{9F6A7473-39BB-4150-A94F-200D3B3A931A}"/>
              </a:ext>
            </a:extLst>
          </p:cNvPr>
          <p:cNvSpPr>
            <a:spLocks noGrp="1"/>
          </p:cNvSpPr>
          <p:nvPr>
            <p:ph type="dt" sz="half" idx="10"/>
          </p:nvPr>
        </p:nvSpPr>
        <p:spPr/>
        <p:txBody>
          <a:bodyPr/>
          <a:lstStyle>
            <a:lvl1pPr>
              <a:defRPr>
                <a:noFill/>
              </a:defRPr>
            </a:lvl1pPr>
          </a:lstStyle>
          <a:p>
            <a:fld id="{C9C600BF-18F4-4FE5-8FC5-7490D5BB6F47}" type="datetime1">
              <a:rPr lang="fi-FI" smtClean="0"/>
              <a:t>9.5.2022</a:t>
            </a:fld>
            <a:endParaRPr lang="fi-FI"/>
          </a:p>
        </p:txBody>
      </p:sp>
      <p:sp>
        <p:nvSpPr>
          <p:cNvPr id="8" name="Alatunnisteen paikkamerkki 7">
            <a:extLst>
              <a:ext uri="{FF2B5EF4-FFF2-40B4-BE49-F238E27FC236}">
                <a16:creationId xmlns:a16="http://schemas.microsoft.com/office/drawing/2014/main" id="{EE3FE697-1EF0-4E9A-B881-22083B830045}"/>
              </a:ext>
            </a:extLst>
          </p:cNvPr>
          <p:cNvSpPr>
            <a:spLocks noGrp="1"/>
          </p:cNvSpPr>
          <p:nvPr>
            <p:ph type="ftr" sz="quarter" idx="11"/>
          </p:nvPr>
        </p:nvSpPr>
        <p:spPr/>
        <p:txBody>
          <a:bodyPr/>
          <a:lstStyle>
            <a:lvl1pPr>
              <a:defRPr>
                <a:noFill/>
              </a:defRPr>
            </a:lvl1pPr>
          </a:lstStyle>
          <a:p>
            <a:r>
              <a:rPr lang="fi-FI"/>
              <a:t>[Esittäjä, Esityksen nimi]</a:t>
            </a:r>
          </a:p>
        </p:txBody>
      </p:sp>
      <p:sp>
        <p:nvSpPr>
          <p:cNvPr id="14" name="Dian numeron paikkamerkki 13">
            <a:extLst>
              <a:ext uri="{FF2B5EF4-FFF2-40B4-BE49-F238E27FC236}">
                <a16:creationId xmlns:a16="http://schemas.microsoft.com/office/drawing/2014/main" id="{86ED129E-CDCF-4E00-90E1-93996D9FBED3}"/>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cxnSp>
        <p:nvCxnSpPr>
          <p:cNvPr id="15" name="Suora yhdysviiva 14">
            <a:extLst>
              <a:ext uri="{FF2B5EF4-FFF2-40B4-BE49-F238E27FC236}">
                <a16:creationId xmlns:a16="http://schemas.microsoft.com/office/drawing/2014/main" id="{82C5EE30-2825-4F54-A285-C3478FA6782B}"/>
              </a:ext>
            </a:extLst>
          </p:cNvPr>
          <p:cNvCxnSpPr>
            <a:cxnSpLocks/>
          </p:cNvCxnSpPr>
          <p:nvPr/>
        </p:nvCxnSpPr>
        <p:spPr>
          <a:xfrm>
            <a:off x="3396000" y="4711698"/>
            <a:ext cx="54000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16" name="Ryhmä 15">
            <a:extLst>
              <a:ext uri="{FF2B5EF4-FFF2-40B4-BE49-F238E27FC236}">
                <a16:creationId xmlns:a16="http://schemas.microsoft.com/office/drawing/2014/main" id="{72670C36-271B-4D79-868F-3B737A5E3AAB}"/>
              </a:ext>
            </a:extLst>
          </p:cNvPr>
          <p:cNvGrpSpPr/>
          <p:nvPr/>
        </p:nvGrpSpPr>
        <p:grpSpPr bwMode="ltGray">
          <a:xfrm>
            <a:off x="-3349" y="-1"/>
            <a:ext cx="12196317" cy="184444"/>
            <a:chOff x="-3349" y="-1"/>
            <a:chExt cx="12196317" cy="184444"/>
          </a:xfrm>
        </p:grpSpPr>
        <p:sp>
          <p:nvSpPr>
            <p:cNvPr id="17" name="Suorakulmio 16">
              <a:extLst>
                <a:ext uri="{FF2B5EF4-FFF2-40B4-BE49-F238E27FC236}">
                  <a16:creationId xmlns:a16="http://schemas.microsoft.com/office/drawing/2014/main" id="{E04F78F4-5499-49EA-AEF7-18DE888894C9}"/>
                </a:ext>
              </a:extLst>
            </p:cNvPr>
            <p:cNvSpPr/>
            <p:nvPr/>
          </p:nvSpPr>
          <p:spPr bwMode="ltGray">
            <a:xfrm>
              <a:off x="9133255"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Suorakulmio 17">
              <a:extLst>
                <a:ext uri="{FF2B5EF4-FFF2-40B4-BE49-F238E27FC236}">
                  <a16:creationId xmlns:a16="http://schemas.microsoft.com/office/drawing/2014/main" id="{8CBF931B-A378-48C8-8824-EC763AA02375}"/>
                </a:ext>
              </a:extLst>
            </p:cNvPr>
            <p:cNvSpPr/>
            <p:nvPr/>
          </p:nvSpPr>
          <p:spPr bwMode="ltGray">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1550037E-50FC-4D49-AD61-18C6D23A73E2}"/>
                </a:ext>
              </a:extLst>
            </p:cNvPr>
            <p:cNvSpPr/>
            <p:nvPr/>
          </p:nvSpPr>
          <p:spPr bwMode="ltGray">
            <a:xfrm>
              <a:off x="-3349" y="0"/>
              <a:ext cx="6099349" cy="18444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pic>
        <p:nvPicPr>
          <p:cNvPr id="13" name="Kuva 12" descr="Digi- ja väestötietoviraston tunnus">
            <a:extLst>
              <a:ext uri="{FF2B5EF4-FFF2-40B4-BE49-F238E27FC236}">
                <a16:creationId xmlns:a16="http://schemas.microsoft.com/office/drawing/2014/main" id="{F17563C3-911C-480B-BA3B-982F8BB1215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66267" y="5308892"/>
            <a:ext cx="4859467" cy="673684"/>
          </a:xfrm>
          <a:prstGeom prst="rect">
            <a:avLst/>
          </a:prstGeom>
        </p:spPr>
      </p:pic>
    </p:spTree>
    <p:extLst>
      <p:ext uri="{BB962C8B-B14F-4D97-AF65-F5344CB8AC3E}">
        <p14:creationId xmlns:p14="http://schemas.microsoft.com/office/powerpoint/2010/main" val="132405995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p:cSld name="Otsikko ja sisältö 4">
    <p:bg>
      <p:bgPr>
        <a:solidFill>
          <a:srgbClr val="003479"/>
        </a:solidFill>
        <a:effectLst/>
      </p:bgPr>
    </p:bg>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buSzPct val="100000"/>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pic>
        <p:nvPicPr>
          <p:cNvPr id="7" name="Kuva 6" descr="Digi- ja väestötietoviraston tunnus">
            <a:extLst>
              <a:ext uri="{FF2B5EF4-FFF2-40B4-BE49-F238E27FC236}">
                <a16:creationId xmlns:a16="http://schemas.microsoft.com/office/drawing/2014/main" id="{C4443638-77DC-415E-8457-6903AF4008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9" name="Päivämäärän paikkamerkki 8">
            <a:extLst>
              <a:ext uri="{FF2B5EF4-FFF2-40B4-BE49-F238E27FC236}">
                <a16:creationId xmlns:a16="http://schemas.microsoft.com/office/drawing/2014/main" id="{73C95146-7C36-438C-9DAE-63479554C773}"/>
              </a:ext>
            </a:extLst>
          </p:cNvPr>
          <p:cNvSpPr>
            <a:spLocks noGrp="1"/>
          </p:cNvSpPr>
          <p:nvPr>
            <p:ph type="dt" sz="half" idx="10"/>
          </p:nvPr>
        </p:nvSpPr>
        <p:spPr/>
        <p:txBody>
          <a:bodyPr/>
          <a:lstStyle>
            <a:lvl1pPr>
              <a:defRPr>
                <a:solidFill>
                  <a:schemeClr val="bg1"/>
                </a:solidFill>
              </a:defRPr>
            </a:lvl1pPr>
          </a:lstStyle>
          <a:p>
            <a:fld id="{1F601EC3-B2D4-40EF-8379-3A7689A4BA12}" type="datetime1">
              <a:rPr lang="fi-FI" smtClean="0"/>
              <a:t>9.5.2022</a:t>
            </a:fld>
            <a:endParaRPr lang="fi-FI"/>
          </a:p>
        </p:txBody>
      </p:sp>
      <p:sp>
        <p:nvSpPr>
          <p:cNvPr id="10" name="Alatunnisteen paikkamerkki 9">
            <a:extLst>
              <a:ext uri="{FF2B5EF4-FFF2-40B4-BE49-F238E27FC236}">
                <a16:creationId xmlns:a16="http://schemas.microsoft.com/office/drawing/2014/main" id="{C4E047A0-C542-4AB2-8A4A-6BF092042858}"/>
              </a:ext>
            </a:extLst>
          </p:cNvPr>
          <p:cNvSpPr>
            <a:spLocks noGrp="1"/>
          </p:cNvSpPr>
          <p:nvPr>
            <p:ph type="ftr" sz="quarter" idx="11"/>
          </p:nvPr>
        </p:nvSpPr>
        <p:spPr/>
        <p:txBody>
          <a:bodyPr/>
          <a:lstStyle>
            <a:lvl1pPr>
              <a:defRPr>
                <a:solidFill>
                  <a:schemeClr val="bg1"/>
                </a:solidFill>
              </a:defRPr>
            </a:lvl1pPr>
          </a:lstStyle>
          <a:p>
            <a:r>
              <a:rPr lang="fi-FI"/>
              <a:t>[Esittäjä, Esityksen nimi]</a:t>
            </a:r>
          </a:p>
        </p:txBody>
      </p:sp>
      <p:sp>
        <p:nvSpPr>
          <p:cNvPr id="11" name="Dian numeron paikkamerkki 10">
            <a:extLst>
              <a:ext uri="{FF2B5EF4-FFF2-40B4-BE49-F238E27FC236}">
                <a16:creationId xmlns:a16="http://schemas.microsoft.com/office/drawing/2014/main" id="{7C6DF7F1-2782-4BF5-BDD9-9DE2512D9C9C}"/>
              </a:ext>
            </a:extLst>
          </p:cNvPr>
          <p:cNvSpPr>
            <a:spLocks noGrp="1"/>
          </p:cNvSpPr>
          <p:nvPr>
            <p:ph type="sldNum" sz="quarter" idx="12"/>
          </p:nvPr>
        </p:nvSpPr>
        <p:spPr/>
        <p:txBody>
          <a:bodyPr/>
          <a:lstStyle>
            <a:lvl1pPr>
              <a:defRPr>
                <a:solidFill>
                  <a:schemeClr val="bg1"/>
                </a:solidFill>
              </a:defRPr>
            </a:lvl1pPr>
          </a:lstStyle>
          <a:p>
            <a:fld id="{70794C75-185B-4AE2-8765-4194C13CFAA1}" type="slidenum">
              <a:rPr lang="fi-FI" smtClean="0"/>
              <a:t>‹#›</a:t>
            </a:fld>
            <a:endParaRPr lang="fi-FI"/>
          </a:p>
        </p:txBody>
      </p:sp>
      <p:sp>
        <p:nvSpPr>
          <p:cNvPr id="12" name="Otsikko 11">
            <a:extLst>
              <a:ext uri="{FF2B5EF4-FFF2-40B4-BE49-F238E27FC236}">
                <a16:creationId xmlns:a16="http://schemas.microsoft.com/office/drawing/2014/main" id="{29D14B4B-1952-4EB4-BE05-D7DBE0E5AC6E}"/>
              </a:ext>
            </a:extLst>
          </p:cNvPr>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grpSp>
        <p:nvGrpSpPr>
          <p:cNvPr id="13" name="Ryhmä 12">
            <a:extLst>
              <a:ext uri="{FF2B5EF4-FFF2-40B4-BE49-F238E27FC236}">
                <a16:creationId xmlns:a16="http://schemas.microsoft.com/office/drawing/2014/main" id="{276252AE-2CF1-4BBF-A63E-C70F8FC9BDEE}"/>
              </a:ext>
            </a:extLst>
          </p:cNvPr>
          <p:cNvGrpSpPr/>
          <p:nvPr/>
        </p:nvGrpSpPr>
        <p:grpSpPr bwMode="hidden">
          <a:xfrm>
            <a:off x="-3349" y="-1"/>
            <a:ext cx="12196317" cy="184444"/>
            <a:chOff x="-3349" y="-1"/>
            <a:chExt cx="12196317" cy="184444"/>
          </a:xfrm>
        </p:grpSpPr>
        <p:sp>
          <p:nvSpPr>
            <p:cNvPr id="14" name="Suorakulmio 13">
              <a:extLst>
                <a:ext uri="{FF2B5EF4-FFF2-40B4-BE49-F238E27FC236}">
                  <a16:creationId xmlns:a16="http://schemas.microsoft.com/office/drawing/2014/main" id="{F0691BA8-97ED-4C1E-B671-B57D99B50E29}"/>
                </a:ext>
              </a:extLst>
            </p:cNvPr>
            <p:cNvSpPr/>
            <p:nvPr/>
          </p:nvSpPr>
          <p:spPr bwMode="hidden">
            <a:xfrm>
              <a:off x="9133255"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7BF4DEF5-5281-4B18-A141-F2C1BC2382EF}"/>
                </a:ext>
              </a:extLst>
            </p:cNvPr>
            <p:cNvSpPr/>
            <p:nvPr/>
          </p:nvSpPr>
          <p:spPr bwMode="hidden">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1208DDC4-E1CA-411C-9D22-8E454B642C89}"/>
                </a:ext>
              </a:extLst>
            </p:cNvPr>
            <p:cNvSpPr/>
            <p:nvPr/>
          </p:nvSpPr>
          <p:spPr bwMode="hidden">
            <a:xfrm>
              <a:off x="-3349" y="0"/>
              <a:ext cx="6099349" cy="18444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287104128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p:cSld name="Otsikko ja sisältö 5">
    <p:bg>
      <p:bgPr>
        <a:solidFill>
          <a:srgbClr val="003479"/>
        </a:solidFill>
        <a:effectLst/>
      </p:bgPr>
    </p:bg>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buSzPct val="100000"/>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uorakulmio 3">
            <a:extLst>
              <a:ext uri="{FF2B5EF4-FFF2-40B4-BE49-F238E27FC236}">
                <a16:creationId xmlns:a16="http://schemas.microsoft.com/office/drawing/2014/main" id="{FE9852A5-07E6-4376-9C1D-4E4448897750}"/>
              </a:ext>
            </a:extLst>
          </p:cNvPr>
          <p:cNvSpPr/>
          <p:nvPr/>
        </p:nvSpPr>
        <p:spPr bwMode="hidden">
          <a:xfrm>
            <a:off x="11264201" y="0"/>
            <a:ext cx="9278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Suorakulmio 4">
            <a:extLst>
              <a:ext uri="{FF2B5EF4-FFF2-40B4-BE49-F238E27FC236}">
                <a16:creationId xmlns:a16="http://schemas.microsoft.com/office/drawing/2014/main" id="{C7989676-AC66-4486-B6C9-E63F3E498754}"/>
              </a:ext>
            </a:extLst>
          </p:cNvPr>
          <p:cNvSpPr/>
          <p:nvPr/>
        </p:nvSpPr>
        <p:spPr bwMode="hidden">
          <a:xfrm>
            <a:off x="11264202" y="0"/>
            <a:ext cx="927797" cy="1686459"/>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6" name="Suorakulmio 5">
            <a:extLst>
              <a:ext uri="{FF2B5EF4-FFF2-40B4-BE49-F238E27FC236}">
                <a16:creationId xmlns:a16="http://schemas.microsoft.com/office/drawing/2014/main" id="{3FF2E058-7E75-48EC-8C1F-2FF757FB989E}"/>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7" name="Kuva 6" descr="Digi- ja väestötietoviraston tunnus">
            <a:extLst>
              <a:ext uri="{FF2B5EF4-FFF2-40B4-BE49-F238E27FC236}">
                <a16:creationId xmlns:a16="http://schemas.microsoft.com/office/drawing/2014/main" id="{C4443638-77DC-415E-8457-6903AF4008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8" name="Suorakulmio 7">
            <a:extLst>
              <a:ext uri="{FF2B5EF4-FFF2-40B4-BE49-F238E27FC236}">
                <a16:creationId xmlns:a16="http://schemas.microsoft.com/office/drawing/2014/main" id="{7BF0A0FF-7D18-40A5-A791-8CA709157671}"/>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Päivämäärän paikkamerkki 8">
            <a:extLst>
              <a:ext uri="{FF2B5EF4-FFF2-40B4-BE49-F238E27FC236}">
                <a16:creationId xmlns:a16="http://schemas.microsoft.com/office/drawing/2014/main" id="{73C95146-7C36-438C-9DAE-63479554C773}"/>
              </a:ext>
            </a:extLst>
          </p:cNvPr>
          <p:cNvSpPr>
            <a:spLocks noGrp="1"/>
          </p:cNvSpPr>
          <p:nvPr>
            <p:ph type="dt" sz="half" idx="10"/>
          </p:nvPr>
        </p:nvSpPr>
        <p:spPr/>
        <p:txBody>
          <a:bodyPr/>
          <a:lstStyle>
            <a:lvl1pPr>
              <a:defRPr>
                <a:solidFill>
                  <a:schemeClr val="bg1"/>
                </a:solidFill>
              </a:defRPr>
            </a:lvl1pPr>
          </a:lstStyle>
          <a:p>
            <a:fld id="{87E97EDE-97C6-4F92-B141-9D1D1E9D59C8}" type="datetime1">
              <a:rPr lang="fi-FI" smtClean="0"/>
              <a:t>9.5.2022</a:t>
            </a:fld>
            <a:endParaRPr lang="fi-FI"/>
          </a:p>
        </p:txBody>
      </p:sp>
      <p:sp>
        <p:nvSpPr>
          <p:cNvPr id="10" name="Alatunnisteen paikkamerkki 9">
            <a:extLst>
              <a:ext uri="{FF2B5EF4-FFF2-40B4-BE49-F238E27FC236}">
                <a16:creationId xmlns:a16="http://schemas.microsoft.com/office/drawing/2014/main" id="{C4E047A0-C542-4AB2-8A4A-6BF092042858}"/>
              </a:ext>
            </a:extLst>
          </p:cNvPr>
          <p:cNvSpPr>
            <a:spLocks noGrp="1"/>
          </p:cNvSpPr>
          <p:nvPr>
            <p:ph type="ftr" sz="quarter" idx="11"/>
          </p:nvPr>
        </p:nvSpPr>
        <p:spPr/>
        <p:txBody>
          <a:bodyPr/>
          <a:lstStyle>
            <a:lvl1pPr>
              <a:defRPr>
                <a:solidFill>
                  <a:schemeClr val="bg1"/>
                </a:solidFill>
              </a:defRPr>
            </a:lvl1pPr>
          </a:lstStyle>
          <a:p>
            <a:r>
              <a:rPr lang="fi-FI"/>
              <a:t>[Esittäjä, Esityksen nimi]</a:t>
            </a:r>
          </a:p>
        </p:txBody>
      </p:sp>
      <p:sp>
        <p:nvSpPr>
          <p:cNvPr id="11" name="Dian numeron paikkamerkki 10">
            <a:extLst>
              <a:ext uri="{FF2B5EF4-FFF2-40B4-BE49-F238E27FC236}">
                <a16:creationId xmlns:a16="http://schemas.microsoft.com/office/drawing/2014/main" id="{7C6DF7F1-2782-4BF5-BDD9-9DE2512D9C9C}"/>
              </a:ext>
            </a:extLst>
          </p:cNvPr>
          <p:cNvSpPr>
            <a:spLocks noGrp="1"/>
          </p:cNvSpPr>
          <p:nvPr>
            <p:ph type="sldNum" sz="quarter" idx="12"/>
          </p:nvPr>
        </p:nvSpPr>
        <p:spPr/>
        <p:txBody>
          <a:bodyPr/>
          <a:lstStyle>
            <a:lvl1pPr>
              <a:defRPr>
                <a:solidFill>
                  <a:schemeClr val="bg1"/>
                </a:solidFill>
              </a:defRPr>
            </a:lvl1pPr>
          </a:lstStyle>
          <a:p>
            <a:fld id="{70794C75-185B-4AE2-8765-4194C13CFAA1}" type="slidenum">
              <a:rPr lang="fi-FI" smtClean="0"/>
              <a:t>‹#›</a:t>
            </a:fld>
            <a:endParaRPr lang="fi-FI"/>
          </a:p>
        </p:txBody>
      </p:sp>
      <p:sp>
        <p:nvSpPr>
          <p:cNvPr id="12" name="Otsikko 11">
            <a:extLst>
              <a:ext uri="{FF2B5EF4-FFF2-40B4-BE49-F238E27FC236}">
                <a16:creationId xmlns:a16="http://schemas.microsoft.com/office/drawing/2014/main" id="{29D14B4B-1952-4EB4-BE05-D7DBE0E5AC6E}"/>
              </a:ext>
            </a:extLst>
          </p:cNvPr>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spTree>
    <p:extLst>
      <p:ext uri="{BB962C8B-B14F-4D97-AF65-F5344CB8AC3E}">
        <p14:creationId xmlns:p14="http://schemas.microsoft.com/office/powerpoint/2010/main" val="422989032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6" name="Sisällön paikkamerkki 5"/>
          <p:cNvSpPr>
            <a:spLocks noGrp="1"/>
          </p:cNvSpPr>
          <p:nvPr>
            <p:ph sz="quarter" idx="10"/>
          </p:nvPr>
        </p:nvSpPr>
        <p:spPr>
          <a:xfrm>
            <a:off x="684000"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Sisällön paikkamerkki 5"/>
          <p:cNvSpPr>
            <a:spLocks noGrp="1"/>
          </p:cNvSpPr>
          <p:nvPr>
            <p:ph sz="quarter" idx="11"/>
          </p:nvPr>
        </p:nvSpPr>
        <p:spPr>
          <a:xfrm>
            <a:off x="5908965"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2A61DB81-3DB9-4CA7-9330-0B9CEA8F324A}"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sp>
        <p:nvSpPr>
          <p:cNvPr id="7" name="Otsikko 6">
            <a:extLst>
              <a:ext uri="{FF2B5EF4-FFF2-40B4-BE49-F238E27FC236}">
                <a16:creationId xmlns:a16="http://schemas.microsoft.com/office/drawing/2014/main" id="{A926AF69-340F-4339-875D-0E52781B70E4}"/>
              </a:ext>
            </a:extLst>
          </p:cNvPr>
          <p:cNvSpPr>
            <a:spLocks noGrp="1"/>
          </p:cNvSpPr>
          <p:nvPr>
            <p:ph type="title"/>
          </p:nvPr>
        </p:nvSpPr>
        <p:spPr/>
        <p:txBody>
          <a:bodyPr/>
          <a:lstStyle/>
          <a:p>
            <a:r>
              <a:rPr lang="fi-FI"/>
              <a:t>Muokkaa ots. perustyyl. napsautt.</a:t>
            </a:r>
          </a:p>
        </p:txBody>
      </p:sp>
      <p:sp>
        <p:nvSpPr>
          <p:cNvPr id="9" name="Suorakulmio 8">
            <a:extLst>
              <a:ext uri="{FF2B5EF4-FFF2-40B4-BE49-F238E27FC236}">
                <a16:creationId xmlns:a16="http://schemas.microsoft.com/office/drawing/2014/main" id="{D159EC23-32AC-4A57-B362-E986AE830BEB}"/>
              </a:ext>
            </a:extLst>
          </p:cNvPr>
          <p:cNvSpPr/>
          <p:nvPr/>
        </p:nvSpPr>
        <p:spPr bwMode="hidden">
          <a:xfrm>
            <a:off x="11264201" y="0"/>
            <a:ext cx="927800"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1" name="Suorakulmio 10">
            <a:extLst>
              <a:ext uri="{FF2B5EF4-FFF2-40B4-BE49-F238E27FC236}">
                <a16:creationId xmlns:a16="http://schemas.microsoft.com/office/drawing/2014/main" id="{5D478EBF-7260-4333-A3DA-1A3FAB789462}"/>
              </a:ext>
            </a:extLst>
          </p:cNvPr>
          <p:cNvSpPr/>
          <p:nvPr/>
        </p:nvSpPr>
        <p:spPr bwMode="hidden">
          <a:xfrm>
            <a:off x="11264202" y="0"/>
            <a:ext cx="927797" cy="1686459"/>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12" name="Kuva 11" descr="Digi- ja väestötietoviraston tunnus">
            <a:extLst>
              <a:ext uri="{FF2B5EF4-FFF2-40B4-BE49-F238E27FC236}">
                <a16:creationId xmlns:a16="http://schemas.microsoft.com/office/drawing/2014/main" id="{8AA85937-5B2E-4F41-81B0-ED5CC46DCF3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3" name="Ryhmä 12">
            <a:extLst>
              <a:ext uri="{FF2B5EF4-FFF2-40B4-BE49-F238E27FC236}">
                <a16:creationId xmlns:a16="http://schemas.microsoft.com/office/drawing/2014/main" id="{57145983-7A52-449A-B262-21F547B26B93}"/>
              </a:ext>
            </a:extLst>
          </p:cNvPr>
          <p:cNvGrpSpPr/>
          <p:nvPr/>
        </p:nvGrpSpPr>
        <p:grpSpPr bwMode="hidden">
          <a:xfrm>
            <a:off x="11264198" y="1686458"/>
            <a:ext cx="927802" cy="1742542"/>
            <a:chOff x="11264198" y="1686458"/>
            <a:chExt cx="927802" cy="1742542"/>
          </a:xfrm>
        </p:grpSpPr>
        <p:sp>
          <p:nvSpPr>
            <p:cNvPr id="14" name="Suorakulmio 13">
              <a:extLst>
                <a:ext uri="{FF2B5EF4-FFF2-40B4-BE49-F238E27FC236}">
                  <a16:creationId xmlns:a16="http://schemas.microsoft.com/office/drawing/2014/main" id="{74E45BEC-ABB1-4C14-8C86-4238C511AA46}"/>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5" name="Suorakulmio 14">
              <a:extLst>
                <a:ext uri="{FF2B5EF4-FFF2-40B4-BE49-F238E27FC236}">
                  <a16:creationId xmlns:a16="http://schemas.microsoft.com/office/drawing/2014/main" id="{54E4311F-16F3-4D91-A9F1-55ACC07B1FC9}"/>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Tree>
    <p:extLst>
      <p:ext uri="{BB962C8B-B14F-4D97-AF65-F5344CB8AC3E}">
        <p14:creationId xmlns:p14="http://schemas.microsoft.com/office/powerpoint/2010/main" val="285129379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Kaksi sisältökohdetta 2">
    <p:spTree>
      <p:nvGrpSpPr>
        <p:cNvPr id="1" name=""/>
        <p:cNvGrpSpPr/>
        <p:nvPr/>
      </p:nvGrpSpPr>
      <p:grpSpPr>
        <a:xfrm>
          <a:off x="0" y="0"/>
          <a:ext cx="0" cy="0"/>
          <a:chOff x="0" y="0"/>
          <a:chExt cx="0" cy="0"/>
        </a:xfrm>
      </p:grpSpPr>
      <p:sp>
        <p:nvSpPr>
          <p:cNvPr id="6" name="Sisällön paikkamerkki 5"/>
          <p:cNvSpPr>
            <a:spLocks noGrp="1"/>
          </p:cNvSpPr>
          <p:nvPr>
            <p:ph sz="quarter" idx="10"/>
          </p:nvPr>
        </p:nvSpPr>
        <p:spPr>
          <a:xfrm>
            <a:off x="684000"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Sisällön paikkamerkki 5"/>
          <p:cNvSpPr>
            <a:spLocks noGrp="1"/>
          </p:cNvSpPr>
          <p:nvPr>
            <p:ph sz="quarter" idx="11"/>
          </p:nvPr>
        </p:nvSpPr>
        <p:spPr>
          <a:xfrm>
            <a:off x="5908965" y="1692000"/>
            <a:ext cx="5040000" cy="4608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A4440F68-15F5-480B-9DE4-7EBB610D316D}"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sp>
        <p:nvSpPr>
          <p:cNvPr id="7" name="Otsikko 6">
            <a:extLst>
              <a:ext uri="{FF2B5EF4-FFF2-40B4-BE49-F238E27FC236}">
                <a16:creationId xmlns:a16="http://schemas.microsoft.com/office/drawing/2014/main" id="{A926AF69-340F-4339-875D-0E52781B70E4}"/>
              </a:ext>
            </a:extLst>
          </p:cNvPr>
          <p:cNvSpPr>
            <a:spLocks noGrp="1"/>
          </p:cNvSpPr>
          <p:nvPr>
            <p:ph type="title"/>
          </p:nvPr>
        </p:nvSpPr>
        <p:spPr/>
        <p:txBody>
          <a:bodyPr/>
          <a:lstStyle/>
          <a:p>
            <a:r>
              <a:rPr lang="fi-FI"/>
              <a:t>Muokkaa ots. perustyyl. napsautt.</a:t>
            </a:r>
            <a:endParaRPr lang="fi-FI" dirty="0"/>
          </a:p>
        </p:txBody>
      </p:sp>
      <p:grpSp>
        <p:nvGrpSpPr>
          <p:cNvPr id="20" name="Ryhmä 19">
            <a:extLst>
              <a:ext uri="{FF2B5EF4-FFF2-40B4-BE49-F238E27FC236}">
                <a16:creationId xmlns:a16="http://schemas.microsoft.com/office/drawing/2014/main" id="{B2D0249D-8315-41B1-9780-9DAB2DB354D0}"/>
              </a:ext>
            </a:extLst>
          </p:cNvPr>
          <p:cNvGrpSpPr/>
          <p:nvPr/>
        </p:nvGrpSpPr>
        <p:grpSpPr>
          <a:xfrm>
            <a:off x="-3349" y="-1"/>
            <a:ext cx="12196317" cy="184444"/>
            <a:chOff x="-3349" y="-1"/>
            <a:chExt cx="12196317" cy="184444"/>
          </a:xfrm>
        </p:grpSpPr>
        <p:sp>
          <p:nvSpPr>
            <p:cNvPr id="21" name="Suorakulmio 20">
              <a:extLst>
                <a:ext uri="{FF2B5EF4-FFF2-40B4-BE49-F238E27FC236}">
                  <a16:creationId xmlns:a16="http://schemas.microsoft.com/office/drawing/2014/main" id="{AED9E84E-5216-47DA-ADD8-5D15C1AC3B41}"/>
                </a:ext>
              </a:extLst>
            </p:cNvPr>
            <p:cNvSpPr/>
            <p:nvPr/>
          </p:nvSpPr>
          <p:spPr>
            <a:xfrm>
              <a:off x="9133255"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2" name="Suorakulmio 21">
              <a:extLst>
                <a:ext uri="{FF2B5EF4-FFF2-40B4-BE49-F238E27FC236}">
                  <a16:creationId xmlns:a16="http://schemas.microsoft.com/office/drawing/2014/main" id="{67F5547C-7954-4F4D-AC74-4A6EA2875AAC}"/>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3" name="Suorakulmio 22">
              <a:extLst>
                <a:ext uri="{FF2B5EF4-FFF2-40B4-BE49-F238E27FC236}">
                  <a16:creationId xmlns:a16="http://schemas.microsoft.com/office/drawing/2014/main" id="{87BBA05F-9F93-4AA6-84F8-33F19AED12C9}"/>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115649522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Kuva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7E8B0C-E577-4695-957B-1C995442E487}"/>
              </a:ext>
            </a:extLst>
          </p:cNvPr>
          <p:cNvSpPr>
            <a:spLocks noGrp="1"/>
          </p:cNvSpPr>
          <p:nvPr>
            <p:ph type="title" hasCustomPrompt="1"/>
          </p:nvPr>
        </p:nvSpPr>
        <p:spPr>
          <a:xfrm>
            <a:off x="6552000" y="144000"/>
            <a:ext cx="5040000" cy="1224000"/>
          </a:xfrm>
        </p:spPr>
        <p:txBody>
          <a:bodyPr/>
          <a:lstStyle>
            <a:lvl1pPr>
              <a:defRPr/>
            </a:lvl1pPr>
          </a:lstStyle>
          <a:p>
            <a:r>
              <a:rPr lang="fi-FI" dirty="0"/>
              <a:t>Lisää otsikko</a:t>
            </a:r>
          </a:p>
        </p:txBody>
      </p:sp>
      <p:sp>
        <p:nvSpPr>
          <p:cNvPr id="6" name="Sisällön paikkamerkki 5"/>
          <p:cNvSpPr>
            <a:spLocks noGrp="1"/>
          </p:cNvSpPr>
          <p:nvPr>
            <p:ph sz="quarter" idx="10"/>
          </p:nvPr>
        </p:nvSpPr>
        <p:spPr>
          <a:xfrm>
            <a:off x="6552000" y="1692000"/>
            <a:ext cx="5040000" cy="4176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0"/>
            <a:ext cx="6098400" cy="6858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F60E698C-D493-4892-B2EA-9276EC2391AC}"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spTree>
    <p:extLst>
      <p:ext uri="{BB962C8B-B14F-4D97-AF65-F5344CB8AC3E}">
        <p14:creationId xmlns:p14="http://schemas.microsoft.com/office/powerpoint/2010/main" val="22568991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Kuva ja sisältö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53AF88-2FB5-4066-A63D-AF08E623331F}"/>
              </a:ext>
            </a:extLst>
          </p:cNvPr>
          <p:cNvSpPr>
            <a:spLocks noGrp="1"/>
          </p:cNvSpPr>
          <p:nvPr>
            <p:ph type="title" hasCustomPrompt="1"/>
          </p:nvPr>
        </p:nvSpPr>
        <p:spPr>
          <a:xfrm>
            <a:off x="6552000" y="144000"/>
            <a:ext cx="5040000" cy="1224000"/>
          </a:xfrm>
        </p:spPr>
        <p:txBody>
          <a:bodyPr/>
          <a:lstStyle>
            <a:lvl1pPr>
              <a:defRPr/>
            </a:lvl1pPr>
          </a:lstStyle>
          <a:p>
            <a:r>
              <a:rPr lang="fi-FI" dirty="0"/>
              <a:t>Lisää otsikko</a:t>
            </a:r>
          </a:p>
        </p:txBody>
      </p:sp>
      <p:sp>
        <p:nvSpPr>
          <p:cNvPr id="6" name="Sisällön paikkamerkki 5"/>
          <p:cNvSpPr>
            <a:spLocks noGrp="1"/>
          </p:cNvSpPr>
          <p:nvPr>
            <p:ph sz="quarter" idx="10"/>
          </p:nvPr>
        </p:nvSpPr>
        <p:spPr>
          <a:xfrm>
            <a:off x="6552000" y="1980000"/>
            <a:ext cx="5040000" cy="4176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177800"/>
            <a:ext cx="6098400" cy="6696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5CA64D05-4654-4CA6-B93C-7D8FACA9E66B}"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grpSp>
        <p:nvGrpSpPr>
          <p:cNvPr id="8" name="Ryhmä 7">
            <a:extLst>
              <a:ext uri="{FF2B5EF4-FFF2-40B4-BE49-F238E27FC236}">
                <a16:creationId xmlns:a16="http://schemas.microsoft.com/office/drawing/2014/main" id="{0B889DA2-6ABB-4EFE-B6AF-612F35A91766}"/>
              </a:ext>
            </a:extLst>
          </p:cNvPr>
          <p:cNvGrpSpPr/>
          <p:nvPr/>
        </p:nvGrpSpPr>
        <p:grpSpPr>
          <a:xfrm>
            <a:off x="-3349" y="-1"/>
            <a:ext cx="12196317" cy="184444"/>
            <a:chOff x="-3349" y="-1"/>
            <a:chExt cx="12196317" cy="184444"/>
          </a:xfrm>
        </p:grpSpPr>
        <p:sp>
          <p:nvSpPr>
            <p:cNvPr id="10" name="Suorakulmio 9">
              <a:extLst>
                <a:ext uri="{FF2B5EF4-FFF2-40B4-BE49-F238E27FC236}">
                  <a16:creationId xmlns:a16="http://schemas.microsoft.com/office/drawing/2014/main" id="{81249EA6-2B9B-476A-8613-FA520AA1D78E}"/>
                </a:ext>
              </a:extLst>
            </p:cNvPr>
            <p:cNvSpPr/>
            <p:nvPr/>
          </p:nvSpPr>
          <p:spPr>
            <a:xfrm>
              <a:off x="9133255"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Suorakulmio 10">
              <a:extLst>
                <a:ext uri="{FF2B5EF4-FFF2-40B4-BE49-F238E27FC236}">
                  <a16:creationId xmlns:a16="http://schemas.microsoft.com/office/drawing/2014/main" id="{8F358FB2-A4DC-4AC9-8D4C-4F349A6FDCA6}"/>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2" name="Suorakulmio 11">
              <a:extLst>
                <a:ext uri="{FF2B5EF4-FFF2-40B4-BE49-F238E27FC236}">
                  <a16:creationId xmlns:a16="http://schemas.microsoft.com/office/drawing/2014/main" id="{06FFC29D-9168-46DC-98B8-6113FC96D5D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284027012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Osan ylätunniste">
    <p:bg>
      <p:bgPr>
        <a:solidFill>
          <a:schemeClr val="tx2"/>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583018"/>
            <a:ext cx="7831000" cy="3780000"/>
          </a:xfrm>
          <a:prstGeom prst="rect">
            <a:avLst/>
          </a:prstGeom>
        </p:spPr>
        <p:txBody>
          <a:bodyPr anchor="ctr">
            <a:normAutofit/>
          </a:bodyPr>
          <a:lstStyle>
            <a:lvl1pP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4" name="Suorakulmio 3">
            <a:extLst>
              <a:ext uri="{FF2B5EF4-FFF2-40B4-BE49-F238E27FC236}">
                <a16:creationId xmlns:a16="http://schemas.microsoft.com/office/drawing/2014/main" id="{0131D400-A51F-4E9A-8776-CC32B0896B0D}"/>
              </a:ext>
            </a:extLst>
          </p:cNvPr>
          <p:cNvSpPr/>
          <p:nvPr/>
        </p:nvSpPr>
        <p:spPr bwMode="hidden">
          <a:xfrm>
            <a:off x="9537540" y="0"/>
            <a:ext cx="265446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Suorakulmio 4">
            <a:extLst>
              <a:ext uri="{FF2B5EF4-FFF2-40B4-BE49-F238E27FC236}">
                <a16:creationId xmlns:a16="http://schemas.microsoft.com/office/drawing/2014/main" id="{C1194658-33A7-428A-94A4-3B04F135436C}"/>
              </a:ext>
            </a:extLst>
          </p:cNvPr>
          <p:cNvSpPr/>
          <p:nvPr/>
        </p:nvSpPr>
        <p:spPr bwMode="hidden">
          <a:xfrm>
            <a:off x="9537538" y="0"/>
            <a:ext cx="2654462" cy="1686459"/>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0" name="Ryhmä 9">
            <a:extLst>
              <a:ext uri="{FF2B5EF4-FFF2-40B4-BE49-F238E27FC236}">
                <a16:creationId xmlns:a16="http://schemas.microsoft.com/office/drawing/2014/main" id="{DD8B682A-67E4-46A6-BF9B-BB9CFF0FF7D4}"/>
              </a:ext>
            </a:extLst>
          </p:cNvPr>
          <p:cNvGrpSpPr/>
          <p:nvPr/>
        </p:nvGrpSpPr>
        <p:grpSpPr bwMode="hidden">
          <a:xfrm>
            <a:off x="9537538" y="1686458"/>
            <a:ext cx="2654462" cy="3485083"/>
            <a:chOff x="9537538" y="1686458"/>
            <a:chExt cx="2654462" cy="3485083"/>
          </a:xfrm>
        </p:grpSpPr>
        <p:sp>
          <p:nvSpPr>
            <p:cNvPr id="8" name="Suorakulmio 7">
              <a:extLst>
                <a:ext uri="{FF2B5EF4-FFF2-40B4-BE49-F238E27FC236}">
                  <a16:creationId xmlns:a16="http://schemas.microsoft.com/office/drawing/2014/main" id="{E0F50E4C-D7C1-4D38-8956-62CA7B75DA2C}"/>
                </a:ext>
              </a:extLst>
            </p:cNvPr>
            <p:cNvSpPr/>
            <p:nvPr/>
          </p:nvSpPr>
          <p:spPr bwMode="hidden">
            <a:xfrm>
              <a:off x="9537539" y="1686459"/>
              <a:ext cx="2654461" cy="3485082"/>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io 8">
              <a:extLst>
                <a:ext uri="{FF2B5EF4-FFF2-40B4-BE49-F238E27FC236}">
                  <a16:creationId xmlns:a16="http://schemas.microsoft.com/office/drawing/2014/main" id="{752EF954-A7E9-4DC0-8EB8-7520B2D8E250}"/>
                </a:ext>
              </a:extLst>
            </p:cNvPr>
            <p:cNvSpPr/>
            <p:nvPr/>
          </p:nvSpPr>
          <p:spPr bwMode="hidden">
            <a:xfrm>
              <a:off x="9537538" y="1686458"/>
              <a:ext cx="2654462" cy="3485081"/>
            </a:xfrm>
            <a:prstGeom prst="rect">
              <a:avLst/>
            </a:prstGeom>
            <a:blipFill dpi="0" rotWithShape="1">
              <a:blip r:embed="rId4">
                <a:extLst>
                  <a:ext uri="{96DAC541-7B7A-43D3-8B79-37D633B846F1}">
                    <asvg:svgBlip xmlns:asvg="http://schemas.microsoft.com/office/drawing/2016/SVG/main" r:embed="rId5"/>
                  </a:ext>
                </a:extLst>
              </a:blip>
              <a:srcRect/>
              <a:tile tx="0" ty="25400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
        <p:nvSpPr>
          <p:cNvPr id="7" name="Päivämäärän paikkamerkki 6">
            <a:extLst>
              <a:ext uri="{FF2B5EF4-FFF2-40B4-BE49-F238E27FC236}">
                <a16:creationId xmlns:a16="http://schemas.microsoft.com/office/drawing/2014/main" id="{197C2E35-5949-46BD-873D-3B12F62EEF1E}"/>
              </a:ext>
            </a:extLst>
          </p:cNvPr>
          <p:cNvSpPr>
            <a:spLocks noGrp="1"/>
          </p:cNvSpPr>
          <p:nvPr>
            <p:ph type="dt" sz="half" idx="10"/>
          </p:nvPr>
        </p:nvSpPr>
        <p:spPr/>
        <p:txBody>
          <a:bodyPr/>
          <a:lstStyle>
            <a:lvl1pPr>
              <a:defRPr>
                <a:noFill/>
              </a:defRPr>
            </a:lvl1pPr>
          </a:lstStyle>
          <a:p>
            <a:fld id="{97EB3C44-9F33-4420-B317-BAC711273DBF}" type="datetime1">
              <a:rPr lang="fi-FI" smtClean="0"/>
              <a:t>9.5.2022</a:t>
            </a:fld>
            <a:endParaRPr lang="fi-FI"/>
          </a:p>
        </p:txBody>
      </p:sp>
      <p:sp>
        <p:nvSpPr>
          <p:cNvPr id="11" name="Alatunnisteen paikkamerkki 10">
            <a:extLst>
              <a:ext uri="{FF2B5EF4-FFF2-40B4-BE49-F238E27FC236}">
                <a16:creationId xmlns:a16="http://schemas.microsoft.com/office/drawing/2014/main" id="{E5C2EC7C-6591-4F5A-8AD2-29EB4012BF26}"/>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0BA36DD4-C3E7-4A22-A4E1-5BAF3ECE8122}"/>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1810219238"/>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 preserve="1">
  <p:cSld name="Osan ylätunniste 2">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583018"/>
            <a:ext cx="7831000" cy="3780000"/>
          </a:xfrm>
          <a:prstGeom prst="rect">
            <a:avLst/>
          </a:prstGeom>
        </p:spPr>
        <p:txBody>
          <a:bodyPr anchor="ctr">
            <a:normAutofit/>
          </a:bodyPr>
          <a:lstStyle>
            <a:lvl1pPr>
              <a:defRPr sz="4800">
                <a:solidFill>
                  <a:schemeClr val="accent6"/>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rgbClr val="1E1E1E"/>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4" name="Suorakulmio 3">
            <a:extLst>
              <a:ext uri="{FF2B5EF4-FFF2-40B4-BE49-F238E27FC236}">
                <a16:creationId xmlns:a16="http://schemas.microsoft.com/office/drawing/2014/main" id="{0131D400-A51F-4E9A-8776-CC32B0896B0D}"/>
              </a:ext>
            </a:extLst>
          </p:cNvPr>
          <p:cNvSpPr/>
          <p:nvPr/>
        </p:nvSpPr>
        <p:spPr bwMode="hidden">
          <a:xfrm>
            <a:off x="9537540" y="0"/>
            <a:ext cx="2654462"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Suorakulmio 4">
            <a:extLst>
              <a:ext uri="{FF2B5EF4-FFF2-40B4-BE49-F238E27FC236}">
                <a16:creationId xmlns:a16="http://schemas.microsoft.com/office/drawing/2014/main" id="{C1194658-33A7-428A-94A4-3B04F135436C}"/>
              </a:ext>
            </a:extLst>
          </p:cNvPr>
          <p:cNvSpPr/>
          <p:nvPr/>
        </p:nvSpPr>
        <p:spPr bwMode="hidden">
          <a:xfrm>
            <a:off x="9537538" y="0"/>
            <a:ext cx="2654462" cy="1686459"/>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0" name="Ryhmä 9">
            <a:extLst>
              <a:ext uri="{FF2B5EF4-FFF2-40B4-BE49-F238E27FC236}">
                <a16:creationId xmlns:a16="http://schemas.microsoft.com/office/drawing/2014/main" id="{DD8B682A-67E4-46A6-BF9B-BB9CFF0FF7D4}"/>
              </a:ext>
            </a:extLst>
          </p:cNvPr>
          <p:cNvGrpSpPr/>
          <p:nvPr/>
        </p:nvGrpSpPr>
        <p:grpSpPr bwMode="hidden">
          <a:xfrm>
            <a:off x="9537538" y="1686458"/>
            <a:ext cx="2654462" cy="3485083"/>
            <a:chOff x="9537538" y="1686458"/>
            <a:chExt cx="2654462" cy="3485083"/>
          </a:xfrm>
        </p:grpSpPr>
        <p:sp>
          <p:nvSpPr>
            <p:cNvPr id="8" name="Suorakulmio 7">
              <a:extLst>
                <a:ext uri="{FF2B5EF4-FFF2-40B4-BE49-F238E27FC236}">
                  <a16:creationId xmlns:a16="http://schemas.microsoft.com/office/drawing/2014/main" id="{E0F50E4C-D7C1-4D38-8956-62CA7B75DA2C}"/>
                </a:ext>
              </a:extLst>
            </p:cNvPr>
            <p:cNvSpPr/>
            <p:nvPr/>
          </p:nvSpPr>
          <p:spPr bwMode="hidden">
            <a:xfrm>
              <a:off x="9537539" y="1686459"/>
              <a:ext cx="2654461" cy="3485082"/>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io 8">
              <a:extLst>
                <a:ext uri="{FF2B5EF4-FFF2-40B4-BE49-F238E27FC236}">
                  <a16:creationId xmlns:a16="http://schemas.microsoft.com/office/drawing/2014/main" id="{752EF954-A7E9-4DC0-8EB8-7520B2D8E250}"/>
                </a:ext>
              </a:extLst>
            </p:cNvPr>
            <p:cNvSpPr/>
            <p:nvPr/>
          </p:nvSpPr>
          <p:spPr bwMode="hidden">
            <a:xfrm>
              <a:off x="9537538" y="1686458"/>
              <a:ext cx="2654462" cy="3485081"/>
            </a:xfrm>
            <a:prstGeom prst="rect">
              <a:avLst/>
            </a:prstGeom>
            <a:blipFill dpi="0" rotWithShape="1">
              <a:blip r:embed="rId4">
                <a:extLst>
                  <a:ext uri="{96DAC541-7B7A-43D3-8B79-37D633B846F1}">
                    <asvg:svgBlip xmlns:asvg="http://schemas.microsoft.com/office/drawing/2016/SVG/main" r:embed="rId5"/>
                  </a:ext>
                </a:extLst>
              </a:blip>
              <a:srcRect/>
              <a:tile tx="0" ty="254000" sx="55000" sy="5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
        <p:nvSpPr>
          <p:cNvPr id="7" name="Päivämäärän paikkamerkki 6">
            <a:extLst>
              <a:ext uri="{FF2B5EF4-FFF2-40B4-BE49-F238E27FC236}">
                <a16:creationId xmlns:a16="http://schemas.microsoft.com/office/drawing/2014/main" id="{3585933E-E513-4D2D-80F4-4DDBF5BBFE76}"/>
              </a:ext>
            </a:extLst>
          </p:cNvPr>
          <p:cNvSpPr>
            <a:spLocks noGrp="1"/>
          </p:cNvSpPr>
          <p:nvPr>
            <p:ph type="dt" sz="half" idx="10"/>
          </p:nvPr>
        </p:nvSpPr>
        <p:spPr/>
        <p:txBody>
          <a:bodyPr/>
          <a:lstStyle>
            <a:lvl1pPr>
              <a:defRPr>
                <a:noFill/>
              </a:defRPr>
            </a:lvl1pPr>
          </a:lstStyle>
          <a:p>
            <a:fld id="{F0BA0A8A-B3FD-4079-8770-E8CC5AB802E6}" type="datetime1">
              <a:rPr lang="fi-FI" smtClean="0"/>
              <a:t>9.5.2022</a:t>
            </a:fld>
            <a:endParaRPr lang="fi-FI"/>
          </a:p>
        </p:txBody>
      </p:sp>
      <p:sp>
        <p:nvSpPr>
          <p:cNvPr id="11" name="Alatunnisteen paikkamerkki 10">
            <a:extLst>
              <a:ext uri="{FF2B5EF4-FFF2-40B4-BE49-F238E27FC236}">
                <a16:creationId xmlns:a16="http://schemas.microsoft.com/office/drawing/2014/main" id="{F5A47C6D-ED80-42DB-BFC6-B25792E284EB}"/>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46A0DB30-44AF-4FD4-B5C2-C0A11B7E5DAE}"/>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2227671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Otsikkodia 4">
    <p:bg>
      <p:bgPr>
        <a:solidFill>
          <a:srgbClr val="003479"/>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506000" y="1058400"/>
            <a:ext cx="9180000" cy="2844000"/>
          </a:xfrm>
          <a:prstGeom prst="rect">
            <a:avLst/>
          </a:prstGeom>
        </p:spPr>
        <p:txBody>
          <a:bodyPr anchor="ctr">
            <a:normAutofit/>
          </a:bodyPr>
          <a:lstStyle>
            <a:lvl1pPr algn="ct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506000" y="3913200"/>
            <a:ext cx="9180000" cy="798496"/>
          </a:xfrm>
          <a:prstGeom prst="rect">
            <a:avLst/>
          </a:prstGeom>
        </p:spPr>
        <p:txBody>
          <a:bodyPr/>
          <a:lstStyle>
            <a:lvl1pPr marL="0" marR="0" indent="0" algn="ctr"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
        <p:nvSpPr>
          <p:cNvPr id="6" name="Päivämäärän paikkamerkki 5">
            <a:extLst>
              <a:ext uri="{FF2B5EF4-FFF2-40B4-BE49-F238E27FC236}">
                <a16:creationId xmlns:a16="http://schemas.microsoft.com/office/drawing/2014/main" id="{9F6A7473-39BB-4150-A94F-200D3B3A931A}"/>
              </a:ext>
            </a:extLst>
          </p:cNvPr>
          <p:cNvSpPr>
            <a:spLocks noGrp="1"/>
          </p:cNvSpPr>
          <p:nvPr>
            <p:ph type="dt" sz="half" idx="10"/>
          </p:nvPr>
        </p:nvSpPr>
        <p:spPr/>
        <p:txBody>
          <a:bodyPr/>
          <a:lstStyle>
            <a:lvl1pPr>
              <a:defRPr>
                <a:noFill/>
              </a:defRPr>
            </a:lvl1pPr>
          </a:lstStyle>
          <a:p>
            <a:fld id="{7329C09C-CF74-49F1-9C96-8296974C965C}" type="datetime1">
              <a:rPr lang="fi-FI" smtClean="0"/>
              <a:t>9.5.2022</a:t>
            </a:fld>
            <a:endParaRPr lang="fi-FI"/>
          </a:p>
        </p:txBody>
      </p:sp>
      <p:sp>
        <p:nvSpPr>
          <p:cNvPr id="8" name="Alatunnisteen paikkamerkki 7">
            <a:extLst>
              <a:ext uri="{FF2B5EF4-FFF2-40B4-BE49-F238E27FC236}">
                <a16:creationId xmlns:a16="http://schemas.microsoft.com/office/drawing/2014/main" id="{EE3FE697-1EF0-4E9A-B881-22083B830045}"/>
              </a:ext>
            </a:extLst>
          </p:cNvPr>
          <p:cNvSpPr>
            <a:spLocks noGrp="1"/>
          </p:cNvSpPr>
          <p:nvPr>
            <p:ph type="ftr" sz="quarter" idx="11"/>
          </p:nvPr>
        </p:nvSpPr>
        <p:spPr/>
        <p:txBody>
          <a:bodyPr/>
          <a:lstStyle>
            <a:lvl1pPr>
              <a:defRPr>
                <a:noFill/>
              </a:defRPr>
            </a:lvl1pPr>
          </a:lstStyle>
          <a:p>
            <a:r>
              <a:rPr lang="fi-FI"/>
              <a:t>[Esittäjä, Esityksen nimi]</a:t>
            </a:r>
          </a:p>
        </p:txBody>
      </p:sp>
      <p:sp>
        <p:nvSpPr>
          <p:cNvPr id="14" name="Dian numeron paikkamerkki 13">
            <a:extLst>
              <a:ext uri="{FF2B5EF4-FFF2-40B4-BE49-F238E27FC236}">
                <a16:creationId xmlns:a16="http://schemas.microsoft.com/office/drawing/2014/main" id="{86ED129E-CDCF-4E00-90E1-93996D9FBED3}"/>
              </a:ext>
            </a:extLst>
          </p:cNvPr>
          <p:cNvSpPr>
            <a:spLocks noGrp="1"/>
          </p:cNvSpPr>
          <p:nvPr>
            <p:ph type="sldNum" sz="quarter" idx="12"/>
          </p:nvPr>
        </p:nvSpPr>
        <p:spPr/>
        <p:txBody>
          <a:bodyPr/>
          <a:lstStyle>
            <a:lvl1pPr>
              <a:defRPr>
                <a:noFill/>
              </a:defRPr>
            </a:lvl1pPr>
          </a:lstStyle>
          <a:p>
            <a:fld id="{8680CC61-DB77-4485-B460-D8E4038D4204}" type="slidenum">
              <a:rPr lang="fi-FI" smtClean="0"/>
              <a:t>‹#›</a:t>
            </a:fld>
            <a:endParaRPr lang="fi-FI"/>
          </a:p>
        </p:txBody>
      </p:sp>
      <p:cxnSp>
        <p:nvCxnSpPr>
          <p:cNvPr id="15" name="Suora yhdysviiva 14">
            <a:extLst>
              <a:ext uri="{FF2B5EF4-FFF2-40B4-BE49-F238E27FC236}">
                <a16:creationId xmlns:a16="http://schemas.microsoft.com/office/drawing/2014/main" id="{82C5EE30-2825-4F54-A285-C3478FA6782B}"/>
              </a:ext>
            </a:extLst>
          </p:cNvPr>
          <p:cNvCxnSpPr>
            <a:cxnSpLocks/>
          </p:cNvCxnSpPr>
          <p:nvPr/>
        </p:nvCxnSpPr>
        <p:spPr>
          <a:xfrm>
            <a:off x="3396000" y="4711698"/>
            <a:ext cx="54000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16" name="Ryhmä 15">
            <a:extLst>
              <a:ext uri="{FF2B5EF4-FFF2-40B4-BE49-F238E27FC236}">
                <a16:creationId xmlns:a16="http://schemas.microsoft.com/office/drawing/2014/main" id="{72670C36-271B-4D79-868F-3B737A5E3AAB}"/>
              </a:ext>
            </a:extLst>
          </p:cNvPr>
          <p:cNvGrpSpPr/>
          <p:nvPr/>
        </p:nvGrpSpPr>
        <p:grpSpPr bwMode="ltGray">
          <a:xfrm>
            <a:off x="-3349" y="-1"/>
            <a:ext cx="12196317" cy="184444"/>
            <a:chOff x="-3349" y="-1"/>
            <a:chExt cx="12196317" cy="184444"/>
          </a:xfrm>
        </p:grpSpPr>
        <p:sp>
          <p:nvSpPr>
            <p:cNvPr id="17" name="Suorakulmio 16">
              <a:extLst>
                <a:ext uri="{FF2B5EF4-FFF2-40B4-BE49-F238E27FC236}">
                  <a16:creationId xmlns:a16="http://schemas.microsoft.com/office/drawing/2014/main" id="{E04F78F4-5499-49EA-AEF7-18DE888894C9}"/>
                </a:ext>
              </a:extLst>
            </p:cNvPr>
            <p:cNvSpPr/>
            <p:nvPr/>
          </p:nvSpPr>
          <p:spPr bwMode="ltGray">
            <a:xfrm>
              <a:off x="9133255"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Suorakulmio 17">
              <a:extLst>
                <a:ext uri="{FF2B5EF4-FFF2-40B4-BE49-F238E27FC236}">
                  <a16:creationId xmlns:a16="http://schemas.microsoft.com/office/drawing/2014/main" id="{8CBF931B-A378-48C8-8824-EC763AA02375}"/>
                </a:ext>
              </a:extLst>
            </p:cNvPr>
            <p:cNvSpPr/>
            <p:nvPr/>
          </p:nvSpPr>
          <p:spPr bwMode="ltGray">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1550037E-50FC-4D49-AD61-18C6D23A73E2}"/>
                </a:ext>
              </a:extLst>
            </p:cNvPr>
            <p:cNvSpPr/>
            <p:nvPr/>
          </p:nvSpPr>
          <p:spPr bwMode="ltGray">
            <a:xfrm>
              <a:off x="-3349" y="0"/>
              <a:ext cx="6099349" cy="18444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pic>
        <p:nvPicPr>
          <p:cNvPr id="13" name="Kuva 12" descr="Digi- ja väestötietoviraston tunnus">
            <a:extLst>
              <a:ext uri="{FF2B5EF4-FFF2-40B4-BE49-F238E27FC236}">
                <a16:creationId xmlns:a16="http://schemas.microsoft.com/office/drawing/2014/main" id="{F17563C3-911C-480B-BA3B-982F8BB1215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66267" y="5308892"/>
            <a:ext cx="4859467" cy="673684"/>
          </a:xfrm>
          <a:prstGeom prst="rect">
            <a:avLst/>
          </a:prstGeom>
        </p:spPr>
      </p:pic>
    </p:spTree>
    <p:extLst>
      <p:ext uri="{BB962C8B-B14F-4D97-AF65-F5344CB8AC3E}">
        <p14:creationId xmlns:p14="http://schemas.microsoft.com/office/powerpoint/2010/main" val="238364673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title" preserve="1">
  <p:cSld name="Osan ylätunniste 3">
    <p:bg>
      <p:bgPr>
        <a:solidFill>
          <a:schemeClr val="tx2"/>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2349001"/>
            <a:ext cx="7831000" cy="2160000"/>
          </a:xfrm>
          <a:prstGeom prst="rect">
            <a:avLst/>
          </a:prstGeom>
        </p:spPr>
        <p:txBody>
          <a:bodyPr anchor="ctr">
            <a:normAutofit/>
          </a:bodyPr>
          <a:lstStyle>
            <a:lvl1pPr>
              <a:defRPr sz="48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7" name="Päivämäärän paikkamerkki 6">
            <a:extLst>
              <a:ext uri="{FF2B5EF4-FFF2-40B4-BE49-F238E27FC236}">
                <a16:creationId xmlns:a16="http://schemas.microsoft.com/office/drawing/2014/main" id="{197C2E35-5949-46BD-873D-3B12F62EEF1E}"/>
              </a:ext>
            </a:extLst>
          </p:cNvPr>
          <p:cNvSpPr>
            <a:spLocks noGrp="1"/>
          </p:cNvSpPr>
          <p:nvPr>
            <p:ph type="dt" sz="half" idx="10"/>
          </p:nvPr>
        </p:nvSpPr>
        <p:spPr/>
        <p:txBody>
          <a:bodyPr/>
          <a:lstStyle>
            <a:lvl1pPr>
              <a:defRPr>
                <a:noFill/>
              </a:defRPr>
            </a:lvl1pPr>
          </a:lstStyle>
          <a:p>
            <a:fld id="{181AB414-D824-46AE-9E38-FEC27B63AD0D}" type="datetime1">
              <a:rPr lang="fi-FI" smtClean="0"/>
              <a:t>9.5.2022</a:t>
            </a:fld>
            <a:endParaRPr lang="fi-FI"/>
          </a:p>
        </p:txBody>
      </p:sp>
      <p:sp>
        <p:nvSpPr>
          <p:cNvPr id="11" name="Alatunnisteen paikkamerkki 10">
            <a:extLst>
              <a:ext uri="{FF2B5EF4-FFF2-40B4-BE49-F238E27FC236}">
                <a16:creationId xmlns:a16="http://schemas.microsoft.com/office/drawing/2014/main" id="{E5C2EC7C-6591-4F5A-8AD2-29EB4012BF26}"/>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0BA36DD4-C3E7-4A22-A4E1-5BAF3ECE8122}"/>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grpSp>
        <p:nvGrpSpPr>
          <p:cNvPr id="13" name="Ryhmä 12">
            <a:extLst>
              <a:ext uri="{FF2B5EF4-FFF2-40B4-BE49-F238E27FC236}">
                <a16:creationId xmlns:a16="http://schemas.microsoft.com/office/drawing/2014/main" id="{11AFF80D-D3E5-423A-96AE-7311558F83BF}"/>
              </a:ext>
            </a:extLst>
          </p:cNvPr>
          <p:cNvGrpSpPr/>
          <p:nvPr/>
        </p:nvGrpSpPr>
        <p:grpSpPr bwMode="ltGray">
          <a:xfrm>
            <a:off x="-3349" y="-1"/>
            <a:ext cx="12196317" cy="184444"/>
            <a:chOff x="-3349" y="-1"/>
            <a:chExt cx="12196317" cy="184444"/>
          </a:xfrm>
        </p:grpSpPr>
        <p:sp>
          <p:nvSpPr>
            <p:cNvPr id="14" name="Suorakulmio 13">
              <a:extLst>
                <a:ext uri="{FF2B5EF4-FFF2-40B4-BE49-F238E27FC236}">
                  <a16:creationId xmlns:a16="http://schemas.microsoft.com/office/drawing/2014/main" id="{CECF133C-4B96-4CB3-ABCE-F866667A4658}"/>
                </a:ext>
              </a:extLst>
            </p:cNvPr>
            <p:cNvSpPr/>
            <p:nvPr/>
          </p:nvSpPr>
          <p:spPr bwMode="ltGray">
            <a:xfrm>
              <a:off x="9133255"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07875BE8-0288-4A8E-BCE9-F343B54BCDC1}"/>
                </a:ext>
              </a:extLst>
            </p:cNvPr>
            <p:cNvSpPr/>
            <p:nvPr/>
          </p:nvSpPr>
          <p:spPr bwMode="ltGray">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722ECC97-2AC3-4CD1-B686-55337FB517D3}"/>
                </a:ext>
              </a:extLst>
            </p:cNvPr>
            <p:cNvSpPr/>
            <p:nvPr/>
          </p:nvSpPr>
          <p:spPr bwMode="ltGray">
            <a:xfrm>
              <a:off x="-3349" y="0"/>
              <a:ext cx="6099349" cy="18444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2498541924"/>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itle" preserve="1">
  <p:cSld name="Osan ylätunniste 4">
    <p:bg>
      <p:bgPr>
        <a:solidFill>
          <a:schemeClr val="bg1"/>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440000" y="2349001"/>
            <a:ext cx="7831000" cy="2160000"/>
          </a:xfrm>
          <a:prstGeom prst="rect">
            <a:avLst/>
          </a:prstGeom>
        </p:spPr>
        <p:txBody>
          <a:bodyPr anchor="ctr">
            <a:normAutofit/>
          </a:bodyPr>
          <a:lstStyle>
            <a:lvl1pPr>
              <a:defRPr sz="4800">
                <a:solidFill>
                  <a:schemeClr val="accent6"/>
                </a:solidFill>
              </a:defRPr>
            </a:lvl1pPr>
          </a:lstStyle>
          <a:p>
            <a:r>
              <a:rPr lang="fi-FI"/>
              <a:t>Muokkaa ots. perustyyl. napsautt.</a:t>
            </a:r>
            <a:endParaRPr lang="fi-FI" dirty="0"/>
          </a:p>
        </p:txBody>
      </p:sp>
      <p:sp>
        <p:nvSpPr>
          <p:cNvPr id="3" name="Alaotsikko 2"/>
          <p:cNvSpPr>
            <a:spLocks noGrp="1"/>
          </p:cNvSpPr>
          <p:nvPr>
            <p:ph type="subTitle" idx="1"/>
          </p:nvPr>
        </p:nvSpPr>
        <p:spPr>
          <a:xfrm>
            <a:off x="1440000" y="4788000"/>
            <a:ext cx="7831000" cy="1656000"/>
          </a:xfrm>
          <a:prstGeom prst="rect">
            <a:avLst/>
          </a:prstGeom>
        </p:spPr>
        <p:txBody>
          <a:bodyPr>
            <a:normAutofit/>
          </a:bodyPr>
          <a:lstStyle>
            <a:lvl1pPr marL="0" marR="0" indent="0" algn="l" defTabSz="609585" rtl="0" eaLnBrk="1" fontAlgn="auto" latinLnBrk="0" hangingPunct="1">
              <a:lnSpc>
                <a:spcPct val="100000"/>
              </a:lnSpc>
              <a:spcBef>
                <a:spcPts val="0"/>
              </a:spcBef>
              <a:spcAft>
                <a:spcPts val="0"/>
              </a:spcAft>
              <a:buClr>
                <a:srgbClr val="009FDA"/>
              </a:buClr>
              <a:buSzTx/>
              <a:buFont typeface="Arial" panose="020B0604020202020204" pitchFamily="34" charset="0"/>
              <a:buNone/>
              <a:tabLst/>
              <a:defRPr sz="2800">
                <a:solidFill>
                  <a:schemeClr val="tx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pic>
        <p:nvPicPr>
          <p:cNvPr id="6" name="Kuva 5" descr="Digi- ja väestötietoviraston tunnus">
            <a:extLst>
              <a:ext uri="{FF2B5EF4-FFF2-40B4-BE49-F238E27FC236}">
                <a16:creationId xmlns:a16="http://schemas.microsoft.com/office/drawing/2014/main" id="{F3B074BD-D428-4E36-90E8-FEE517079F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7" name="Päivämäärän paikkamerkki 6">
            <a:extLst>
              <a:ext uri="{FF2B5EF4-FFF2-40B4-BE49-F238E27FC236}">
                <a16:creationId xmlns:a16="http://schemas.microsoft.com/office/drawing/2014/main" id="{197C2E35-5949-46BD-873D-3B12F62EEF1E}"/>
              </a:ext>
            </a:extLst>
          </p:cNvPr>
          <p:cNvSpPr>
            <a:spLocks noGrp="1"/>
          </p:cNvSpPr>
          <p:nvPr>
            <p:ph type="dt" sz="half" idx="10"/>
          </p:nvPr>
        </p:nvSpPr>
        <p:spPr/>
        <p:txBody>
          <a:bodyPr/>
          <a:lstStyle>
            <a:lvl1pPr>
              <a:defRPr>
                <a:noFill/>
              </a:defRPr>
            </a:lvl1pPr>
          </a:lstStyle>
          <a:p>
            <a:fld id="{FBA5C628-C0A5-40C3-B460-6A49A6DFBB8B}" type="datetime1">
              <a:rPr lang="fi-FI" smtClean="0"/>
              <a:t>9.5.2022</a:t>
            </a:fld>
            <a:endParaRPr lang="fi-FI"/>
          </a:p>
        </p:txBody>
      </p:sp>
      <p:sp>
        <p:nvSpPr>
          <p:cNvPr id="11" name="Alatunnisteen paikkamerkki 10">
            <a:extLst>
              <a:ext uri="{FF2B5EF4-FFF2-40B4-BE49-F238E27FC236}">
                <a16:creationId xmlns:a16="http://schemas.microsoft.com/office/drawing/2014/main" id="{E5C2EC7C-6591-4F5A-8AD2-29EB4012BF26}"/>
              </a:ext>
            </a:extLst>
          </p:cNvPr>
          <p:cNvSpPr>
            <a:spLocks noGrp="1"/>
          </p:cNvSpPr>
          <p:nvPr>
            <p:ph type="ftr" sz="quarter" idx="11"/>
          </p:nvPr>
        </p:nvSpPr>
        <p:spPr/>
        <p:txBody>
          <a:bodyPr/>
          <a:lstStyle>
            <a:lvl1pPr>
              <a:defRPr>
                <a:noFill/>
              </a:defRPr>
            </a:lvl1pPr>
          </a:lstStyle>
          <a:p>
            <a:r>
              <a:rPr lang="fi-FI"/>
              <a:t>[Esittäjä, Esityksen nimi]</a:t>
            </a:r>
          </a:p>
        </p:txBody>
      </p:sp>
      <p:sp>
        <p:nvSpPr>
          <p:cNvPr id="12" name="Dian numeron paikkamerkki 11">
            <a:extLst>
              <a:ext uri="{FF2B5EF4-FFF2-40B4-BE49-F238E27FC236}">
                <a16:creationId xmlns:a16="http://schemas.microsoft.com/office/drawing/2014/main" id="{0BA36DD4-C3E7-4A22-A4E1-5BAF3ECE8122}"/>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grpSp>
        <p:nvGrpSpPr>
          <p:cNvPr id="13" name="Ryhmä 12">
            <a:extLst>
              <a:ext uri="{FF2B5EF4-FFF2-40B4-BE49-F238E27FC236}">
                <a16:creationId xmlns:a16="http://schemas.microsoft.com/office/drawing/2014/main" id="{11AFF80D-D3E5-423A-96AE-7311558F83BF}"/>
              </a:ext>
            </a:extLst>
          </p:cNvPr>
          <p:cNvGrpSpPr/>
          <p:nvPr/>
        </p:nvGrpSpPr>
        <p:grpSpPr>
          <a:xfrm>
            <a:off x="-3349" y="-1"/>
            <a:ext cx="12196317" cy="184444"/>
            <a:chOff x="-3349" y="-1"/>
            <a:chExt cx="12196317" cy="184444"/>
          </a:xfrm>
        </p:grpSpPr>
        <p:sp>
          <p:nvSpPr>
            <p:cNvPr id="14" name="Suorakulmio 13">
              <a:extLst>
                <a:ext uri="{FF2B5EF4-FFF2-40B4-BE49-F238E27FC236}">
                  <a16:creationId xmlns:a16="http://schemas.microsoft.com/office/drawing/2014/main" id="{CECF133C-4B96-4CB3-ABCE-F866667A4658}"/>
                </a:ext>
              </a:extLst>
            </p:cNvPr>
            <p:cNvSpPr/>
            <p:nvPr/>
          </p:nvSpPr>
          <p:spPr>
            <a:xfrm>
              <a:off x="9133255"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07875BE8-0288-4A8E-BCE9-F343B54BCDC1}"/>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722ECC97-2AC3-4CD1-B686-55337FB517D3}"/>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2180353273"/>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Kuvadia">
    <p:spTree>
      <p:nvGrpSpPr>
        <p:cNvPr id="1" name=""/>
        <p:cNvGrpSpPr/>
        <p:nvPr/>
      </p:nvGrpSpPr>
      <p:grpSpPr>
        <a:xfrm>
          <a:off x="0" y="0"/>
          <a:ext cx="0" cy="0"/>
          <a:chOff x="0" y="0"/>
          <a:chExt cx="0" cy="0"/>
        </a:xfrm>
      </p:grpSpPr>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0"/>
            <a:ext cx="11268000" cy="6858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45327FF1-3DAE-4AA1-BD03-D42331965355}"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spTree>
    <p:extLst>
      <p:ext uri="{BB962C8B-B14F-4D97-AF65-F5344CB8AC3E}">
        <p14:creationId xmlns:p14="http://schemas.microsoft.com/office/powerpoint/2010/main" val="223064563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Kuvadia 2">
    <p:spTree>
      <p:nvGrpSpPr>
        <p:cNvPr id="1" name=""/>
        <p:cNvGrpSpPr/>
        <p:nvPr/>
      </p:nvGrpSpPr>
      <p:grpSpPr>
        <a:xfrm>
          <a:off x="0" y="0"/>
          <a:ext cx="0" cy="0"/>
          <a:chOff x="0" y="0"/>
          <a:chExt cx="0" cy="0"/>
        </a:xfrm>
      </p:grpSpPr>
      <p:sp>
        <p:nvSpPr>
          <p:cNvPr id="9" name="Kuvan paikkamerkki 8">
            <a:extLst>
              <a:ext uri="{FF2B5EF4-FFF2-40B4-BE49-F238E27FC236}">
                <a16:creationId xmlns:a16="http://schemas.microsoft.com/office/drawing/2014/main" id="{B6C2AA10-EF8C-401A-8DBF-CD497FD77836}"/>
              </a:ext>
            </a:extLst>
          </p:cNvPr>
          <p:cNvSpPr>
            <a:spLocks noGrp="1"/>
          </p:cNvSpPr>
          <p:nvPr>
            <p:ph type="pic" sz="quarter" idx="15"/>
          </p:nvPr>
        </p:nvSpPr>
        <p:spPr>
          <a:xfrm>
            <a:off x="0" y="177800"/>
            <a:ext cx="11268000" cy="6696000"/>
          </a:xfrm>
        </p:spPr>
        <p:txBody>
          <a:bodyPr anchor="ctr"/>
          <a:lstStyle>
            <a:lvl1pPr marL="0" indent="0" algn="ctr">
              <a:buNone/>
              <a:defRPr/>
            </a:lvl1pPr>
          </a:lstStyle>
          <a:p>
            <a:r>
              <a:rPr lang="fi-FI"/>
              <a:t>Lisää kuva napsauttamalla kuvaketta</a:t>
            </a:r>
          </a:p>
        </p:txBody>
      </p:sp>
      <p:sp>
        <p:nvSpPr>
          <p:cNvPr id="3" name="Päivämäärän paikkamerkki 2">
            <a:extLst>
              <a:ext uri="{FF2B5EF4-FFF2-40B4-BE49-F238E27FC236}">
                <a16:creationId xmlns:a16="http://schemas.microsoft.com/office/drawing/2014/main" id="{E2CB6CD6-2188-4AEE-ABD6-C5A6ED95EA71}"/>
              </a:ext>
            </a:extLst>
          </p:cNvPr>
          <p:cNvSpPr>
            <a:spLocks noGrp="1"/>
          </p:cNvSpPr>
          <p:nvPr>
            <p:ph type="dt" sz="half" idx="12"/>
          </p:nvPr>
        </p:nvSpPr>
        <p:spPr/>
        <p:txBody>
          <a:bodyPr/>
          <a:lstStyle/>
          <a:p>
            <a:fld id="{1D3B2DD7-132D-4166-BD82-CFC741E9E917}" type="datetime1">
              <a:rPr lang="fi-FI" smtClean="0"/>
              <a:t>9.5.2022</a:t>
            </a:fld>
            <a:endParaRPr lang="fi-FI"/>
          </a:p>
        </p:txBody>
      </p:sp>
      <p:sp>
        <p:nvSpPr>
          <p:cNvPr id="4" name="Alatunnisteen paikkamerkki 3">
            <a:extLst>
              <a:ext uri="{FF2B5EF4-FFF2-40B4-BE49-F238E27FC236}">
                <a16:creationId xmlns:a16="http://schemas.microsoft.com/office/drawing/2014/main" id="{4BEAFFA4-05E3-4451-8C5A-90B263D107FD}"/>
              </a:ext>
            </a:extLst>
          </p:cNvPr>
          <p:cNvSpPr>
            <a:spLocks noGrp="1"/>
          </p:cNvSpPr>
          <p:nvPr>
            <p:ph type="ftr" sz="quarter" idx="13"/>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3F6B199-90A9-46C8-8A30-DA2859C15FA9}"/>
              </a:ext>
            </a:extLst>
          </p:cNvPr>
          <p:cNvSpPr>
            <a:spLocks noGrp="1"/>
          </p:cNvSpPr>
          <p:nvPr>
            <p:ph type="sldNum" sz="quarter" idx="14"/>
          </p:nvPr>
        </p:nvSpPr>
        <p:spPr/>
        <p:txBody>
          <a:bodyPr/>
          <a:lstStyle/>
          <a:p>
            <a:fld id="{70794C75-185B-4AE2-8765-4194C13CFAA1}" type="slidenum">
              <a:rPr lang="fi-FI" smtClean="0"/>
              <a:t>‹#›</a:t>
            </a:fld>
            <a:endParaRPr lang="fi-FI"/>
          </a:p>
        </p:txBody>
      </p:sp>
      <p:grpSp>
        <p:nvGrpSpPr>
          <p:cNvPr id="14" name="Ryhmä 13">
            <a:extLst>
              <a:ext uri="{FF2B5EF4-FFF2-40B4-BE49-F238E27FC236}">
                <a16:creationId xmlns:a16="http://schemas.microsoft.com/office/drawing/2014/main" id="{190E73AA-F0FE-4DF0-BC0E-A98421FC5DBA}"/>
              </a:ext>
            </a:extLst>
          </p:cNvPr>
          <p:cNvGrpSpPr/>
          <p:nvPr/>
        </p:nvGrpSpPr>
        <p:grpSpPr>
          <a:xfrm>
            <a:off x="-3349" y="-1"/>
            <a:ext cx="12196317" cy="184444"/>
            <a:chOff x="-3349" y="-1"/>
            <a:chExt cx="12196317" cy="184444"/>
          </a:xfrm>
        </p:grpSpPr>
        <p:sp>
          <p:nvSpPr>
            <p:cNvPr id="15" name="Suorakulmio 14">
              <a:extLst>
                <a:ext uri="{FF2B5EF4-FFF2-40B4-BE49-F238E27FC236}">
                  <a16:creationId xmlns:a16="http://schemas.microsoft.com/office/drawing/2014/main" id="{4436CC7E-BC95-4A9F-8C18-564ADE79F7C8}"/>
                </a:ext>
              </a:extLst>
            </p:cNvPr>
            <p:cNvSpPr/>
            <p:nvPr/>
          </p:nvSpPr>
          <p:spPr>
            <a:xfrm>
              <a:off x="9133255"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9C867BD7-30D4-46E5-8607-A4875A9CE557}"/>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 name="Suorakulmio 16">
              <a:extLst>
                <a:ext uri="{FF2B5EF4-FFF2-40B4-BE49-F238E27FC236}">
                  <a16:creationId xmlns:a16="http://schemas.microsoft.com/office/drawing/2014/main" id="{57087915-E1F7-4CC7-B9D1-17F2E14E4B3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378129654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Vain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F4F961BD-32BD-4DE6-B24F-B0EB60775E43}"/>
              </a:ext>
            </a:extLst>
          </p:cNvPr>
          <p:cNvSpPr>
            <a:spLocks noGrp="1"/>
          </p:cNvSpPr>
          <p:nvPr>
            <p:ph type="dt" sz="half" idx="10"/>
          </p:nvPr>
        </p:nvSpPr>
        <p:spPr/>
        <p:txBody>
          <a:bodyPr/>
          <a:lstStyle/>
          <a:p>
            <a:fld id="{F0BFB975-5590-4C96-B82D-6E94A3AC6E25}" type="datetime1">
              <a:rPr lang="fi-FI" smtClean="0"/>
              <a:t>9.5.2022</a:t>
            </a:fld>
            <a:endParaRPr lang="fi-FI"/>
          </a:p>
        </p:txBody>
      </p:sp>
      <p:sp>
        <p:nvSpPr>
          <p:cNvPr id="5" name="Alatunnisteen paikkamerkki 4">
            <a:extLst>
              <a:ext uri="{FF2B5EF4-FFF2-40B4-BE49-F238E27FC236}">
                <a16:creationId xmlns:a16="http://schemas.microsoft.com/office/drawing/2014/main" id="{BFFEAC66-BCC1-4B4A-BCE6-F4D5ED1A023B}"/>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0FDF1CBE-9061-489C-A9E5-D51832856076}"/>
              </a:ext>
            </a:extLst>
          </p:cNvPr>
          <p:cNvSpPr>
            <a:spLocks noGrp="1"/>
          </p:cNvSpPr>
          <p:nvPr>
            <p:ph type="sldNum" sz="quarter" idx="12"/>
          </p:nvPr>
        </p:nvSpPr>
        <p:spPr/>
        <p:txBody>
          <a:bodyPr/>
          <a:lstStyle/>
          <a:p>
            <a:fld id="{70794C75-185B-4AE2-8765-4194C13CFAA1}" type="slidenum">
              <a:rPr lang="fi-FI" smtClean="0"/>
              <a:t>‹#›</a:t>
            </a:fld>
            <a:endParaRPr lang="fi-FI"/>
          </a:p>
        </p:txBody>
      </p:sp>
      <p:sp>
        <p:nvSpPr>
          <p:cNvPr id="3" name="Otsikko 2">
            <a:extLst>
              <a:ext uri="{FF2B5EF4-FFF2-40B4-BE49-F238E27FC236}">
                <a16:creationId xmlns:a16="http://schemas.microsoft.com/office/drawing/2014/main" id="{02A0EA0F-B73A-431C-938D-59D404C677CB}"/>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20225348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p:cSld name="Vain otsikko 2">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F4F961BD-32BD-4DE6-B24F-B0EB60775E43}"/>
              </a:ext>
            </a:extLst>
          </p:cNvPr>
          <p:cNvSpPr>
            <a:spLocks noGrp="1"/>
          </p:cNvSpPr>
          <p:nvPr>
            <p:ph type="dt" sz="half" idx="10"/>
          </p:nvPr>
        </p:nvSpPr>
        <p:spPr/>
        <p:txBody>
          <a:bodyPr/>
          <a:lstStyle/>
          <a:p>
            <a:fld id="{E4B20295-1111-4D00-B010-00C383A31127}" type="datetime1">
              <a:rPr lang="fi-FI" smtClean="0"/>
              <a:t>9.5.2022</a:t>
            </a:fld>
            <a:endParaRPr lang="fi-FI"/>
          </a:p>
        </p:txBody>
      </p:sp>
      <p:sp>
        <p:nvSpPr>
          <p:cNvPr id="5" name="Alatunnisteen paikkamerkki 4">
            <a:extLst>
              <a:ext uri="{FF2B5EF4-FFF2-40B4-BE49-F238E27FC236}">
                <a16:creationId xmlns:a16="http://schemas.microsoft.com/office/drawing/2014/main" id="{BFFEAC66-BCC1-4B4A-BCE6-F4D5ED1A023B}"/>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0FDF1CBE-9061-489C-A9E5-D51832856076}"/>
              </a:ext>
            </a:extLst>
          </p:cNvPr>
          <p:cNvSpPr>
            <a:spLocks noGrp="1"/>
          </p:cNvSpPr>
          <p:nvPr>
            <p:ph type="sldNum" sz="quarter" idx="12"/>
          </p:nvPr>
        </p:nvSpPr>
        <p:spPr/>
        <p:txBody>
          <a:bodyPr/>
          <a:lstStyle/>
          <a:p>
            <a:fld id="{70794C75-185B-4AE2-8765-4194C13CFAA1}" type="slidenum">
              <a:rPr lang="fi-FI" smtClean="0"/>
              <a:t>‹#›</a:t>
            </a:fld>
            <a:endParaRPr lang="fi-FI"/>
          </a:p>
        </p:txBody>
      </p:sp>
      <p:sp>
        <p:nvSpPr>
          <p:cNvPr id="7" name="Otsikko 6">
            <a:extLst>
              <a:ext uri="{FF2B5EF4-FFF2-40B4-BE49-F238E27FC236}">
                <a16:creationId xmlns:a16="http://schemas.microsoft.com/office/drawing/2014/main" id="{3038BAC7-72E6-414E-831C-82D7CC72C184}"/>
              </a:ext>
            </a:extLst>
          </p:cNvPr>
          <p:cNvSpPr>
            <a:spLocks noGrp="1"/>
          </p:cNvSpPr>
          <p:nvPr>
            <p:ph type="title"/>
          </p:nvPr>
        </p:nvSpPr>
        <p:spPr/>
        <p:txBody>
          <a:bodyPr/>
          <a:lstStyle/>
          <a:p>
            <a:r>
              <a:rPr lang="fi-FI"/>
              <a:t>Muokkaa ots. perustyyl. napsautt.</a:t>
            </a:r>
          </a:p>
        </p:txBody>
      </p:sp>
      <p:sp>
        <p:nvSpPr>
          <p:cNvPr id="8" name="Suorakulmio 7">
            <a:extLst>
              <a:ext uri="{FF2B5EF4-FFF2-40B4-BE49-F238E27FC236}">
                <a16:creationId xmlns:a16="http://schemas.microsoft.com/office/drawing/2014/main" id="{C1016184-14CF-4DB5-9F23-8AB5AB16E363}"/>
              </a:ext>
            </a:extLst>
          </p:cNvPr>
          <p:cNvSpPr/>
          <p:nvPr/>
        </p:nvSpPr>
        <p:spPr bwMode="hidden">
          <a:xfrm>
            <a:off x="11264201" y="0"/>
            <a:ext cx="927800" cy="685800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io 8">
            <a:extLst>
              <a:ext uri="{FF2B5EF4-FFF2-40B4-BE49-F238E27FC236}">
                <a16:creationId xmlns:a16="http://schemas.microsoft.com/office/drawing/2014/main" id="{A983AAF2-C013-4D41-8EB7-AEC78A378EE1}"/>
              </a:ext>
            </a:extLst>
          </p:cNvPr>
          <p:cNvSpPr/>
          <p:nvPr/>
        </p:nvSpPr>
        <p:spPr bwMode="hidden">
          <a:xfrm>
            <a:off x="11264202" y="0"/>
            <a:ext cx="927797" cy="1686459"/>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10" name="Kuva 9" descr="Digi- ja väestötietoviraston tunnus">
            <a:extLst>
              <a:ext uri="{FF2B5EF4-FFF2-40B4-BE49-F238E27FC236}">
                <a16:creationId xmlns:a16="http://schemas.microsoft.com/office/drawing/2014/main" id="{F0D575C6-B4CB-4C8C-B09E-A8BA22F5631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grpSp>
        <p:nvGrpSpPr>
          <p:cNvPr id="11" name="Ryhmä 10">
            <a:extLst>
              <a:ext uri="{FF2B5EF4-FFF2-40B4-BE49-F238E27FC236}">
                <a16:creationId xmlns:a16="http://schemas.microsoft.com/office/drawing/2014/main" id="{5E6A761A-5485-4C61-9452-FFB6B0F07BE8}"/>
              </a:ext>
            </a:extLst>
          </p:cNvPr>
          <p:cNvGrpSpPr/>
          <p:nvPr/>
        </p:nvGrpSpPr>
        <p:grpSpPr bwMode="hidden">
          <a:xfrm>
            <a:off x="11264198" y="1686458"/>
            <a:ext cx="927802" cy="1742542"/>
            <a:chOff x="11264198" y="1686458"/>
            <a:chExt cx="927802" cy="1742542"/>
          </a:xfrm>
        </p:grpSpPr>
        <p:sp>
          <p:nvSpPr>
            <p:cNvPr id="12" name="Suorakulmio 11">
              <a:extLst>
                <a:ext uri="{FF2B5EF4-FFF2-40B4-BE49-F238E27FC236}">
                  <a16:creationId xmlns:a16="http://schemas.microsoft.com/office/drawing/2014/main" id="{252FAD0E-F6EC-4A36-9600-7C7E38D4D5FA}"/>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3" name="Suorakulmio 12">
              <a:extLst>
                <a:ext uri="{FF2B5EF4-FFF2-40B4-BE49-F238E27FC236}">
                  <a16:creationId xmlns:a16="http://schemas.microsoft.com/office/drawing/2014/main" id="{DC20AD70-ABB1-4DC9-B024-AE94F8483613}"/>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Tree>
    <p:extLst>
      <p:ext uri="{BB962C8B-B14F-4D97-AF65-F5344CB8AC3E}">
        <p14:creationId xmlns:p14="http://schemas.microsoft.com/office/powerpoint/2010/main" val="412106711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Vain otsikko 3">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F4F961BD-32BD-4DE6-B24F-B0EB60775E43}"/>
              </a:ext>
            </a:extLst>
          </p:cNvPr>
          <p:cNvSpPr>
            <a:spLocks noGrp="1"/>
          </p:cNvSpPr>
          <p:nvPr>
            <p:ph type="dt" sz="half" idx="10"/>
          </p:nvPr>
        </p:nvSpPr>
        <p:spPr/>
        <p:txBody>
          <a:bodyPr/>
          <a:lstStyle/>
          <a:p>
            <a:fld id="{477CDF1A-EEBB-435E-AF68-754637121FA8}" type="datetime1">
              <a:rPr lang="fi-FI" smtClean="0"/>
              <a:t>9.5.2022</a:t>
            </a:fld>
            <a:endParaRPr lang="fi-FI"/>
          </a:p>
        </p:txBody>
      </p:sp>
      <p:sp>
        <p:nvSpPr>
          <p:cNvPr id="5" name="Alatunnisteen paikkamerkki 4">
            <a:extLst>
              <a:ext uri="{FF2B5EF4-FFF2-40B4-BE49-F238E27FC236}">
                <a16:creationId xmlns:a16="http://schemas.microsoft.com/office/drawing/2014/main" id="{BFFEAC66-BCC1-4B4A-BCE6-F4D5ED1A023B}"/>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0FDF1CBE-9061-489C-A9E5-D51832856076}"/>
              </a:ext>
            </a:extLst>
          </p:cNvPr>
          <p:cNvSpPr>
            <a:spLocks noGrp="1"/>
          </p:cNvSpPr>
          <p:nvPr>
            <p:ph type="sldNum" sz="quarter" idx="12"/>
          </p:nvPr>
        </p:nvSpPr>
        <p:spPr/>
        <p:txBody>
          <a:bodyPr/>
          <a:lstStyle/>
          <a:p>
            <a:fld id="{70794C75-185B-4AE2-8765-4194C13CFAA1}" type="slidenum">
              <a:rPr lang="fi-FI" smtClean="0"/>
              <a:t>‹#›</a:t>
            </a:fld>
            <a:endParaRPr lang="fi-FI"/>
          </a:p>
        </p:txBody>
      </p:sp>
      <p:sp>
        <p:nvSpPr>
          <p:cNvPr id="7" name="Otsikko 6">
            <a:extLst>
              <a:ext uri="{FF2B5EF4-FFF2-40B4-BE49-F238E27FC236}">
                <a16:creationId xmlns:a16="http://schemas.microsoft.com/office/drawing/2014/main" id="{3038BAC7-72E6-414E-831C-82D7CC72C184}"/>
              </a:ext>
            </a:extLst>
          </p:cNvPr>
          <p:cNvSpPr>
            <a:spLocks noGrp="1"/>
          </p:cNvSpPr>
          <p:nvPr>
            <p:ph type="title"/>
          </p:nvPr>
        </p:nvSpPr>
        <p:spPr/>
        <p:txBody>
          <a:bodyPr/>
          <a:lstStyle/>
          <a:p>
            <a:r>
              <a:rPr lang="fi-FI"/>
              <a:t>Muokkaa ots. perustyyl. napsautt.</a:t>
            </a:r>
          </a:p>
        </p:txBody>
      </p:sp>
      <p:grpSp>
        <p:nvGrpSpPr>
          <p:cNvPr id="8" name="Ryhmä 7">
            <a:extLst>
              <a:ext uri="{FF2B5EF4-FFF2-40B4-BE49-F238E27FC236}">
                <a16:creationId xmlns:a16="http://schemas.microsoft.com/office/drawing/2014/main" id="{738360B7-AE91-4CAF-A166-7074CED54921}"/>
              </a:ext>
            </a:extLst>
          </p:cNvPr>
          <p:cNvGrpSpPr/>
          <p:nvPr/>
        </p:nvGrpSpPr>
        <p:grpSpPr>
          <a:xfrm>
            <a:off x="-3349" y="-1"/>
            <a:ext cx="12196317" cy="184444"/>
            <a:chOff x="-3349" y="-1"/>
            <a:chExt cx="12196317" cy="184444"/>
          </a:xfrm>
        </p:grpSpPr>
        <p:sp>
          <p:nvSpPr>
            <p:cNvPr id="9" name="Suorakulmio 8">
              <a:extLst>
                <a:ext uri="{FF2B5EF4-FFF2-40B4-BE49-F238E27FC236}">
                  <a16:creationId xmlns:a16="http://schemas.microsoft.com/office/drawing/2014/main" id="{552841BB-896F-4F48-809A-AD41DE7C7455}"/>
                </a:ext>
              </a:extLst>
            </p:cNvPr>
            <p:cNvSpPr/>
            <p:nvPr/>
          </p:nvSpPr>
          <p:spPr>
            <a:xfrm>
              <a:off x="9133255"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6E0D0B58-66C8-4190-A04A-4F528556889F}"/>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Suorakulmio 10">
              <a:extLst>
                <a:ext uri="{FF2B5EF4-FFF2-40B4-BE49-F238E27FC236}">
                  <a16:creationId xmlns:a16="http://schemas.microsoft.com/office/drawing/2014/main" id="{823E83E4-AEED-4C33-A203-6466D707B775}"/>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305047821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A37E8B59-D931-4CB6-B42B-DB23F837F1C9}"/>
              </a:ext>
            </a:extLst>
          </p:cNvPr>
          <p:cNvSpPr>
            <a:spLocks noGrp="1"/>
          </p:cNvSpPr>
          <p:nvPr>
            <p:ph type="dt" sz="half" idx="10"/>
          </p:nvPr>
        </p:nvSpPr>
        <p:spPr/>
        <p:txBody>
          <a:bodyPr/>
          <a:lstStyle>
            <a:lvl1pPr>
              <a:defRPr>
                <a:noFill/>
              </a:defRPr>
            </a:lvl1pPr>
          </a:lstStyle>
          <a:p>
            <a:fld id="{F947F187-5D63-4894-85F9-D1489D186E89}" type="datetime1">
              <a:rPr lang="fi-FI" smtClean="0"/>
              <a:t>9.5.2022</a:t>
            </a:fld>
            <a:endParaRPr lang="fi-FI"/>
          </a:p>
        </p:txBody>
      </p:sp>
      <p:sp>
        <p:nvSpPr>
          <p:cNvPr id="3" name="Alatunnisteen paikkamerkki 2">
            <a:extLst>
              <a:ext uri="{FF2B5EF4-FFF2-40B4-BE49-F238E27FC236}">
                <a16:creationId xmlns:a16="http://schemas.microsoft.com/office/drawing/2014/main" id="{CB92F1AF-E5FA-406B-B353-D16B1931DDC2}"/>
              </a:ext>
            </a:extLst>
          </p:cNvPr>
          <p:cNvSpPr>
            <a:spLocks noGrp="1"/>
          </p:cNvSpPr>
          <p:nvPr>
            <p:ph type="ftr" sz="quarter" idx="11"/>
          </p:nvPr>
        </p:nvSpPr>
        <p:spPr/>
        <p:txBody>
          <a:bodyPr/>
          <a:lstStyle>
            <a:lvl1pPr>
              <a:defRPr>
                <a:noFill/>
              </a:defRPr>
            </a:lvl1pPr>
          </a:lstStyle>
          <a:p>
            <a:r>
              <a:rPr lang="fi-FI"/>
              <a:t>[Esittäjä, Esityksen nimi]</a:t>
            </a:r>
          </a:p>
        </p:txBody>
      </p:sp>
      <p:sp>
        <p:nvSpPr>
          <p:cNvPr id="4" name="Dian numeron paikkamerkki 3">
            <a:extLst>
              <a:ext uri="{FF2B5EF4-FFF2-40B4-BE49-F238E27FC236}">
                <a16:creationId xmlns:a16="http://schemas.microsoft.com/office/drawing/2014/main" id="{55A59688-61A6-4E69-B374-6CB9907B258D}"/>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147623317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p:cSld name="Aloitus/Lopetus">
    <p:bg>
      <p:bgPr>
        <a:solidFill>
          <a:srgbClr val="003479"/>
        </a:solidFill>
        <a:effectLst/>
      </p:bgPr>
    </p:bg>
    <p:spTree>
      <p:nvGrpSpPr>
        <p:cNvPr id="1" name=""/>
        <p:cNvGrpSpPr/>
        <p:nvPr/>
      </p:nvGrpSpPr>
      <p:grpSpPr>
        <a:xfrm>
          <a:off x="0" y="0"/>
          <a:ext cx="0" cy="0"/>
          <a:chOff x="0" y="0"/>
          <a:chExt cx="0" cy="0"/>
        </a:xfrm>
      </p:grpSpPr>
      <p:sp>
        <p:nvSpPr>
          <p:cNvPr id="12" name="Suorakulmio 11">
            <a:extLst>
              <a:ext uri="{FF2B5EF4-FFF2-40B4-BE49-F238E27FC236}">
                <a16:creationId xmlns:a16="http://schemas.microsoft.com/office/drawing/2014/main" id="{25A0052B-41D1-47BE-A183-81F6A83E295C}"/>
              </a:ext>
            </a:extLst>
          </p:cNvPr>
          <p:cNvSpPr/>
          <p:nvPr/>
        </p:nvSpPr>
        <p:spPr bwMode="hidden">
          <a:xfrm>
            <a:off x="6090736" y="5929200"/>
            <a:ext cx="6120000" cy="93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2200" dirty="0" err="1"/>
          </a:p>
        </p:txBody>
      </p:sp>
      <p:pic>
        <p:nvPicPr>
          <p:cNvPr id="28" name="Kuva 27" descr="Digi- ja väestötietoviraston tunnus&#10;">
            <a:extLst>
              <a:ext uri="{FF2B5EF4-FFF2-40B4-BE49-F238E27FC236}">
                <a16:creationId xmlns:a16="http://schemas.microsoft.com/office/drawing/2014/main" id="{0D7BEB57-05A3-4B43-820C-684E32111D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bwMode="black">
          <a:xfrm>
            <a:off x="2771421" y="2328672"/>
            <a:ext cx="6649152" cy="921794"/>
          </a:xfrm>
          <a:prstGeom prst="rect">
            <a:avLst/>
          </a:prstGeom>
        </p:spPr>
      </p:pic>
      <p:sp>
        <p:nvSpPr>
          <p:cNvPr id="11" name="Vapaamuotoinen: Muoto 10">
            <a:extLst>
              <a:ext uri="{FF2B5EF4-FFF2-40B4-BE49-F238E27FC236}">
                <a16:creationId xmlns:a16="http://schemas.microsoft.com/office/drawing/2014/main" id="{B02262EB-F94A-451E-B47B-CF24D0A30A60}"/>
              </a:ext>
            </a:extLst>
          </p:cNvPr>
          <p:cNvSpPr/>
          <p:nvPr/>
        </p:nvSpPr>
        <p:spPr bwMode="hidden">
          <a:xfrm>
            <a:off x="6087600" y="5929200"/>
            <a:ext cx="3058854" cy="929568"/>
          </a:xfrm>
          <a:custGeom>
            <a:avLst/>
            <a:gdLst>
              <a:gd name="connsiteX0" fmla="*/ 2865150 w 3058854"/>
              <a:gd name="connsiteY0" fmla="*/ 927801 h 929568"/>
              <a:gd name="connsiteX1" fmla="*/ 2885770 w 3058854"/>
              <a:gd name="connsiteY1" fmla="*/ 927801 h 929568"/>
              <a:gd name="connsiteX2" fmla="*/ 2885774 w 3058854"/>
              <a:gd name="connsiteY2" fmla="*/ 929568 h 929568"/>
              <a:gd name="connsiteX3" fmla="*/ 2865150 w 3058854"/>
              <a:gd name="connsiteY3" fmla="*/ 929568 h 929568"/>
              <a:gd name="connsiteX4" fmla="*/ 2604206 w 3058854"/>
              <a:gd name="connsiteY4" fmla="*/ 927801 h 929568"/>
              <a:gd name="connsiteX5" fmla="*/ 2624547 w 3058854"/>
              <a:gd name="connsiteY5" fmla="*/ 927801 h 929568"/>
              <a:gd name="connsiteX6" fmla="*/ 2624547 w 3058854"/>
              <a:gd name="connsiteY6" fmla="*/ 929568 h 929568"/>
              <a:gd name="connsiteX7" fmla="*/ 2604206 w 3058854"/>
              <a:gd name="connsiteY7" fmla="*/ 929568 h 929568"/>
              <a:gd name="connsiteX8" fmla="*/ 2344134 w 3058854"/>
              <a:gd name="connsiteY8" fmla="*/ 927801 h 929568"/>
              <a:gd name="connsiteX9" fmla="*/ 2364793 w 3058854"/>
              <a:gd name="connsiteY9" fmla="*/ 927801 h 929568"/>
              <a:gd name="connsiteX10" fmla="*/ 2364796 w 3058854"/>
              <a:gd name="connsiteY10" fmla="*/ 929568 h 929568"/>
              <a:gd name="connsiteX11" fmla="*/ 2344134 w 3058854"/>
              <a:gd name="connsiteY11" fmla="*/ 929568 h 929568"/>
              <a:gd name="connsiteX12" fmla="*/ 2083335 w 3058854"/>
              <a:gd name="connsiteY12" fmla="*/ 927801 h 929568"/>
              <a:gd name="connsiteX13" fmla="*/ 2103676 w 3058854"/>
              <a:gd name="connsiteY13" fmla="*/ 927801 h 929568"/>
              <a:gd name="connsiteX14" fmla="*/ 2103676 w 3058854"/>
              <a:gd name="connsiteY14" fmla="*/ 929568 h 929568"/>
              <a:gd name="connsiteX15" fmla="*/ 2083335 w 3058854"/>
              <a:gd name="connsiteY15" fmla="*/ 929568 h 929568"/>
              <a:gd name="connsiteX16" fmla="*/ 1823118 w 3058854"/>
              <a:gd name="connsiteY16" fmla="*/ 927801 h 929568"/>
              <a:gd name="connsiteX17" fmla="*/ 1843777 w 3058854"/>
              <a:gd name="connsiteY17" fmla="*/ 927801 h 929568"/>
              <a:gd name="connsiteX18" fmla="*/ 1843780 w 3058854"/>
              <a:gd name="connsiteY18" fmla="*/ 929568 h 929568"/>
              <a:gd name="connsiteX19" fmla="*/ 1823118 w 3058854"/>
              <a:gd name="connsiteY19" fmla="*/ 929568 h 929568"/>
              <a:gd name="connsiteX20" fmla="*/ 1562030 w 3058854"/>
              <a:gd name="connsiteY20" fmla="*/ 927801 h 929568"/>
              <a:gd name="connsiteX21" fmla="*/ 1582661 w 3058854"/>
              <a:gd name="connsiteY21" fmla="*/ 927801 h 929568"/>
              <a:gd name="connsiteX22" fmla="*/ 1582661 w 3058854"/>
              <a:gd name="connsiteY22" fmla="*/ 929568 h 929568"/>
              <a:gd name="connsiteX23" fmla="*/ 1562030 w 3058854"/>
              <a:gd name="connsiteY23" fmla="*/ 929568 h 929568"/>
              <a:gd name="connsiteX24" fmla="*/ 1302103 w 3058854"/>
              <a:gd name="connsiteY24" fmla="*/ 927801 h 929568"/>
              <a:gd name="connsiteX25" fmla="*/ 1322153 w 3058854"/>
              <a:gd name="connsiteY25" fmla="*/ 927801 h 929568"/>
              <a:gd name="connsiteX26" fmla="*/ 1322153 w 3058854"/>
              <a:gd name="connsiteY26" fmla="*/ 929568 h 929568"/>
              <a:gd name="connsiteX27" fmla="*/ 1302103 w 3058854"/>
              <a:gd name="connsiteY27" fmla="*/ 929568 h 929568"/>
              <a:gd name="connsiteX28" fmla="*/ 1041304 w 3058854"/>
              <a:gd name="connsiteY28" fmla="*/ 927801 h 929568"/>
              <a:gd name="connsiteX29" fmla="*/ 1061645 w 3058854"/>
              <a:gd name="connsiteY29" fmla="*/ 927801 h 929568"/>
              <a:gd name="connsiteX30" fmla="*/ 1061645 w 3058854"/>
              <a:gd name="connsiteY30" fmla="*/ 929568 h 929568"/>
              <a:gd name="connsiteX31" fmla="*/ 1041304 w 3058854"/>
              <a:gd name="connsiteY31" fmla="*/ 929568 h 929568"/>
              <a:gd name="connsiteX32" fmla="*/ 781232 w 3058854"/>
              <a:gd name="connsiteY32" fmla="*/ 927801 h 929568"/>
              <a:gd name="connsiteX33" fmla="*/ 801891 w 3058854"/>
              <a:gd name="connsiteY33" fmla="*/ 927801 h 929568"/>
              <a:gd name="connsiteX34" fmla="*/ 801894 w 3058854"/>
              <a:gd name="connsiteY34" fmla="*/ 929568 h 929568"/>
              <a:gd name="connsiteX35" fmla="*/ 781232 w 3058854"/>
              <a:gd name="connsiteY35" fmla="*/ 929568 h 929568"/>
              <a:gd name="connsiteX36" fmla="*/ 520434 w 3058854"/>
              <a:gd name="connsiteY36" fmla="*/ 927801 h 929568"/>
              <a:gd name="connsiteX37" fmla="*/ 540775 w 3058854"/>
              <a:gd name="connsiteY37" fmla="*/ 927801 h 929568"/>
              <a:gd name="connsiteX38" fmla="*/ 540775 w 3058854"/>
              <a:gd name="connsiteY38" fmla="*/ 929568 h 929568"/>
              <a:gd name="connsiteX39" fmla="*/ 520434 w 3058854"/>
              <a:gd name="connsiteY39" fmla="*/ 929568 h 929568"/>
              <a:gd name="connsiteX40" fmla="*/ 260217 w 3058854"/>
              <a:gd name="connsiteY40" fmla="*/ 927801 h 929568"/>
              <a:gd name="connsiteX41" fmla="*/ 280876 w 3058854"/>
              <a:gd name="connsiteY41" fmla="*/ 927801 h 929568"/>
              <a:gd name="connsiteX42" fmla="*/ 280879 w 3058854"/>
              <a:gd name="connsiteY42" fmla="*/ 929568 h 929568"/>
              <a:gd name="connsiteX43" fmla="*/ 260217 w 3058854"/>
              <a:gd name="connsiteY43" fmla="*/ 929568 h 929568"/>
              <a:gd name="connsiteX44" fmla="*/ 3029039 w 3058854"/>
              <a:gd name="connsiteY44" fmla="*/ 606652 h 929568"/>
              <a:gd name="connsiteX45" fmla="*/ 3053264 w 3058854"/>
              <a:gd name="connsiteY45" fmla="*/ 626165 h 929568"/>
              <a:gd name="connsiteX46" fmla="*/ 3053264 w 3058854"/>
              <a:gd name="connsiteY46" fmla="*/ 927801 h 929568"/>
              <a:gd name="connsiteX47" fmla="*/ 2885770 w 3058854"/>
              <a:gd name="connsiteY47" fmla="*/ 927801 h 929568"/>
              <a:gd name="connsiteX48" fmla="*/ 2885346 w 3058854"/>
              <a:gd name="connsiteY48" fmla="*/ 725151 h 929568"/>
              <a:gd name="connsiteX49" fmla="*/ 2508023 w 3058854"/>
              <a:gd name="connsiteY49" fmla="*/ 606652 h 929568"/>
              <a:gd name="connsiteX50" fmla="*/ 2604206 w 3058854"/>
              <a:gd name="connsiteY50" fmla="*/ 684127 h 929568"/>
              <a:gd name="connsiteX51" fmla="*/ 2604206 w 3058854"/>
              <a:gd name="connsiteY51" fmla="*/ 927801 h 929568"/>
              <a:gd name="connsiteX52" fmla="*/ 2364793 w 3058854"/>
              <a:gd name="connsiteY52" fmla="*/ 927801 h 929568"/>
              <a:gd name="connsiteX53" fmla="*/ 2364475 w 3058854"/>
              <a:gd name="connsiteY53" fmla="*/ 725151 h 929568"/>
              <a:gd name="connsiteX54" fmla="*/ 1987007 w 3058854"/>
              <a:gd name="connsiteY54" fmla="*/ 606652 h 929568"/>
              <a:gd name="connsiteX55" fmla="*/ 2083335 w 3058854"/>
              <a:gd name="connsiteY55" fmla="*/ 684127 h 929568"/>
              <a:gd name="connsiteX56" fmla="*/ 2083335 w 3058854"/>
              <a:gd name="connsiteY56" fmla="*/ 927801 h 929568"/>
              <a:gd name="connsiteX57" fmla="*/ 1843777 w 3058854"/>
              <a:gd name="connsiteY57" fmla="*/ 927801 h 929568"/>
              <a:gd name="connsiteX58" fmla="*/ 1843459 w 3058854"/>
              <a:gd name="connsiteY58" fmla="*/ 725151 h 929568"/>
              <a:gd name="connsiteX59" fmla="*/ 1465701 w 3058854"/>
              <a:gd name="connsiteY59" fmla="*/ 606652 h 929568"/>
              <a:gd name="connsiteX60" fmla="*/ 1562030 w 3058854"/>
              <a:gd name="connsiteY60" fmla="*/ 684127 h 929568"/>
              <a:gd name="connsiteX61" fmla="*/ 1562030 w 3058854"/>
              <a:gd name="connsiteY61" fmla="*/ 927801 h 929568"/>
              <a:gd name="connsiteX62" fmla="*/ 1322153 w 3058854"/>
              <a:gd name="connsiteY62" fmla="*/ 927801 h 929568"/>
              <a:gd name="connsiteX63" fmla="*/ 1322153 w 3058854"/>
              <a:gd name="connsiteY63" fmla="*/ 725151 h 929568"/>
              <a:gd name="connsiteX64" fmla="*/ 945121 w 3058854"/>
              <a:gd name="connsiteY64" fmla="*/ 606652 h 929568"/>
              <a:gd name="connsiteX65" fmla="*/ 1041304 w 3058854"/>
              <a:gd name="connsiteY65" fmla="*/ 684127 h 929568"/>
              <a:gd name="connsiteX66" fmla="*/ 1041304 w 3058854"/>
              <a:gd name="connsiteY66" fmla="*/ 927801 h 929568"/>
              <a:gd name="connsiteX67" fmla="*/ 801891 w 3058854"/>
              <a:gd name="connsiteY67" fmla="*/ 927801 h 929568"/>
              <a:gd name="connsiteX68" fmla="*/ 801573 w 3058854"/>
              <a:gd name="connsiteY68" fmla="*/ 725151 h 929568"/>
              <a:gd name="connsiteX69" fmla="*/ 424106 w 3058854"/>
              <a:gd name="connsiteY69" fmla="*/ 606652 h 929568"/>
              <a:gd name="connsiteX70" fmla="*/ 520434 w 3058854"/>
              <a:gd name="connsiteY70" fmla="*/ 684127 h 929568"/>
              <a:gd name="connsiteX71" fmla="*/ 520434 w 3058854"/>
              <a:gd name="connsiteY71" fmla="*/ 927801 h 929568"/>
              <a:gd name="connsiteX72" fmla="*/ 280876 w 3058854"/>
              <a:gd name="connsiteY72" fmla="*/ 927801 h 929568"/>
              <a:gd name="connsiteX73" fmla="*/ 280558 w 3058854"/>
              <a:gd name="connsiteY73" fmla="*/ 725151 h 929568"/>
              <a:gd name="connsiteX74" fmla="*/ 3053264 w 3058854"/>
              <a:gd name="connsiteY74" fmla="*/ 600261 h 929568"/>
              <a:gd name="connsiteX75" fmla="*/ 3058854 w 3058854"/>
              <a:gd name="connsiteY75" fmla="*/ 604778 h 929568"/>
              <a:gd name="connsiteX76" fmla="*/ 3058854 w 3058854"/>
              <a:gd name="connsiteY76" fmla="*/ 630668 h 929568"/>
              <a:gd name="connsiteX77" fmla="*/ 3053264 w 3058854"/>
              <a:gd name="connsiteY77" fmla="*/ 626165 h 929568"/>
              <a:gd name="connsiteX78" fmla="*/ 5264 w 3058854"/>
              <a:gd name="connsiteY78" fmla="*/ 187776 h 929568"/>
              <a:gd name="connsiteX79" fmla="*/ 5264 w 3058854"/>
              <a:gd name="connsiteY79" fmla="*/ 499161 h 929568"/>
              <a:gd name="connsiteX80" fmla="*/ 0 w 3058854"/>
              <a:gd name="connsiteY80" fmla="*/ 499161 h 929568"/>
              <a:gd name="connsiteX81" fmla="*/ 0 w 3058854"/>
              <a:gd name="connsiteY81" fmla="*/ 192123 h 929568"/>
              <a:gd name="connsiteX82" fmla="*/ 2247806 w 3058854"/>
              <a:gd name="connsiteY82" fmla="*/ 82916 h 929568"/>
              <a:gd name="connsiteX83" fmla="*/ 2344134 w 3058854"/>
              <a:gd name="connsiteY83" fmla="*/ 160390 h 929568"/>
              <a:gd name="connsiteX84" fmla="*/ 2344134 w 3058854"/>
              <a:gd name="connsiteY84" fmla="*/ 413253 h 929568"/>
              <a:gd name="connsiteX85" fmla="*/ 2264515 w 3058854"/>
              <a:gd name="connsiteY85" fmla="*/ 479149 h 929568"/>
              <a:gd name="connsiteX86" fmla="*/ 2104258 w 3058854"/>
              <a:gd name="connsiteY86" fmla="*/ 479149 h 929568"/>
              <a:gd name="connsiteX87" fmla="*/ 2104258 w 3058854"/>
              <a:gd name="connsiteY87" fmla="*/ 201415 h 929568"/>
              <a:gd name="connsiteX88" fmla="*/ 1205920 w 3058854"/>
              <a:gd name="connsiteY88" fmla="*/ 82916 h 929568"/>
              <a:gd name="connsiteX89" fmla="*/ 1302103 w 3058854"/>
              <a:gd name="connsiteY89" fmla="*/ 160390 h 929568"/>
              <a:gd name="connsiteX90" fmla="*/ 1302103 w 3058854"/>
              <a:gd name="connsiteY90" fmla="*/ 413253 h 929568"/>
              <a:gd name="connsiteX91" fmla="*/ 1222629 w 3058854"/>
              <a:gd name="connsiteY91" fmla="*/ 479149 h 929568"/>
              <a:gd name="connsiteX92" fmla="*/ 1062227 w 3058854"/>
              <a:gd name="connsiteY92" fmla="*/ 479149 h 929568"/>
              <a:gd name="connsiteX93" fmla="*/ 1062227 w 3058854"/>
              <a:gd name="connsiteY93" fmla="*/ 201415 h 929568"/>
              <a:gd name="connsiteX94" fmla="*/ 684904 w 3058854"/>
              <a:gd name="connsiteY94" fmla="*/ 82916 h 929568"/>
              <a:gd name="connsiteX95" fmla="*/ 781232 w 3058854"/>
              <a:gd name="connsiteY95" fmla="*/ 160390 h 929568"/>
              <a:gd name="connsiteX96" fmla="*/ 781232 w 3058854"/>
              <a:gd name="connsiteY96" fmla="*/ 413253 h 929568"/>
              <a:gd name="connsiteX97" fmla="*/ 701612 w 3058854"/>
              <a:gd name="connsiteY97" fmla="*/ 479149 h 929568"/>
              <a:gd name="connsiteX98" fmla="*/ 541356 w 3058854"/>
              <a:gd name="connsiteY98" fmla="*/ 479149 h 929568"/>
              <a:gd name="connsiteX99" fmla="*/ 541356 w 3058854"/>
              <a:gd name="connsiteY99" fmla="*/ 201415 h 929568"/>
              <a:gd name="connsiteX100" fmla="*/ 163889 w 3058854"/>
              <a:gd name="connsiteY100" fmla="*/ 82916 h 929568"/>
              <a:gd name="connsiteX101" fmla="*/ 260217 w 3058854"/>
              <a:gd name="connsiteY101" fmla="*/ 160390 h 929568"/>
              <a:gd name="connsiteX102" fmla="*/ 260217 w 3058854"/>
              <a:gd name="connsiteY102" fmla="*/ 413253 h 929568"/>
              <a:gd name="connsiteX103" fmla="*/ 180743 w 3058854"/>
              <a:gd name="connsiteY103" fmla="*/ 479149 h 929568"/>
              <a:gd name="connsiteX104" fmla="*/ 20341 w 3058854"/>
              <a:gd name="connsiteY104" fmla="*/ 479149 h 929568"/>
              <a:gd name="connsiteX105" fmla="*/ 20341 w 3058854"/>
              <a:gd name="connsiteY105" fmla="*/ 201415 h 929568"/>
              <a:gd name="connsiteX106" fmla="*/ 2768821 w 3058854"/>
              <a:gd name="connsiteY106" fmla="*/ 82915 h 929568"/>
              <a:gd name="connsiteX107" fmla="*/ 2865149 w 3058854"/>
              <a:gd name="connsiteY107" fmla="*/ 160390 h 929568"/>
              <a:gd name="connsiteX108" fmla="*/ 2865149 w 3058854"/>
              <a:gd name="connsiteY108" fmla="*/ 413252 h 929568"/>
              <a:gd name="connsiteX109" fmla="*/ 2785530 w 3058854"/>
              <a:gd name="connsiteY109" fmla="*/ 479148 h 929568"/>
              <a:gd name="connsiteX110" fmla="*/ 2625273 w 3058854"/>
              <a:gd name="connsiteY110" fmla="*/ 479148 h 929568"/>
              <a:gd name="connsiteX111" fmla="*/ 2625273 w 3058854"/>
              <a:gd name="connsiteY111" fmla="*/ 201414 h 929568"/>
              <a:gd name="connsiteX112" fmla="*/ 1727226 w 3058854"/>
              <a:gd name="connsiteY112" fmla="*/ 82915 h 929568"/>
              <a:gd name="connsiteX113" fmla="*/ 1823554 w 3058854"/>
              <a:gd name="connsiteY113" fmla="*/ 160390 h 929568"/>
              <a:gd name="connsiteX114" fmla="*/ 1823554 w 3058854"/>
              <a:gd name="connsiteY114" fmla="*/ 413252 h 929568"/>
              <a:gd name="connsiteX115" fmla="*/ 1743498 w 3058854"/>
              <a:gd name="connsiteY115" fmla="*/ 479148 h 929568"/>
              <a:gd name="connsiteX116" fmla="*/ 1583678 w 3058854"/>
              <a:gd name="connsiteY116" fmla="*/ 479148 h 929568"/>
              <a:gd name="connsiteX117" fmla="*/ 1583678 w 3058854"/>
              <a:gd name="connsiteY117" fmla="*/ 201414 h 929568"/>
              <a:gd name="connsiteX118" fmla="*/ 2769112 w 3058854"/>
              <a:gd name="connsiteY118" fmla="*/ 57186 h 929568"/>
              <a:gd name="connsiteX119" fmla="*/ 2604932 w 3058854"/>
              <a:gd name="connsiteY119" fmla="*/ 192122 h 929568"/>
              <a:gd name="connsiteX120" fmla="*/ 2604932 w 3058854"/>
              <a:gd name="connsiteY120" fmla="*/ 499160 h 929568"/>
              <a:gd name="connsiteX121" fmla="*/ 2792213 w 3058854"/>
              <a:gd name="connsiteY121" fmla="*/ 499160 h 929568"/>
              <a:gd name="connsiteX122" fmla="*/ 2885345 w 3058854"/>
              <a:gd name="connsiteY122" fmla="*/ 422687 h 929568"/>
              <a:gd name="connsiteX123" fmla="*/ 2885345 w 3058854"/>
              <a:gd name="connsiteY123" fmla="*/ 151098 h 929568"/>
              <a:gd name="connsiteX124" fmla="*/ 1727226 w 3058854"/>
              <a:gd name="connsiteY124" fmla="*/ 57186 h 929568"/>
              <a:gd name="connsiteX125" fmla="*/ 1562901 w 3058854"/>
              <a:gd name="connsiteY125" fmla="*/ 192122 h 929568"/>
              <a:gd name="connsiteX126" fmla="*/ 1562901 w 3058854"/>
              <a:gd name="connsiteY126" fmla="*/ 499160 h 929568"/>
              <a:gd name="connsiteX127" fmla="*/ 1750182 w 3058854"/>
              <a:gd name="connsiteY127" fmla="*/ 499160 h 929568"/>
              <a:gd name="connsiteX128" fmla="*/ 1843459 w 3058854"/>
              <a:gd name="connsiteY128" fmla="*/ 422687 h 929568"/>
              <a:gd name="connsiteX129" fmla="*/ 1843459 w 3058854"/>
              <a:gd name="connsiteY129" fmla="*/ 151098 h 929568"/>
              <a:gd name="connsiteX130" fmla="*/ 2247661 w 3058854"/>
              <a:gd name="connsiteY130" fmla="*/ 56901 h 929568"/>
              <a:gd name="connsiteX131" fmla="*/ 2083917 w 3058854"/>
              <a:gd name="connsiteY131" fmla="*/ 192123 h 929568"/>
              <a:gd name="connsiteX132" fmla="*/ 2083917 w 3058854"/>
              <a:gd name="connsiteY132" fmla="*/ 499161 h 929568"/>
              <a:gd name="connsiteX133" fmla="*/ 2271198 w 3058854"/>
              <a:gd name="connsiteY133" fmla="*/ 499161 h 929568"/>
              <a:gd name="connsiteX134" fmla="*/ 2364475 w 3058854"/>
              <a:gd name="connsiteY134" fmla="*/ 422687 h 929568"/>
              <a:gd name="connsiteX135" fmla="*/ 2364475 w 3058854"/>
              <a:gd name="connsiteY135" fmla="*/ 151099 h 929568"/>
              <a:gd name="connsiteX136" fmla="*/ 1205920 w 3058854"/>
              <a:gd name="connsiteY136" fmla="*/ 56901 h 929568"/>
              <a:gd name="connsiteX137" fmla="*/ 1041886 w 3058854"/>
              <a:gd name="connsiteY137" fmla="*/ 192123 h 929568"/>
              <a:gd name="connsiteX138" fmla="*/ 1041886 w 3058854"/>
              <a:gd name="connsiteY138" fmla="*/ 499161 h 929568"/>
              <a:gd name="connsiteX139" fmla="*/ 1229312 w 3058854"/>
              <a:gd name="connsiteY139" fmla="*/ 499161 h 929568"/>
              <a:gd name="connsiteX140" fmla="*/ 1322154 w 3058854"/>
              <a:gd name="connsiteY140" fmla="*/ 422687 h 929568"/>
              <a:gd name="connsiteX141" fmla="*/ 1322154 w 3058854"/>
              <a:gd name="connsiteY141" fmla="*/ 151099 h 929568"/>
              <a:gd name="connsiteX142" fmla="*/ 684759 w 3058854"/>
              <a:gd name="connsiteY142" fmla="*/ 56901 h 929568"/>
              <a:gd name="connsiteX143" fmla="*/ 521015 w 3058854"/>
              <a:gd name="connsiteY143" fmla="*/ 192123 h 929568"/>
              <a:gd name="connsiteX144" fmla="*/ 521015 w 3058854"/>
              <a:gd name="connsiteY144" fmla="*/ 499161 h 929568"/>
              <a:gd name="connsiteX145" fmla="*/ 708296 w 3058854"/>
              <a:gd name="connsiteY145" fmla="*/ 499161 h 929568"/>
              <a:gd name="connsiteX146" fmla="*/ 801573 w 3058854"/>
              <a:gd name="connsiteY146" fmla="*/ 422687 h 929568"/>
              <a:gd name="connsiteX147" fmla="*/ 801573 w 3058854"/>
              <a:gd name="connsiteY147" fmla="*/ 151099 h 929568"/>
              <a:gd name="connsiteX148" fmla="*/ 5264 w 3058854"/>
              <a:gd name="connsiteY148" fmla="*/ 0 h 929568"/>
              <a:gd name="connsiteX149" fmla="*/ 3053264 w 3058854"/>
              <a:gd name="connsiteY149" fmla="*/ 0 h 929568"/>
              <a:gd name="connsiteX150" fmla="*/ 3053264 w 3058854"/>
              <a:gd name="connsiteY150" fmla="*/ 600261 h 929568"/>
              <a:gd name="connsiteX151" fmla="*/ 3029330 w 3058854"/>
              <a:gd name="connsiteY151" fmla="*/ 580923 h 929568"/>
              <a:gd name="connsiteX152" fmla="*/ 2865150 w 3058854"/>
              <a:gd name="connsiteY152" fmla="*/ 715859 h 929568"/>
              <a:gd name="connsiteX153" fmla="*/ 2865150 w 3058854"/>
              <a:gd name="connsiteY153" fmla="*/ 927801 h 929568"/>
              <a:gd name="connsiteX154" fmla="*/ 2624547 w 3058854"/>
              <a:gd name="connsiteY154" fmla="*/ 927801 h 929568"/>
              <a:gd name="connsiteX155" fmla="*/ 2624547 w 3058854"/>
              <a:gd name="connsiteY155" fmla="*/ 674835 h 929568"/>
              <a:gd name="connsiteX156" fmla="*/ 2508314 w 3058854"/>
              <a:gd name="connsiteY156" fmla="*/ 580923 h 929568"/>
              <a:gd name="connsiteX157" fmla="*/ 2344134 w 3058854"/>
              <a:gd name="connsiteY157" fmla="*/ 715859 h 929568"/>
              <a:gd name="connsiteX158" fmla="*/ 2344134 w 3058854"/>
              <a:gd name="connsiteY158" fmla="*/ 927801 h 929568"/>
              <a:gd name="connsiteX159" fmla="*/ 2103676 w 3058854"/>
              <a:gd name="connsiteY159" fmla="*/ 927801 h 929568"/>
              <a:gd name="connsiteX160" fmla="*/ 2103676 w 3058854"/>
              <a:gd name="connsiteY160" fmla="*/ 674835 h 929568"/>
              <a:gd name="connsiteX161" fmla="*/ 1987443 w 3058854"/>
              <a:gd name="connsiteY161" fmla="*/ 580923 h 929568"/>
              <a:gd name="connsiteX162" fmla="*/ 1823118 w 3058854"/>
              <a:gd name="connsiteY162" fmla="*/ 715859 h 929568"/>
              <a:gd name="connsiteX163" fmla="*/ 1823118 w 3058854"/>
              <a:gd name="connsiteY163" fmla="*/ 927801 h 929568"/>
              <a:gd name="connsiteX164" fmla="*/ 1582661 w 3058854"/>
              <a:gd name="connsiteY164" fmla="*/ 927801 h 929568"/>
              <a:gd name="connsiteX165" fmla="*/ 1582661 w 3058854"/>
              <a:gd name="connsiteY165" fmla="*/ 674835 h 929568"/>
              <a:gd name="connsiteX166" fmla="*/ 1466428 w 3058854"/>
              <a:gd name="connsiteY166" fmla="*/ 580923 h 929568"/>
              <a:gd name="connsiteX167" fmla="*/ 1302103 w 3058854"/>
              <a:gd name="connsiteY167" fmla="*/ 715859 h 929568"/>
              <a:gd name="connsiteX168" fmla="*/ 1302103 w 3058854"/>
              <a:gd name="connsiteY168" fmla="*/ 927801 h 929568"/>
              <a:gd name="connsiteX169" fmla="*/ 1061645 w 3058854"/>
              <a:gd name="connsiteY169" fmla="*/ 927801 h 929568"/>
              <a:gd name="connsiteX170" fmla="*/ 1061645 w 3058854"/>
              <a:gd name="connsiteY170" fmla="*/ 674835 h 929568"/>
              <a:gd name="connsiteX171" fmla="*/ 945411 w 3058854"/>
              <a:gd name="connsiteY171" fmla="*/ 580923 h 929568"/>
              <a:gd name="connsiteX172" fmla="*/ 781232 w 3058854"/>
              <a:gd name="connsiteY172" fmla="*/ 715859 h 929568"/>
              <a:gd name="connsiteX173" fmla="*/ 781232 w 3058854"/>
              <a:gd name="connsiteY173" fmla="*/ 927801 h 929568"/>
              <a:gd name="connsiteX174" fmla="*/ 540775 w 3058854"/>
              <a:gd name="connsiteY174" fmla="*/ 927801 h 929568"/>
              <a:gd name="connsiteX175" fmla="*/ 540775 w 3058854"/>
              <a:gd name="connsiteY175" fmla="*/ 674835 h 929568"/>
              <a:gd name="connsiteX176" fmla="*/ 424542 w 3058854"/>
              <a:gd name="connsiteY176" fmla="*/ 580923 h 929568"/>
              <a:gd name="connsiteX177" fmla="*/ 260217 w 3058854"/>
              <a:gd name="connsiteY177" fmla="*/ 715859 h 929568"/>
              <a:gd name="connsiteX178" fmla="*/ 260217 w 3058854"/>
              <a:gd name="connsiteY178" fmla="*/ 927801 h 929568"/>
              <a:gd name="connsiteX179" fmla="*/ 5264 w 3058854"/>
              <a:gd name="connsiteY179" fmla="*/ 927801 h 929568"/>
              <a:gd name="connsiteX180" fmla="*/ 5264 w 3058854"/>
              <a:gd name="connsiteY180" fmla="*/ 499161 h 929568"/>
              <a:gd name="connsiteX181" fmla="*/ 187281 w 3058854"/>
              <a:gd name="connsiteY181" fmla="*/ 499161 h 929568"/>
              <a:gd name="connsiteX182" fmla="*/ 280558 w 3058854"/>
              <a:gd name="connsiteY182" fmla="*/ 422687 h 929568"/>
              <a:gd name="connsiteX183" fmla="*/ 280558 w 3058854"/>
              <a:gd name="connsiteY183" fmla="*/ 151099 h 929568"/>
              <a:gd name="connsiteX184" fmla="*/ 163744 w 3058854"/>
              <a:gd name="connsiteY184" fmla="*/ 56901 h 929568"/>
              <a:gd name="connsiteX185" fmla="*/ 5264 w 3058854"/>
              <a:gd name="connsiteY185" fmla="*/ 187776 h 92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3058854" h="929568">
                <a:moveTo>
                  <a:pt x="2865150" y="927801"/>
                </a:moveTo>
                <a:lnTo>
                  <a:pt x="2885770" y="927801"/>
                </a:lnTo>
                <a:lnTo>
                  <a:pt x="2885774" y="929568"/>
                </a:lnTo>
                <a:lnTo>
                  <a:pt x="2865150" y="929568"/>
                </a:lnTo>
                <a:close/>
                <a:moveTo>
                  <a:pt x="2604206" y="927801"/>
                </a:moveTo>
                <a:lnTo>
                  <a:pt x="2624547" y="927801"/>
                </a:lnTo>
                <a:lnTo>
                  <a:pt x="2624547" y="929568"/>
                </a:lnTo>
                <a:lnTo>
                  <a:pt x="2604206" y="929568"/>
                </a:lnTo>
                <a:close/>
                <a:moveTo>
                  <a:pt x="2344134" y="927801"/>
                </a:moveTo>
                <a:lnTo>
                  <a:pt x="2364793" y="927801"/>
                </a:lnTo>
                <a:lnTo>
                  <a:pt x="2364796" y="929568"/>
                </a:lnTo>
                <a:lnTo>
                  <a:pt x="2344134" y="929568"/>
                </a:lnTo>
                <a:close/>
                <a:moveTo>
                  <a:pt x="2083335" y="927801"/>
                </a:moveTo>
                <a:lnTo>
                  <a:pt x="2103676" y="927801"/>
                </a:lnTo>
                <a:lnTo>
                  <a:pt x="2103676" y="929568"/>
                </a:lnTo>
                <a:lnTo>
                  <a:pt x="2083335" y="929568"/>
                </a:lnTo>
                <a:close/>
                <a:moveTo>
                  <a:pt x="1823118" y="927801"/>
                </a:moveTo>
                <a:lnTo>
                  <a:pt x="1843777" y="927801"/>
                </a:lnTo>
                <a:lnTo>
                  <a:pt x="1843780" y="929568"/>
                </a:lnTo>
                <a:lnTo>
                  <a:pt x="1823118" y="929568"/>
                </a:lnTo>
                <a:close/>
                <a:moveTo>
                  <a:pt x="1562030" y="927801"/>
                </a:moveTo>
                <a:lnTo>
                  <a:pt x="1582661" y="927801"/>
                </a:lnTo>
                <a:lnTo>
                  <a:pt x="1582661" y="929568"/>
                </a:lnTo>
                <a:lnTo>
                  <a:pt x="1562030" y="929568"/>
                </a:lnTo>
                <a:close/>
                <a:moveTo>
                  <a:pt x="1302103" y="927801"/>
                </a:moveTo>
                <a:lnTo>
                  <a:pt x="1322153" y="927801"/>
                </a:lnTo>
                <a:lnTo>
                  <a:pt x="1322153" y="929568"/>
                </a:lnTo>
                <a:lnTo>
                  <a:pt x="1302103" y="929568"/>
                </a:lnTo>
                <a:close/>
                <a:moveTo>
                  <a:pt x="1041304" y="927801"/>
                </a:moveTo>
                <a:lnTo>
                  <a:pt x="1061645" y="927801"/>
                </a:lnTo>
                <a:lnTo>
                  <a:pt x="1061645" y="929568"/>
                </a:lnTo>
                <a:lnTo>
                  <a:pt x="1041304" y="929568"/>
                </a:lnTo>
                <a:close/>
                <a:moveTo>
                  <a:pt x="781232" y="927801"/>
                </a:moveTo>
                <a:lnTo>
                  <a:pt x="801891" y="927801"/>
                </a:lnTo>
                <a:lnTo>
                  <a:pt x="801894" y="929568"/>
                </a:lnTo>
                <a:lnTo>
                  <a:pt x="781232" y="929568"/>
                </a:lnTo>
                <a:close/>
                <a:moveTo>
                  <a:pt x="520434" y="927801"/>
                </a:moveTo>
                <a:lnTo>
                  <a:pt x="540775" y="927801"/>
                </a:lnTo>
                <a:lnTo>
                  <a:pt x="540775" y="929568"/>
                </a:lnTo>
                <a:lnTo>
                  <a:pt x="520434" y="929568"/>
                </a:lnTo>
                <a:close/>
                <a:moveTo>
                  <a:pt x="260217" y="927801"/>
                </a:moveTo>
                <a:lnTo>
                  <a:pt x="280876" y="927801"/>
                </a:lnTo>
                <a:lnTo>
                  <a:pt x="280879" y="929568"/>
                </a:lnTo>
                <a:lnTo>
                  <a:pt x="260217" y="929568"/>
                </a:lnTo>
                <a:close/>
                <a:moveTo>
                  <a:pt x="3029039" y="606652"/>
                </a:moveTo>
                <a:lnTo>
                  <a:pt x="3053264" y="626165"/>
                </a:lnTo>
                <a:lnTo>
                  <a:pt x="3053264" y="927801"/>
                </a:lnTo>
                <a:lnTo>
                  <a:pt x="2885770" y="927801"/>
                </a:lnTo>
                <a:lnTo>
                  <a:pt x="2885346" y="725151"/>
                </a:lnTo>
                <a:close/>
                <a:moveTo>
                  <a:pt x="2508023" y="606652"/>
                </a:moveTo>
                <a:lnTo>
                  <a:pt x="2604206" y="684127"/>
                </a:lnTo>
                <a:lnTo>
                  <a:pt x="2604206" y="927801"/>
                </a:lnTo>
                <a:lnTo>
                  <a:pt x="2364793" y="927801"/>
                </a:lnTo>
                <a:lnTo>
                  <a:pt x="2364475" y="725151"/>
                </a:lnTo>
                <a:close/>
                <a:moveTo>
                  <a:pt x="1987007" y="606652"/>
                </a:moveTo>
                <a:lnTo>
                  <a:pt x="2083335" y="684127"/>
                </a:lnTo>
                <a:lnTo>
                  <a:pt x="2083335" y="927801"/>
                </a:lnTo>
                <a:lnTo>
                  <a:pt x="1843777" y="927801"/>
                </a:lnTo>
                <a:lnTo>
                  <a:pt x="1843459" y="725151"/>
                </a:lnTo>
                <a:close/>
                <a:moveTo>
                  <a:pt x="1465701" y="606652"/>
                </a:moveTo>
                <a:lnTo>
                  <a:pt x="1562030" y="684127"/>
                </a:lnTo>
                <a:lnTo>
                  <a:pt x="1562030" y="927801"/>
                </a:lnTo>
                <a:lnTo>
                  <a:pt x="1322153" y="927801"/>
                </a:lnTo>
                <a:lnTo>
                  <a:pt x="1322153" y="725151"/>
                </a:lnTo>
                <a:close/>
                <a:moveTo>
                  <a:pt x="945121" y="606652"/>
                </a:moveTo>
                <a:lnTo>
                  <a:pt x="1041304" y="684127"/>
                </a:lnTo>
                <a:lnTo>
                  <a:pt x="1041304" y="927801"/>
                </a:lnTo>
                <a:lnTo>
                  <a:pt x="801891" y="927801"/>
                </a:lnTo>
                <a:lnTo>
                  <a:pt x="801573" y="725151"/>
                </a:lnTo>
                <a:close/>
                <a:moveTo>
                  <a:pt x="424106" y="606652"/>
                </a:moveTo>
                <a:lnTo>
                  <a:pt x="520434" y="684127"/>
                </a:lnTo>
                <a:lnTo>
                  <a:pt x="520434" y="927801"/>
                </a:lnTo>
                <a:lnTo>
                  <a:pt x="280876" y="927801"/>
                </a:lnTo>
                <a:lnTo>
                  <a:pt x="280558" y="725151"/>
                </a:lnTo>
                <a:close/>
                <a:moveTo>
                  <a:pt x="3053264" y="600261"/>
                </a:moveTo>
                <a:lnTo>
                  <a:pt x="3058854" y="604778"/>
                </a:lnTo>
                <a:lnTo>
                  <a:pt x="3058854" y="630668"/>
                </a:lnTo>
                <a:lnTo>
                  <a:pt x="3053264" y="626165"/>
                </a:lnTo>
                <a:close/>
                <a:moveTo>
                  <a:pt x="5264" y="187776"/>
                </a:moveTo>
                <a:lnTo>
                  <a:pt x="5264" y="499161"/>
                </a:lnTo>
                <a:lnTo>
                  <a:pt x="0" y="499161"/>
                </a:lnTo>
                <a:lnTo>
                  <a:pt x="0" y="192123"/>
                </a:lnTo>
                <a:close/>
                <a:moveTo>
                  <a:pt x="2247806" y="82916"/>
                </a:moveTo>
                <a:lnTo>
                  <a:pt x="2344134" y="160390"/>
                </a:lnTo>
                <a:lnTo>
                  <a:pt x="2344134" y="413253"/>
                </a:lnTo>
                <a:lnTo>
                  <a:pt x="2264515" y="479149"/>
                </a:lnTo>
                <a:lnTo>
                  <a:pt x="2104258" y="479149"/>
                </a:lnTo>
                <a:lnTo>
                  <a:pt x="2104258" y="201415"/>
                </a:lnTo>
                <a:close/>
                <a:moveTo>
                  <a:pt x="1205920" y="82916"/>
                </a:moveTo>
                <a:lnTo>
                  <a:pt x="1302103" y="160390"/>
                </a:lnTo>
                <a:lnTo>
                  <a:pt x="1302103" y="413253"/>
                </a:lnTo>
                <a:lnTo>
                  <a:pt x="1222629" y="479149"/>
                </a:lnTo>
                <a:lnTo>
                  <a:pt x="1062227" y="479149"/>
                </a:lnTo>
                <a:lnTo>
                  <a:pt x="1062227" y="201415"/>
                </a:lnTo>
                <a:close/>
                <a:moveTo>
                  <a:pt x="684904" y="82916"/>
                </a:moveTo>
                <a:lnTo>
                  <a:pt x="781232" y="160390"/>
                </a:lnTo>
                <a:lnTo>
                  <a:pt x="781232" y="413253"/>
                </a:lnTo>
                <a:lnTo>
                  <a:pt x="701612" y="479149"/>
                </a:lnTo>
                <a:lnTo>
                  <a:pt x="541356" y="479149"/>
                </a:lnTo>
                <a:lnTo>
                  <a:pt x="541356" y="201415"/>
                </a:lnTo>
                <a:close/>
                <a:moveTo>
                  <a:pt x="163889" y="82916"/>
                </a:moveTo>
                <a:lnTo>
                  <a:pt x="260217" y="160390"/>
                </a:lnTo>
                <a:lnTo>
                  <a:pt x="260217" y="413253"/>
                </a:lnTo>
                <a:lnTo>
                  <a:pt x="180743" y="479149"/>
                </a:lnTo>
                <a:lnTo>
                  <a:pt x="20341" y="479149"/>
                </a:lnTo>
                <a:lnTo>
                  <a:pt x="20341" y="201415"/>
                </a:lnTo>
                <a:close/>
                <a:moveTo>
                  <a:pt x="2768821" y="82915"/>
                </a:moveTo>
                <a:lnTo>
                  <a:pt x="2865149" y="160390"/>
                </a:lnTo>
                <a:lnTo>
                  <a:pt x="2865149" y="413252"/>
                </a:lnTo>
                <a:lnTo>
                  <a:pt x="2785530" y="479148"/>
                </a:lnTo>
                <a:lnTo>
                  <a:pt x="2625273" y="479148"/>
                </a:lnTo>
                <a:lnTo>
                  <a:pt x="2625273" y="201414"/>
                </a:lnTo>
                <a:close/>
                <a:moveTo>
                  <a:pt x="1727226" y="82915"/>
                </a:moveTo>
                <a:lnTo>
                  <a:pt x="1823554" y="160390"/>
                </a:lnTo>
                <a:lnTo>
                  <a:pt x="1823554" y="413252"/>
                </a:lnTo>
                <a:lnTo>
                  <a:pt x="1743498" y="479148"/>
                </a:lnTo>
                <a:lnTo>
                  <a:pt x="1583678" y="479148"/>
                </a:lnTo>
                <a:lnTo>
                  <a:pt x="1583678" y="201414"/>
                </a:lnTo>
                <a:close/>
                <a:moveTo>
                  <a:pt x="2769112" y="57186"/>
                </a:moveTo>
                <a:lnTo>
                  <a:pt x="2604932" y="192122"/>
                </a:lnTo>
                <a:lnTo>
                  <a:pt x="2604932" y="499160"/>
                </a:lnTo>
                <a:lnTo>
                  <a:pt x="2792213" y="499160"/>
                </a:lnTo>
                <a:lnTo>
                  <a:pt x="2885345" y="422687"/>
                </a:lnTo>
                <a:lnTo>
                  <a:pt x="2885345" y="151098"/>
                </a:lnTo>
                <a:close/>
                <a:moveTo>
                  <a:pt x="1727226" y="57186"/>
                </a:moveTo>
                <a:lnTo>
                  <a:pt x="1562901" y="192122"/>
                </a:lnTo>
                <a:lnTo>
                  <a:pt x="1562901" y="499160"/>
                </a:lnTo>
                <a:lnTo>
                  <a:pt x="1750182" y="499160"/>
                </a:lnTo>
                <a:lnTo>
                  <a:pt x="1843459" y="422687"/>
                </a:lnTo>
                <a:lnTo>
                  <a:pt x="1843459" y="151098"/>
                </a:lnTo>
                <a:close/>
                <a:moveTo>
                  <a:pt x="2247661" y="56901"/>
                </a:moveTo>
                <a:lnTo>
                  <a:pt x="2083917" y="192123"/>
                </a:lnTo>
                <a:lnTo>
                  <a:pt x="2083917" y="499161"/>
                </a:lnTo>
                <a:lnTo>
                  <a:pt x="2271198" y="499161"/>
                </a:lnTo>
                <a:lnTo>
                  <a:pt x="2364475" y="422687"/>
                </a:lnTo>
                <a:lnTo>
                  <a:pt x="2364475" y="151099"/>
                </a:lnTo>
                <a:close/>
                <a:moveTo>
                  <a:pt x="1205920" y="56901"/>
                </a:moveTo>
                <a:lnTo>
                  <a:pt x="1041886" y="192123"/>
                </a:lnTo>
                <a:lnTo>
                  <a:pt x="1041886" y="499161"/>
                </a:lnTo>
                <a:lnTo>
                  <a:pt x="1229312" y="499161"/>
                </a:lnTo>
                <a:lnTo>
                  <a:pt x="1322154" y="422687"/>
                </a:lnTo>
                <a:lnTo>
                  <a:pt x="1322154" y="151099"/>
                </a:lnTo>
                <a:close/>
                <a:moveTo>
                  <a:pt x="684759" y="56901"/>
                </a:moveTo>
                <a:lnTo>
                  <a:pt x="521015" y="192123"/>
                </a:lnTo>
                <a:lnTo>
                  <a:pt x="521015" y="499161"/>
                </a:lnTo>
                <a:lnTo>
                  <a:pt x="708296" y="499161"/>
                </a:lnTo>
                <a:lnTo>
                  <a:pt x="801573" y="422687"/>
                </a:lnTo>
                <a:lnTo>
                  <a:pt x="801573" y="151099"/>
                </a:lnTo>
                <a:close/>
                <a:moveTo>
                  <a:pt x="5264" y="0"/>
                </a:moveTo>
                <a:lnTo>
                  <a:pt x="3053264" y="0"/>
                </a:lnTo>
                <a:lnTo>
                  <a:pt x="3053264" y="600261"/>
                </a:lnTo>
                <a:lnTo>
                  <a:pt x="3029330" y="580923"/>
                </a:lnTo>
                <a:lnTo>
                  <a:pt x="2865150" y="715859"/>
                </a:lnTo>
                <a:lnTo>
                  <a:pt x="2865150" y="927801"/>
                </a:lnTo>
                <a:lnTo>
                  <a:pt x="2624547" y="927801"/>
                </a:lnTo>
                <a:lnTo>
                  <a:pt x="2624547" y="674835"/>
                </a:lnTo>
                <a:lnTo>
                  <a:pt x="2508314" y="580923"/>
                </a:lnTo>
                <a:lnTo>
                  <a:pt x="2344134" y="715859"/>
                </a:lnTo>
                <a:lnTo>
                  <a:pt x="2344134" y="927801"/>
                </a:lnTo>
                <a:lnTo>
                  <a:pt x="2103676" y="927801"/>
                </a:lnTo>
                <a:lnTo>
                  <a:pt x="2103676" y="674835"/>
                </a:lnTo>
                <a:lnTo>
                  <a:pt x="1987443" y="580923"/>
                </a:lnTo>
                <a:lnTo>
                  <a:pt x="1823118" y="715859"/>
                </a:lnTo>
                <a:lnTo>
                  <a:pt x="1823118" y="927801"/>
                </a:lnTo>
                <a:lnTo>
                  <a:pt x="1582661" y="927801"/>
                </a:lnTo>
                <a:lnTo>
                  <a:pt x="1582661" y="674835"/>
                </a:lnTo>
                <a:lnTo>
                  <a:pt x="1466428" y="580923"/>
                </a:lnTo>
                <a:lnTo>
                  <a:pt x="1302103" y="715859"/>
                </a:lnTo>
                <a:lnTo>
                  <a:pt x="1302103" y="927801"/>
                </a:lnTo>
                <a:lnTo>
                  <a:pt x="1061645" y="927801"/>
                </a:lnTo>
                <a:lnTo>
                  <a:pt x="1061645" y="674835"/>
                </a:lnTo>
                <a:lnTo>
                  <a:pt x="945411" y="580923"/>
                </a:lnTo>
                <a:lnTo>
                  <a:pt x="781232" y="715859"/>
                </a:lnTo>
                <a:lnTo>
                  <a:pt x="781232" y="927801"/>
                </a:lnTo>
                <a:lnTo>
                  <a:pt x="540775" y="927801"/>
                </a:lnTo>
                <a:lnTo>
                  <a:pt x="540775" y="674835"/>
                </a:lnTo>
                <a:lnTo>
                  <a:pt x="424542" y="580923"/>
                </a:lnTo>
                <a:lnTo>
                  <a:pt x="260217" y="715859"/>
                </a:lnTo>
                <a:lnTo>
                  <a:pt x="260217" y="927801"/>
                </a:lnTo>
                <a:lnTo>
                  <a:pt x="5264" y="927801"/>
                </a:lnTo>
                <a:lnTo>
                  <a:pt x="5264" y="499161"/>
                </a:lnTo>
                <a:lnTo>
                  <a:pt x="187281" y="499161"/>
                </a:lnTo>
                <a:lnTo>
                  <a:pt x="280558" y="422687"/>
                </a:lnTo>
                <a:lnTo>
                  <a:pt x="280558" y="151099"/>
                </a:lnTo>
                <a:lnTo>
                  <a:pt x="163744" y="56901"/>
                </a:lnTo>
                <a:lnTo>
                  <a:pt x="5264" y="187776"/>
                </a:lnTo>
                <a:close/>
              </a:path>
            </a:pathLst>
          </a:custGeom>
          <a:solidFill>
            <a:schemeClr val="accent2"/>
          </a:solidFill>
          <a:ln w="13668" cap="flat">
            <a:noFill/>
            <a:prstDash val="solid"/>
            <a:miter/>
          </a:ln>
        </p:spPr>
        <p:txBody>
          <a:bodyPr wrap="square" rtlCol="0" anchor="ctr">
            <a:noAutofit/>
          </a:bodyPr>
          <a:lstStyle/>
          <a:p>
            <a:endParaRPr lang="fi-FI"/>
          </a:p>
        </p:txBody>
      </p:sp>
      <p:sp>
        <p:nvSpPr>
          <p:cNvPr id="29" name="Suorakulmio 28">
            <a:extLst>
              <a:ext uri="{FF2B5EF4-FFF2-40B4-BE49-F238E27FC236}">
                <a16:creationId xmlns:a16="http://schemas.microsoft.com/office/drawing/2014/main" id="{42D56245-2BA4-4BA8-9080-D9E6949E151A}"/>
              </a:ext>
            </a:extLst>
          </p:cNvPr>
          <p:cNvSpPr/>
          <p:nvPr/>
        </p:nvSpPr>
        <p:spPr bwMode="hidden">
          <a:xfrm>
            <a:off x="9146454" y="5930198"/>
            <a:ext cx="3060000" cy="927802"/>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 name="Päivämäärän paikkamerkki 2">
            <a:extLst>
              <a:ext uri="{FF2B5EF4-FFF2-40B4-BE49-F238E27FC236}">
                <a16:creationId xmlns:a16="http://schemas.microsoft.com/office/drawing/2014/main" id="{F5B65B6B-B873-4044-B697-B6E3454C030D}"/>
              </a:ext>
            </a:extLst>
          </p:cNvPr>
          <p:cNvSpPr>
            <a:spLocks noGrp="1"/>
          </p:cNvSpPr>
          <p:nvPr>
            <p:ph type="dt" sz="half" idx="10"/>
          </p:nvPr>
        </p:nvSpPr>
        <p:spPr/>
        <p:txBody>
          <a:bodyPr/>
          <a:lstStyle>
            <a:lvl1pPr>
              <a:defRPr>
                <a:noFill/>
              </a:defRPr>
            </a:lvl1pPr>
          </a:lstStyle>
          <a:p>
            <a:fld id="{CA740278-CAFA-4DB9-BD58-95F566DF7C01}" type="datetime1">
              <a:rPr lang="fi-FI" smtClean="0"/>
              <a:t>9.5.2022</a:t>
            </a:fld>
            <a:endParaRPr lang="fi-FI"/>
          </a:p>
        </p:txBody>
      </p:sp>
      <p:sp>
        <p:nvSpPr>
          <p:cNvPr id="34" name="Tekstiruutu 33">
            <a:extLst>
              <a:ext uri="{FF2B5EF4-FFF2-40B4-BE49-F238E27FC236}">
                <a16:creationId xmlns:a16="http://schemas.microsoft.com/office/drawing/2014/main" id="{1F6EAF03-9286-4B3A-B274-19E0BE549069}"/>
              </a:ext>
            </a:extLst>
          </p:cNvPr>
          <p:cNvSpPr txBox="1"/>
          <p:nvPr/>
        </p:nvSpPr>
        <p:spPr bwMode="white">
          <a:xfrm>
            <a:off x="0" y="5929200"/>
            <a:ext cx="6120000" cy="928800"/>
          </a:xfrm>
          <a:prstGeom prst="rect">
            <a:avLst/>
          </a:prstGeom>
          <a:solidFill>
            <a:schemeClr val="bg1"/>
          </a:solidFill>
        </p:spPr>
        <p:txBody>
          <a:bodyPr wrap="square" rtlCol="0" anchor="ctr">
            <a:noAutofit/>
          </a:bodyPr>
          <a:lstStyle/>
          <a:p>
            <a:pPr algn="ctr"/>
            <a:r>
              <a:rPr lang="fi-FI" sz="2800" spc="300" baseline="0" dirty="0">
                <a:solidFill>
                  <a:srgbClr val="003479"/>
                </a:solidFill>
              </a:rPr>
              <a:t>dvv.fi</a:t>
            </a:r>
          </a:p>
        </p:txBody>
      </p:sp>
      <p:sp>
        <p:nvSpPr>
          <p:cNvPr id="4" name="Alatunnisteen paikkamerkki 3">
            <a:extLst>
              <a:ext uri="{FF2B5EF4-FFF2-40B4-BE49-F238E27FC236}">
                <a16:creationId xmlns:a16="http://schemas.microsoft.com/office/drawing/2014/main" id="{2C9AB2CB-A76C-46BA-BEC2-2F71E558BAD2}"/>
              </a:ext>
            </a:extLst>
          </p:cNvPr>
          <p:cNvSpPr>
            <a:spLocks noGrp="1"/>
          </p:cNvSpPr>
          <p:nvPr>
            <p:ph type="ftr" sz="quarter" idx="11"/>
          </p:nvPr>
        </p:nvSpPr>
        <p:spPr/>
        <p:txBody>
          <a:bodyPr/>
          <a:lstStyle>
            <a:lvl1pPr>
              <a:defRPr>
                <a:noFill/>
              </a:defRPr>
            </a:lvl1pPr>
          </a:lstStyle>
          <a:p>
            <a:r>
              <a:rPr lang="fi-FI"/>
              <a:t>[Esittäjä, Esityksen nimi]</a:t>
            </a:r>
          </a:p>
        </p:txBody>
      </p:sp>
      <p:sp>
        <p:nvSpPr>
          <p:cNvPr id="5" name="Dian numeron paikkamerkki 4">
            <a:extLst>
              <a:ext uri="{FF2B5EF4-FFF2-40B4-BE49-F238E27FC236}">
                <a16:creationId xmlns:a16="http://schemas.microsoft.com/office/drawing/2014/main" id="{C97A2FB5-9A41-422B-9CB8-63068D8F009A}"/>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246351492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p:cSld name="Aloitus/Lopetus 2">
    <p:spTree>
      <p:nvGrpSpPr>
        <p:cNvPr id="1" name=""/>
        <p:cNvGrpSpPr/>
        <p:nvPr/>
      </p:nvGrpSpPr>
      <p:grpSpPr>
        <a:xfrm>
          <a:off x="0" y="0"/>
          <a:ext cx="0" cy="0"/>
          <a:chOff x="0" y="0"/>
          <a:chExt cx="0" cy="0"/>
        </a:xfrm>
      </p:grpSpPr>
      <p:sp>
        <p:nvSpPr>
          <p:cNvPr id="12" name="Vapaamuotoinen: Muoto 11">
            <a:extLst>
              <a:ext uri="{FF2B5EF4-FFF2-40B4-BE49-F238E27FC236}">
                <a16:creationId xmlns:a16="http://schemas.microsoft.com/office/drawing/2014/main" id="{FA43DC77-9C6F-421F-BC8B-2D4CD58983BE}"/>
              </a:ext>
            </a:extLst>
          </p:cNvPr>
          <p:cNvSpPr/>
          <p:nvPr/>
        </p:nvSpPr>
        <p:spPr bwMode="hidden">
          <a:xfrm>
            <a:off x="6087620" y="5930582"/>
            <a:ext cx="3058854" cy="929568"/>
          </a:xfrm>
          <a:custGeom>
            <a:avLst/>
            <a:gdLst>
              <a:gd name="connsiteX0" fmla="*/ 2865150 w 3058854"/>
              <a:gd name="connsiteY0" fmla="*/ 927801 h 929568"/>
              <a:gd name="connsiteX1" fmla="*/ 2885770 w 3058854"/>
              <a:gd name="connsiteY1" fmla="*/ 927801 h 929568"/>
              <a:gd name="connsiteX2" fmla="*/ 2885774 w 3058854"/>
              <a:gd name="connsiteY2" fmla="*/ 929568 h 929568"/>
              <a:gd name="connsiteX3" fmla="*/ 2865150 w 3058854"/>
              <a:gd name="connsiteY3" fmla="*/ 929568 h 929568"/>
              <a:gd name="connsiteX4" fmla="*/ 2604206 w 3058854"/>
              <a:gd name="connsiteY4" fmla="*/ 927801 h 929568"/>
              <a:gd name="connsiteX5" fmla="*/ 2624547 w 3058854"/>
              <a:gd name="connsiteY5" fmla="*/ 927801 h 929568"/>
              <a:gd name="connsiteX6" fmla="*/ 2624547 w 3058854"/>
              <a:gd name="connsiteY6" fmla="*/ 929568 h 929568"/>
              <a:gd name="connsiteX7" fmla="*/ 2604206 w 3058854"/>
              <a:gd name="connsiteY7" fmla="*/ 929568 h 929568"/>
              <a:gd name="connsiteX8" fmla="*/ 2344134 w 3058854"/>
              <a:gd name="connsiteY8" fmla="*/ 927801 h 929568"/>
              <a:gd name="connsiteX9" fmla="*/ 2364793 w 3058854"/>
              <a:gd name="connsiteY9" fmla="*/ 927801 h 929568"/>
              <a:gd name="connsiteX10" fmla="*/ 2364796 w 3058854"/>
              <a:gd name="connsiteY10" fmla="*/ 929568 h 929568"/>
              <a:gd name="connsiteX11" fmla="*/ 2344134 w 3058854"/>
              <a:gd name="connsiteY11" fmla="*/ 929568 h 929568"/>
              <a:gd name="connsiteX12" fmla="*/ 2083335 w 3058854"/>
              <a:gd name="connsiteY12" fmla="*/ 927801 h 929568"/>
              <a:gd name="connsiteX13" fmla="*/ 2103676 w 3058854"/>
              <a:gd name="connsiteY13" fmla="*/ 927801 h 929568"/>
              <a:gd name="connsiteX14" fmla="*/ 2103676 w 3058854"/>
              <a:gd name="connsiteY14" fmla="*/ 929568 h 929568"/>
              <a:gd name="connsiteX15" fmla="*/ 2083335 w 3058854"/>
              <a:gd name="connsiteY15" fmla="*/ 929568 h 929568"/>
              <a:gd name="connsiteX16" fmla="*/ 1823118 w 3058854"/>
              <a:gd name="connsiteY16" fmla="*/ 927801 h 929568"/>
              <a:gd name="connsiteX17" fmla="*/ 1843777 w 3058854"/>
              <a:gd name="connsiteY17" fmla="*/ 927801 h 929568"/>
              <a:gd name="connsiteX18" fmla="*/ 1843780 w 3058854"/>
              <a:gd name="connsiteY18" fmla="*/ 929568 h 929568"/>
              <a:gd name="connsiteX19" fmla="*/ 1823118 w 3058854"/>
              <a:gd name="connsiteY19" fmla="*/ 929568 h 929568"/>
              <a:gd name="connsiteX20" fmla="*/ 1562030 w 3058854"/>
              <a:gd name="connsiteY20" fmla="*/ 927801 h 929568"/>
              <a:gd name="connsiteX21" fmla="*/ 1582661 w 3058854"/>
              <a:gd name="connsiteY21" fmla="*/ 927801 h 929568"/>
              <a:gd name="connsiteX22" fmla="*/ 1582661 w 3058854"/>
              <a:gd name="connsiteY22" fmla="*/ 929568 h 929568"/>
              <a:gd name="connsiteX23" fmla="*/ 1562030 w 3058854"/>
              <a:gd name="connsiteY23" fmla="*/ 929568 h 929568"/>
              <a:gd name="connsiteX24" fmla="*/ 1302103 w 3058854"/>
              <a:gd name="connsiteY24" fmla="*/ 927801 h 929568"/>
              <a:gd name="connsiteX25" fmla="*/ 1322153 w 3058854"/>
              <a:gd name="connsiteY25" fmla="*/ 927801 h 929568"/>
              <a:gd name="connsiteX26" fmla="*/ 1322153 w 3058854"/>
              <a:gd name="connsiteY26" fmla="*/ 929568 h 929568"/>
              <a:gd name="connsiteX27" fmla="*/ 1302103 w 3058854"/>
              <a:gd name="connsiteY27" fmla="*/ 929568 h 929568"/>
              <a:gd name="connsiteX28" fmla="*/ 1041304 w 3058854"/>
              <a:gd name="connsiteY28" fmla="*/ 927801 h 929568"/>
              <a:gd name="connsiteX29" fmla="*/ 1061645 w 3058854"/>
              <a:gd name="connsiteY29" fmla="*/ 927801 h 929568"/>
              <a:gd name="connsiteX30" fmla="*/ 1061645 w 3058854"/>
              <a:gd name="connsiteY30" fmla="*/ 929568 h 929568"/>
              <a:gd name="connsiteX31" fmla="*/ 1041304 w 3058854"/>
              <a:gd name="connsiteY31" fmla="*/ 929568 h 929568"/>
              <a:gd name="connsiteX32" fmla="*/ 781232 w 3058854"/>
              <a:gd name="connsiteY32" fmla="*/ 927801 h 929568"/>
              <a:gd name="connsiteX33" fmla="*/ 801891 w 3058854"/>
              <a:gd name="connsiteY33" fmla="*/ 927801 h 929568"/>
              <a:gd name="connsiteX34" fmla="*/ 801894 w 3058854"/>
              <a:gd name="connsiteY34" fmla="*/ 929568 h 929568"/>
              <a:gd name="connsiteX35" fmla="*/ 781232 w 3058854"/>
              <a:gd name="connsiteY35" fmla="*/ 929568 h 929568"/>
              <a:gd name="connsiteX36" fmla="*/ 520434 w 3058854"/>
              <a:gd name="connsiteY36" fmla="*/ 927801 h 929568"/>
              <a:gd name="connsiteX37" fmla="*/ 540775 w 3058854"/>
              <a:gd name="connsiteY37" fmla="*/ 927801 h 929568"/>
              <a:gd name="connsiteX38" fmla="*/ 540775 w 3058854"/>
              <a:gd name="connsiteY38" fmla="*/ 929568 h 929568"/>
              <a:gd name="connsiteX39" fmla="*/ 520434 w 3058854"/>
              <a:gd name="connsiteY39" fmla="*/ 929568 h 929568"/>
              <a:gd name="connsiteX40" fmla="*/ 260217 w 3058854"/>
              <a:gd name="connsiteY40" fmla="*/ 927801 h 929568"/>
              <a:gd name="connsiteX41" fmla="*/ 280876 w 3058854"/>
              <a:gd name="connsiteY41" fmla="*/ 927801 h 929568"/>
              <a:gd name="connsiteX42" fmla="*/ 280879 w 3058854"/>
              <a:gd name="connsiteY42" fmla="*/ 929568 h 929568"/>
              <a:gd name="connsiteX43" fmla="*/ 260217 w 3058854"/>
              <a:gd name="connsiteY43" fmla="*/ 929568 h 929568"/>
              <a:gd name="connsiteX44" fmla="*/ 3029039 w 3058854"/>
              <a:gd name="connsiteY44" fmla="*/ 606652 h 929568"/>
              <a:gd name="connsiteX45" fmla="*/ 3053264 w 3058854"/>
              <a:gd name="connsiteY45" fmla="*/ 626165 h 929568"/>
              <a:gd name="connsiteX46" fmla="*/ 3053264 w 3058854"/>
              <a:gd name="connsiteY46" fmla="*/ 927801 h 929568"/>
              <a:gd name="connsiteX47" fmla="*/ 2885770 w 3058854"/>
              <a:gd name="connsiteY47" fmla="*/ 927801 h 929568"/>
              <a:gd name="connsiteX48" fmla="*/ 2885346 w 3058854"/>
              <a:gd name="connsiteY48" fmla="*/ 725151 h 929568"/>
              <a:gd name="connsiteX49" fmla="*/ 2508023 w 3058854"/>
              <a:gd name="connsiteY49" fmla="*/ 606652 h 929568"/>
              <a:gd name="connsiteX50" fmla="*/ 2604206 w 3058854"/>
              <a:gd name="connsiteY50" fmla="*/ 684127 h 929568"/>
              <a:gd name="connsiteX51" fmla="*/ 2604206 w 3058854"/>
              <a:gd name="connsiteY51" fmla="*/ 927801 h 929568"/>
              <a:gd name="connsiteX52" fmla="*/ 2364793 w 3058854"/>
              <a:gd name="connsiteY52" fmla="*/ 927801 h 929568"/>
              <a:gd name="connsiteX53" fmla="*/ 2364475 w 3058854"/>
              <a:gd name="connsiteY53" fmla="*/ 725151 h 929568"/>
              <a:gd name="connsiteX54" fmla="*/ 1987007 w 3058854"/>
              <a:gd name="connsiteY54" fmla="*/ 606652 h 929568"/>
              <a:gd name="connsiteX55" fmla="*/ 2083335 w 3058854"/>
              <a:gd name="connsiteY55" fmla="*/ 684127 h 929568"/>
              <a:gd name="connsiteX56" fmla="*/ 2083335 w 3058854"/>
              <a:gd name="connsiteY56" fmla="*/ 927801 h 929568"/>
              <a:gd name="connsiteX57" fmla="*/ 1843777 w 3058854"/>
              <a:gd name="connsiteY57" fmla="*/ 927801 h 929568"/>
              <a:gd name="connsiteX58" fmla="*/ 1843459 w 3058854"/>
              <a:gd name="connsiteY58" fmla="*/ 725151 h 929568"/>
              <a:gd name="connsiteX59" fmla="*/ 1465701 w 3058854"/>
              <a:gd name="connsiteY59" fmla="*/ 606652 h 929568"/>
              <a:gd name="connsiteX60" fmla="*/ 1562030 w 3058854"/>
              <a:gd name="connsiteY60" fmla="*/ 684127 h 929568"/>
              <a:gd name="connsiteX61" fmla="*/ 1562030 w 3058854"/>
              <a:gd name="connsiteY61" fmla="*/ 927801 h 929568"/>
              <a:gd name="connsiteX62" fmla="*/ 1322153 w 3058854"/>
              <a:gd name="connsiteY62" fmla="*/ 927801 h 929568"/>
              <a:gd name="connsiteX63" fmla="*/ 1322153 w 3058854"/>
              <a:gd name="connsiteY63" fmla="*/ 725151 h 929568"/>
              <a:gd name="connsiteX64" fmla="*/ 945121 w 3058854"/>
              <a:gd name="connsiteY64" fmla="*/ 606652 h 929568"/>
              <a:gd name="connsiteX65" fmla="*/ 1041304 w 3058854"/>
              <a:gd name="connsiteY65" fmla="*/ 684127 h 929568"/>
              <a:gd name="connsiteX66" fmla="*/ 1041304 w 3058854"/>
              <a:gd name="connsiteY66" fmla="*/ 927801 h 929568"/>
              <a:gd name="connsiteX67" fmla="*/ 801891 w 3058854"/>
              <a:gd name="connsiteY67" fmla="*/ 927801 h 929568"/>
              <a:gd name="connsiteX68" fmla="*/ 801573 w 3058854"/>
              <a:gd name="connsiteY68" fmla="*/ 725151 h 929568"/>
              <a:gd name="connsiteX69" fmla="*/ 424106 w 3058854"/>
              <a:gd name="connsiteY69" fmla="*/ 606652 h 929568"/>
              <a:gd name="connsiteX70" fmla="*/ 520434 w 3058854"/>
              <a:gd name="connsiteY70" fmla="*/ 684127 h 929568"/>
              <a:gd name="connsiteX71" fmla="*/ 520434 w 3058854"/>
              <a:gd name="connsiteY71" fmla="*/ 927801 h 929568"/>
              <a:gd name="connsiteX72" fmla="*/ 280876 w 3058854"/>
              <a:gd name="connsiteY72" fmla="*/ 927801 h 929568"/>
              <a:gd name="connsiteX73" fmla="*/ 280558 w 3058854"/>
              <a:gd name="connsiteY73" fmla="*/ 725151 h 929568"/>
              <a:gd name="connsiteX74" fmla="*/ 3053264 w 3058854"/>
              <a:gd name="connsiteY74" fmla="*/ 600261 h 929568"/>
              <a:gd name="connsiteX75" fmla="*/ 3058854 w 3058854"/>
              <a:gd name="connsiteY75" fmla="*/ 604778 h 929568"/>
              <a:gd name="connsiteX76" fmla="*/ 3058854 w 3058854"/>
              <a:gd name="connsiteY76" fmla="*/ 630668 h 929568"/>
              <a:gd name="connsiteX77" fmla="*/ 3053264 w 3058854"/>
              <a:gd name="connsiteY77" fmla="*/ 626165 h 929568"/>
              <a:gd name="connsiteX78" fmla="*/ 5264 w 3058854"/>
              <a:gd name="connsiteY78" fmla="*/ 187776 h 929568"/>
              <a:gd name="connsiteX79" fmla="*/ 5264 w 3058854"/>
              <a:gd name="connsiteY79" fmla="*/ 499161 h 929568"/>
              <a:gd name="connsiteX80" fmla="*/ 0 w 3058854"/>
              <a:gd name="connsiteY80" fmla="*/ 499161 h 929568"/>
              <a:gd name="connsiteX81" fmla="*/ 0 w 3058854"/>
              <a:gd name="connsiteY81" fmla="*/ 192123 h 929568"/>
              <a:gd name="connsiteX82" fmla="*/ 2247806 w 3058854"/>
              <a:gd name="connsiteY82" fmla="*/ 82916 h 929568"/>
              <a:gd name="connsiteX83" fmla="*/ 2344134 w 3058854"/>
              <a:gd name="connsiteY83" fmla="*/ 160390 h 929568"/>
              <a:gd name="connsiteX84" fmla="*/ 2344134 w 3058854"/>
              <a:gd name="connsiteY84" fmla="*/ 413253 h 929568"/>
              <a:gd name="connsiteX85" fmla="*/ 2264515 w 3058854"/>
              <a:gd name="connsiteY85" fmla="*/ 479149 h 929568"/>
              <a:gd name="connsiteX86" fmla="*/ 2104258 w 3058854"/>
              <a:gd name="connsiteY86" fmla="*/ 479149 h 929568"/>
              <a:gd name="connsiteX87" fmla="*/ 2104258 w 3058854"/>
              <a:gd name="connsiteY87" fmla="*/ 201415 h 929568"/>
              <a:gd name="connsiteX88" fmla="*/ 1205920 w 3058854"/>
              <a:gd name="connsiteY88" fmla="*/ 82916 h 929568"/>
              <a:gd name="connsiteX89" fmla="*/ 1302103 w 3058854"/>
              <a:gd name="connsiteY89" fmla="*/ 160390 h 929568"/>
              <a:gd name="connsiteX90" fmla="*/ 1302103 w 3058854"/>
              <a:gd name="connsiteY90" fmla="*/ 413253 h 929568"/>
              <a:gd name="connsiteX91" fmla="*/ 1222629 w 3058854"/>
              <a:gd name="connsiteY91" fmla="*/ 479149 h 929568"/>
              <a:gd name="connsiteX92" fmla="*/ 1062227 w 3058854"/>
              <a:gd name="connsiteY92" fmla="*/ 479149 h 929568"/>
              <a:gd name="connsiteX93" fmla="*/ 1062227 w 3058854"/>
              <a:gd name="connsiteY93" fmla="*/ 201415 h 929568"/>
              <a:gd name="connsiteX94" fmla="*/ 684904 w 3058854"/>
              <a:gd name="connsiteY94" fmla="*/ 82916 h 929568"/>
              <a:gd name="connsiteX95" fmla="*/ 781232 w 3058854"/>
              <a:gd name="connsiteY95" fmla="*/ 160390 h 929568"/>
              <a:gd name="connsiteX96" fmla="*/ 781232 w 3058854"/>
              <a:gd name="connsiteY96" fmla="*/ 413253 h 929568"/>
              <a:gd name="connsiteX97" fmla="*/ 701612 w 3058854"/>
              <a:gd name="connsiteY97" fmla="*/ 479149 h 929568"/>
              <a:gd name="connsiteX98" fmla="*/ 541356 w 3058854"/>
              <a:gd name="connsiteY98" fmla="*/ 479149 h 929568"/>
              <a:gd name="connsiteX99" fmla="*/ 541356 w 3058854"/>
              <a:gd name="connsiteY99" fmla="*/ 201415 h 929568"/>
              <a:gd name="connsiteX100" fmla="*/ 163889 w 3058854"/>
              <a:gd name="connsiteY100" fmla="*/ 82916 h 929568"/>
              <a:gd name="connsiteX101" fmla="*/ 260217 w 3058854"/>
              <a:gd name="connsiteY101" fmla="*/ 160390 h 929568"/>
              <a:gd name="connsiteX102" fmla="*/ 260217 w 3058854"/>
              <a:gd name="connsiteY102" fmla="*/ 413253 h 929568"/>
              <a:gd name="connsiteX103" fmla="*/ 180743 w 3058854"/>
              <a:gd name="connsiteY103" fmla="*/ 479149 h 929568"/>
              <a:gd name="connsiteX104" fmla="*/ 20341 w 3058854"/>
              <a:gd name="connsiteY104" fmla="*/ 479149 h 929568"/>
              <a:gd name="connsiteX105" fmla="*/ 20341 w 3058854"/>
              <a:gd name="connsiteY105" fmla="*/ 201415 h 929568"/>
              <a:gd name="connsiteX106" fmla="*/ 2768821 w 3058854"/>
              <a:gd name="connsiteY106" fmla="*/ 82915 h 929568"/>
              <a:gd name="connsiteX107" fmla="*/ 2865149 w 3058854"/>
              <a:gd name="connsiteY107" fmla="*/ 160390 h 929568"/>
              <a:gd name="connsiteX108" fmla="*/ 2865149 w 3058854"/>
              <a:gd name="connsiteY108" fmla="*/ 413252 h 929568"/>
              <a:gd name="connsiteX109" fmla="*/ 2785530 w 3058854"/>
              <a:gd name="connsiteY109" fmla="*/ 479148 h 929568"/>
              <a:gd name="connsiteX110" fmla="*/ 2625273 w 3058854"/>
              <a:gd name="connsiteY110" fmla="*/ 479148 h 929568"/>
              <a:gd name="connsiteX111" fmla="*/ 2625273 w 3058854"/>
              <a:gd name="connsiteY111" fmla="*/ 201414 h 929568"/>
              <a:gd name="connsiteX112" fmla="*/ 1727226 w 3058854"/>
              <a:gd name="connsiteY112" fmla="*/ 82915 h 929568"/>
              <a:gd name="connsiteX113" fmla="*/ 1823554 w 3058854"/>
              <a:gd name="connsiteY113" fmla="*/ 160390 h 929568"/>
              <a:gd name="connsiteX114" fmla="*/ 1823554 w 3058854"/>
              <a:gd name="connsiteY114" fmla="*/ 413252 h 929568"/>
              <a:gd name="connsiteX115" fmla="*/ 1743498 w 3058854"/>
              <a:gd name="connsiteY115" fmla="*/ 479148 h 929568"/>
              <a:gd name="connsiteX116" fmla="*/ 1583678 w 3058854"/>
              <a:gd name="connsiteY116" fmla="*/ 479148 h 929568"/>
              <a:gd name="connsiteX117" fmla="*/ 1583678 w 3058854"/>
              <a:gd name="connsiteY117" fmla="*/ 201414 h 929568"/>
              <a:gd name="connsiteX118" fmla="*/ 2769112 w 3058854"/>
              <a:gd name="connsiteY118" fmla="*/ 57186 h 929568"/>
              <a:gd name="connsiteX119" fmla="*/ 2604932 w 3058854"/>
              <a:gd name="connsiteY119" fmla="*/ 192122 h 929568"/>
              <a:gd name="connsiteX120" fmla="*/ 2604932 w 3058854"/>
              <a:gd name="connsiteY120" fmla="*/ 499160 h 929568"/>
              <a:gd name="connsiteX121" fmla="*/ 2792213 w 3058854"/>
              <a:gd name="connsiteY121" fmla="*/ 499160 h 929568"/>
              <a:gd name="connsiteX122" fmla="*/ 2885345 w 3058854"/>
              <a:gd name="connsiteY122" fmla="*/ 422687 h 929568"/>
              <a:gd name="connsiteX123" fmla="*/ 2885345 w 3058854"/>
              <a:gd name="connsiteY123" fmla="*/ 151098 h 929568"/>
              <a:gd name="connsiteX124" fmla="*/ 1727226 w 3058854"/>
              <a:gd name="connsiteY124" fmla="*/ 57186 h 929568"/>
              <a:gd name="connsiteX125" fmla="*/ 1562901 w 3058854"/>
              <a:gd name="connsiteY125" fmla="*/ 192122 h 929568"/>
              <a:gd name="connsiteX126" fmla="*/ 1562901 w 3058854"/>
              <a:gd name="connsiteY126" fmla="*/ 499160 h 929568"/>
              <a:gd name="connsiteX127" fmla="*/ 1750182 w 3058854"/>
              <a:gd name="connsiteY127" fmla="*/ 499160 h 929568"/>
              <a:gd name="connsiteX128" fmla="*/ 1843459 w 3058854"/>
              <a:gd name="connsiteY128" fmla="*/ 422687 h 929568"/>
              <a:gd name="connsiteX129" fmla="*/ 1843459 w 3058854"/>
              <a:gd name="connsiteY129" fmla="*/ 151098 h 929568"/>
              <a:gd name="connsiteX130" fmla="*/ 2247661 w 3058854"/>
              <a:gd name="connsiteY130" fmla="*/ 56901 h 929568"/>
              <a:gd name="connsiteX131" fmla="*/ 2083917 w 3058854"/>
              <a:gd name="connsiteY131" fmla="*/ 192123 h 929568"/>
              <a:gd name="connsiteX132" fmla="*/ 2083917 w 3058854"/>
              <a:gd name="connsiteY132" fmla="*/ 499161 h 929568"/>
              <a:gd name="connsiteX133" fmla="*/ 2271198 w 3058854"/>
              <a:gd name="connsiteY133" fmla="*/ 499161 h 929568"/>
              <a:gd name="connsiteX134" fmla="*/ 2364475 w 3058854"/>
              <a:gd name="connsiteY134" fmla="*/ 422687 h 929568"/>
              <a:gd name="connsiteX135" fmla="*/ 2364475 w 3058854"/>
              <a:gd name="connsiteY135" fmla="*/ 151099 h 929568"/>
              <a:gd name="connsiteX136" fmla="*/ 1205920 w 3058854"/>
              <a:gd name="connsiteY136" fmla="*/ 56901 h 929568"/>
              <a:gd name="connsiteX137" fmla="*/ 1041886 w 3058854"/>
              <a:gd name="connsiteY137" fmla="*/ 192123 h 929568"/>
              <a:gd name="connsiteX138" fmla="*/ 1041886 w 3058854"/>
              <a:gd name="connsiteY138" fmla="*/ 499161 h 929568"/>
              <a:gd name="connsiteX139" fmla="*/ 1229312 w 3058854"/>
              <a:gd name="connsiteY139" fmla="*/ 499161 h 929568"/>
              <a:gd name="connsiteX140" fmla="*/ 1322154 w 3058854"/>
              <a:gd name="connsiteY140" fmla="*/ 422687 h 929568"/>
              <a:gd name="connsiteX141" fmla="*/ 1322154 w 3058854"/>
              <a:gd name="connsiteY141" fmla="*/ 151099 h 929568"/>
              <a:gd name="connsiteX142" fmla="*/ 684759 w 3058854"/>
              <a:gd name="connsiteY142" fmla="*/ 56901 h 929568"/>
              <a:gd name="connsiteX143" fmla="*/ 521015 w 3058854"/>
              <a:gd name="connsiteY143" fmla="*/ 192123 h 929568"/>
              <a:gd name="connsiteX144" fmla="*/ 521015 w 3058854"/>
              <a:gd name="connsiteY144" fmla="*/ 499161 h 929568"/>
              <a:gd name="connsiteX145" fmla="*/ 708296 w 3058854"/>
              <a:gd name="connsiteY145" fmla="*/ 499161 h 929568"/>
              <a:gd name="connsiteX146" fmla="*/ 801573 w 3058854"/>
              <a:gd name="connsiteY146" fmla="*/ 422687 h 929568"/>
              <a:gd name="connsiteX147" fmla="*/ 801573 w 3058854"/>
              <a:gd name="connsiteY147" fmla="*/ 151099 h 929568"/>
              <a:gd name="connsiteX148" fmla="*/ 5264 w 3058854"/>
              <a:gd name="connsiteY148" fmla="*/ 0 h 929568"/>
              <a:gd name="connsiteX149" fmla="*/ 3053264 w 3058854"/>
              <a:gd name="connsiteY149" fmla="*/ 0 h 929568"/>
              <a:gd name="connsiteX150" fmla="*/ 3053264 w 3058854"/>
              <a:gd name="connsiteY150" fmla="*/ 600261 h 929568"/>
              <a:gd name="connsiteX151" fmla="*/ 3029330 w 3058854"/>
              <a:gd name="connsiteY151" fmla="*/ 580923 h 929568"/>
              <a:gd name="connsiteX152" fmla="*/ 2865150 w 3058854"/>
              <a:gd name="connsiteY152" fmla="*/ 715859 h 929568"/>
              <a:gd name="connsiteX153" fmla="*/ 2865150 w 3058854"/>
              <a:gd name="connsiteY153" fmla="*/ 927801 h 929568"/>
              <a:gd name="connsiteX154" fmla="*/ 2624547 w 3058854"/>
              <a:gd name="connsiteY154" fmla="*/ 927801 h 929568"/>
              <a:gd name="connsiteX155" fmla="*/ 2624547 w 3058854"/>
              <a:gd name="connsiteY155" fmla="*/ 674835 h 929568"/>
              <a:gd name="connsiteX156" fmla="*/ 2508314 w 3058854"/>
              <a:gd name="connsiteY156" fmla="*/ 580923 h 929568"/>
              <a:gd name="connsiteX157" fmla="*/ 2344134 w 3058854"/>
              <a:gd name="connsiteY157" fmla="*/ 715859 h 929568"/>
              <a:gd name="connsiteX158" fmla="*/ 2344134 w 3058854"/>
              <a:gd name="connsiteY158" fmla="*/ 927801 h 929568"/>
              <a:gd name="connsiteX159" fmla="*/ 2103676 w 3058854"/>
              <a:gd name="connsiteY159" fmla="*/ 927801 h 929568"/>
              <a:gd name="connsiteX160" fmla="*/ 2103676 w 3058854"/>
              <a:gd name="connsiteY160" fmla="*/ 674835 h 929568"/>
              <a:gd name="connsiteX161" fmla="*/ 1987443 w 3058854"/>
              <a:gd name="connsiteY161" fmla="*/ 580923 h 929568"/>
              <a:gd name="connsiteX162" fmla="*/ 1823118 w 3058854"/>
              <a:gd name="connsiteY162" fmla="*/ 715859 h 929568"/>
              <a:gd name="connsiteX163" fmla="*/ 1823118 w 3058854"/>
              <a:gd name="connsiteY163" fmla="*/ 927801 h 929568"/>
              <a:gd name="connsiteX164" fmla="*/ 1582661 w 3058854"/>
              <a:gd name="connsiteY164" fmla="*/ 927801 h 929568"/>
              <a:gd name="connsiteX165" fmla="*/ 1582661 w 3058854"/>
              <a:gd name="connsiteY165" fmla="*/ 674835 h 929568"/>
              <a:gd name="connsiteX166" fmla="*/ 1466428 w 3058854"/>
              <a:gd name="connsiteY166" fmla="*/ 580923 h 929568"/>
              <a:gd name="connsiteX167" fmla="*/ 1302103 w 3058854"/>
              <a:gd name="connsiteY167" fmla="*/ 715859 h 929568"/>
              <a:gd name="connsiteX168" fmla="*/ 1302103 w 3058854"/>
              <a:gd name="connsiteY168" fmla="*/ 927801 h 929568"/>
              <a:gd name="connsiteX169" fmla="*/ 1061645 w 3058854"/>
              <a:gd name="connsiteY169" fmla="*/ 927801 h 929568"/>
              <a:gd name="connsiteX170" fmla="*/ 1061645 w 3058854"/>
              <a:gd name="connsiteY170" fmla="*/ 674835 h 929568"/>
              <a:gd name="connsiteX171" fmla="*/ 945411 w 3058854"/>
              <a:gd name="connsiteY171" fmla="*/ 580923 h 929568"/>
              <a:gd name="connsiteX172" fmla="*/ 781232 w 3058854"/>
              <a:gd name="connsiteY172" fmla="*/ 715859 h 929568"/>
              <a:gd name="connsiteX173" fmla="*/ 781232 w 3058854"/>
              <a:gd name="connsiteY173" fmla="*/ 927801 h 929568"/>
              <a:gd name="connsiteX174" fmla="*/ 540775 w 3058854"/>
              <a:gd name="connsiteY174" fmla="*/ 927801 h 929568"/>
              <a:gd name="connsiteX175" fmla="*/ 540775 w 3058854"/>
              <a:gd name="connsiteY175" fmla="*/ 674835 h 929568"/>
              <a:gd name="connsiteX176" fmla="*/ 424542 w 3058854"/>
              <a:gd name="connsiteY176" fmla="*/ 580923 h 929568"/>
              <a:gd name="connsiteX177" fmla="*/ 260217 w 3058854"/>
              <a:gd name="connsiteY177" fmla="*/ 715859 h 929568"/>
              <a:gd name="connsiteX178" fmla="*/ 260217 w 3058854"/>
              <a:gd name="connsiteY178" fmla="*/ 927801 h 929568"/>
              <a:gd name="connsiteX179" fmla="*/ 5264 w 3058854"/>
              <a:gd name="connsiteY179" fmla="*/ 927801 h 929568"/>
              <a:gd name="connsiteX180" fmla="*/ 5264 w 3058854"/>
              <a:gd name="connsiteY180" fmla="*/ 499161 h 929568"/>
              <a:gd name="connsiteX181" fmla="*/ 187281 w 3058854"/>
              <a:gd name="connsiteY181" fmla="*/ 499161 h 929568"/>
              <a:gd name="connsiteX182" fmla="*/ 280558 w 3058854"/>
              <a:gd name="connsiteY182" fmla="*/ 422687 h 929568"/>
              <a:gd name="connsiteX183" fmla="*/ 280558 w 3058854"/>
              <a:gd name="connsiteY183" fmla="*/ 151099 h 929568"/>
              <a:gd name="connsiteX184" fmla="*/ 163744 w 3058854"/>
              <a:gd name="connsiteY184" fmla="*/ 56901 h 929568"/>
              <a:gd name="connsiteX185" fmla="*/ 5264 w 3058854"/>
              <a:gd name="connsiteY185" fmla="*/ 187776 h 92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3058854" h="929568">
                <a:moveTo>
                  <a:pt x="2865150" y="927801"/>
                </a:moveTo>
                <a:lnTo>
                  <a:pt x="2885770" y="927801"/>
                </a:lnTo>
                <a:lnTo>
                  <a:pt x="2885774" y="929568"/>
                </a:lnTo>
                <a:lnTo>
                  <a:pt x="2865150" y="929568"/>
                </a:lnTo>
                <a:close/>
                <a:moveTo>
                  <a:pt x="2604206" y="927801"/>
                </a:moveTo>
                <a:lnTo>
                  <a:pt x="2624547" y="927801"/>
                </a:lnTo>
                <a:lnTo>
                  <a:pt x="2624547" y="929568"/>
                </a:lnTo>
                <a:lnTo>
                  <a:pt x="2604206" y="929568"/>
                </a:lnTo>
                <a:close/>
                <a:moveTo>
                  <a:pt x="2344134" y="927801"/>
                </a:moveTo>
                <a:lnTo>
                  <a:pt x="2364793" y="927801"/>
                </a:lnTo>
                <a:lnTo>
                  <a:pt x="2364796" y="929568"/>
                </a:lnTo>
                <a:lnTo>
                  <a:pt x="2344134" y="929568"/>
                </a:lnTo>
                <a:close/>
                <a:moveTo>
                  <a:pt x="2083335" y="927801"/>
                </a:moveTo>
                <a:lnTo>
                  <a:pt x="2103676" y="927801"/>
                </a:lnTo>
                <a:lnTo>
                  <a:pt x="2103676" y="929568"/>
                </a:lnTo>
                <a:lnTo>
                  <a:pt x="2083335" y="929568"/>
                </a:lnTo>
                <a:close/>
                <a:moveTo>
                  <a:pt x="1823118" y="927801"/>
                </a:moveTo>
                <a:lnTo>
                  <a:pt x="1843777" y="927801"/>
                </a:lnTo>
                <a:lnTo>
                  <a:pt x="1843780" y="929568"/>
                </a:lnTo>
                <a:lnTo>
                  <a:pt x="1823118" y="929568"/>
                </a:lnTo>
                <a:close/>
                <a:moveTo>
                  <a:pt x="1562030" y="927801"/>
                </a:moveTo>
                <a:lnTo>
                  <a:pt x="1582661" y="927801"/>
                </a:lnTo>
                <a:lnTo>
                  <a:pt x="1582661" y="929568"/>
                </a:lnTo>
                <a:lnTo>
                  <a:pt x="1562030" y="929568"/>
                </a:lnTo>
                <a:close/>
                <a:moveTo>
                  <a:pt x="1302103" y="927801"/>
                </a:moveTo>
                <a:lnTo>
                  <a:pt x="1322153" y="927801"/>
                </a:lnTo>
                <a:lnTo>
                  <a:pt x="1322153" y="929568"/>
                </a:lnTo>
                <a:lnTo>
                  <a:pt x="1302103" y="929568"/>
                </a:lnTo>
                <a:close/>
                <a:moveTo>
                  <a:pt x="1041304" y="927801"/>
                </a:moveTo>
                <a:lnTo>
                  <a:pt x="1061645" y="927801"/>
                </a:lnTo>
                <a:lnTo>
                  <a:pt x="1061645" y="929568"/>
                </a:lnTo>
                <a:lnTo>
                  <a:pt x="1041304" y="929568"/>
                </a:lnTo>
                <a:close/>
                <a:moveTo>
                  <a:pt x="781232" y="927801"/>
                </a:moveTo>
                <a:lnTo>
                  <a:pt x="801891" y="927801"/>
                </a:lnTo>
                <a:lnTo>
                  <a:pt x="801894" y="929568"/>
                </a:lnTo>
                <a:lnTo>
                  <a:pt x="781232" y="929568"/>
                </a:lnTo>
                <a:close/>
                <a:moveTo>
                  <a:pt x="520434" y="927801"/>
                </a:moveTo>
                <a:lnTo>
                  <a:pt x="540775" y="927801"/>
                </a:lnTo>
                <a:lnTo>
                  <a:pt x="540775" y="929568"/>
                </a:lnTo>
                <a:lnTo>
                  <a:pt x="520434" y="929568"/>
                </a:lnTo>
                <a:close/>
                <a:moveTo>
                  <a:pt x="260217" y="927801"/>
                </a:moveTo>
                <a:lnTo>
                  <a:pt x="280876" y="927801"/>
                </a:lnTo>
                <a:lnTo>
                  <a:pt x="280879" y="929568"/>
                </a:lnTo>
                <a:lnTo>
                  <a:pt x="260217" y="929568"/>
                </a:lnTo>
                <a:close/>
                <a:moveTo>
                  <a:pt x="3029039" y="606652"/>
                </a:moveTo>
                <a:lnTo>
                  <a:pt x="3053264" y="626165"/>
                </a:lnTo>
                <a:lnTo>
                  <a:pt x="3053264" y="927801"/>
                </a:lnTo>
                <a:lnTo>
                  <a:pt x="2885770" y="927801"/>
                </a:lnTo>
                <a:lnTo>
                  <a:pt x="2885346" y="725151"/>
                </a:lnTo>
                <a:close/>
                <a:moveTo>
                  <a:pt x="2508023" y="606652"/>
                </a:moveTo>
                <a:lnTo>
                  <a:pt x="2604206" y="684127"/>
                </a:lnTo>
                <a:lnTo>
                  <a:pt x="2604206" y="927801"/>
                </a:lnTo>
                <a:lnTo>
                  <a:pt x="2364793" y="927801"/>
                </a:lnTo>
                <a:lnTo>
                  <a:pt x="2364475" y="725151"/>
                </a:lnTo>
                <a:close/>
                <a:moveTo>
                  <a:pt x="1987007" y="606652"/>
                </a:moveTo>
                <a:lnTo>
                  <a:pt x="2083335" y="684127"/>
                </a:lnTo>
                <a:lnTo>
                  <a:pt x="2083335" y="927801"/>
                </a:lnTo>
                <a:lnTo>
                  <a:pt x="1843777" y="927801"/>
                </a:lnTo>
                <a:lnTo>
                  <a:pt x="1843459" y="725151"/>
                </a:lnTo>
                <a:close/>
                <a:moveTo>
                  <a:pt x="1465701" y="606652"/>
                </a:moveTo>
                <a:lnTo>
                  <a:pt x="1562030" y="684127"/>
                </a:lnTo>
                <a:lnTo>
                  <a:pt x="1562030" y="927801"/>
                </a:lnTo>
                <a:lnTo>
                  <a:pt x="1322153" y="927801"/>
                </a:lnTo>
                <a:lnTo>
                  <a:pt x="1322153" y="725151"/>
                </a:lnTo>
                <a:close/>
                <a:moveTo>
                  <a:pt x="945121" y="606652"/>
                </a:moveTo>
                <a:lnTo>
                  <a:pt x="1041304" y="684127"/>
                </a:lnTo>
                <a:lnTo>
                  <a:pt x="1041304" y="927801"/>
                </a:lnTo>
                <a:lnTo>
                  <a:pt x="801891" y="927801"/>
                </a:lnTo>
                <a:lnTo>
                  <a:pt x="801573" y="725151"/>
                </a:lnTo>
                <a:close/>
                <a:moveTo>
                  <a:pt x="424106" y="606652"/>
                </a:moveTo>
                <a:lnTo>
                  <a:pt x="520434" y="684127"/>
                </a:lnTo>
                <a:lnTo>
                  <a:pt x="520434" y="927801"/>
                </a:lnTo>
                <a:lnTo>
                  <a:pt x="280876" y="927801"/>
                </a:lnTo>
                <a:lnTo>
                  <a:pt x="280558" y="725151"/>
                </a:lnTo>
                <a:close/>
                <a:moveTo>
                  <a:pt x="3053264" y="600261"/>
                </a:moveTo>
                <a:lnTo>
                  <a:pt x="3058854" y="604778"/>
                </a:lnTo>
                <a:lnTo>
                  <a:pt x="3058854" y="630668"/>
                </a:lnTo>
                <a:lnTo>
                  <a:pt x="3053264" y="626165"/>
                </a:lnTo>
                <a:close/>
                <a:moveTo>
                  <a:pt x="5264" y="187776"/>
                </a:moveTo>
                <a:lnTo>
                  <a:pt x="5264" y="499161"/>
                </a:lnTo>
                <a:lnTo>
                  <a:pt x="0" y="499161"/>
                </a:lnTo>
                <a:lnTo>
                  <a:pt x="0" y="192123"/>
                </a:lnTo>
                <a:close/>
                <a:moveTo>
                  <a:pt x="2247806" y="82916"/>
                </a:moveTo>
                <a:lnTo>
                  <a:pt x="2344134" y="160390"/>
                </a:lnTo>
                <a:lnTo>
                  <a:pt x="2344134" y="413253"/>
                </a:lnTo>
                <a:lnTo>
                  <a:pt x="2264515" y="479149"/>
                </a:lnTo>
                <a:lnTo>
                  <a:pt x="2104258" y="479149"/>
                </a:lnTo>
                <a:lnTo>
                  <a:pt x="2104258" y="201415"/>
                </a:lnTo>
                <a:close/>
                <a:moveTo>
                  <a:pt x="1205920" y="82916"/>
                </a:moveTo>
                <a:lnTo>
                  <a:pt x="1302103" y="160390"/>
                </a:lnTo>
                <a:lnTo>
                  <a:pt x="1302103" y="413253"/>
                </a:lnTo>
                <a:lnTo>
                  <a:pt x="1222629" y="479149"/>
                </a:lnTo>
                <a:lnTo>
                  <a:pt x="1062227" y="479149"/>
                </a:lnTo>
                <a:lnTo>
                  <a:pt x="1062227" y="201415"/>
                </a:lnTo>
                <a:close/>
                <a:moveTo>
                  <a:pt x="684904" y="82916"/>
                </a:moveTo>
                <a:lnTo>
                  <a:pt x="781232" y="160390"/>
                </a:lnTo>
                <a:lnTo>
                  <a:pt x="781232" y="413253"/>
                </a:lnTo>
                <a:lnTo>
                  <a:pt x="701612" y="479149"/>
                </a:lnTo>
                <a:lnTo>
                  <a:pt x="541356" y="479149"/>
                </a:lnTo>
                <a:lnTo>
                  <a:pt x="541356" y="201415"/>
                </a:lnTo>
                <a:close/>
                <a:moveTo>
                  <a:pt x="163889" y="82916"/>
                </a:moveTo>
                <a:lnTo>
                  <a:pt x="260217" y="160390"/>
                </a:lnTo>
                <a:lnTo>
                  <a:pt x="260217" y="413253"/>
                </a:lnTo>
                <a:lnTo>
                  <a:pt x="180743" y="479149"/>
                </a:lnTo>
                <a:lnTo>
                  <a:pt x="20341" y="479149"/>
                </a:lnTo>
                <a:lnTo>
                  <a:pt x="20341" y="201415"/>
                </a:lnTo>
                <a:close/>
                <a:moveTo>
                  <a:pt x="2768821" y="82915"/>
                </a:moveTo>
                <a:lnTo>
                  <a:pt x="2865149" y="160390"/>
                </a:lnTo>
                <a:lnTo>
                  <a:pt x="2865149" y="413252"/>
                </a:lnTo>
                <a:lnTo>
                  <a:pt x="2785530" y="479148"/>
                </a:lnTo>
                <a:lnTo>
                  <a:pt x="2625273" y="479148"/>
                </a:lnTo>
                <a:lnTo>
                  <a:pt x="2625273" y="201414"/>
                </a:lnTo>
                <a:close/>
                <a:moveTo>
                  <a:pt x="1727226" y="82915"/>
                </a:moveTo>
                <a:lnTo>
                  <a:pt x="1823554" y="160390"/>
                </a:lnTo>
                <a:lnTo>
                  <a:pt x="1823554" y="413252"/>
                </a:lnTo>
                <a:lnTo>
                  <a:pt x="1743498" y="479148"/>
                </a:lnTo>
                <a:lnTo>
                  <a:pt x="1583678" y="479148"/>
                </a:lnTo>
                <a:lnTo>
                  <a:pt x="1583678" y="201414"/>
                </a:lnTo>
                <a:close/>
                <a:moveTo>
                  <a:pt x="2769112" y="57186"/>
                </a:moveTo>
                <a:lnTo>
                  <a:pt x="2604932" y="192122"/>
                </a:lnTo>
                <a:lnTo>
                  <a:pt x="2604932" y="499160"/>
                </a:lnTo>
                <a:lnTo>
                  <a:pt x="2792213" y="499160"/>
                </a:lnTo>
                <a:lnTo>
                  <a:pt x="2885345" y="422687"/>
                </a:lnTo>
                <a:lnTo>
                  <a:pt x="2885345" y="151098"/>
                </a:lnTo>
                <a:close/>
                <a:moveTo>
                  <a:pt x="1727226" y="57186"/>
                </a:moveTo>
                <a:lnTo>
                  <a:pt x="1562901" y="192122"/>
                </a:lnTo>
                <a:lnTo>
                  <a:pt x="1562901" y="499160"/>
                </a:lnTo>
                <a:lnTo>
                  <a:pt x="1750182" y="499160"/>
                </a:lnTo>
                <a:lnTo>
                  <a:pt x="1843459" y="422687"/>
                </a:lnTo>
                <a:lnTo>
                  <a:pt x="1843459" y="151098"/>
                </a:lnTo>
                <a:close/>
                <a:moveTo>
                  <a:pt x="2247661" y="56901"/>
                </a:moveTo>
                <a:lnTo>
                  <a:pt x="2083917" y="192123"/>
                </a:lnTo>
                <a:lnTo>
                  <a:pt x="2083917" y="499161"/>
                </a:lnTo>
                <a:lnTo>
                  <a:pt x="2271198" y="499161"/>
                </a:lnTo>
                <a:lnTo>
                  <a:pt x="2364475" y="422687"/>
                </a:lnTo>
                <a:lnTo>
                  <a:pt x="2364475" y="151099"/>
                </a:lnTo>
                <a:close/>
                <a:moveTo>
                  <a:pt x="1205920" y="56901"/>
                </a:moveTo>
                <a:lnTo>
                  <a:pt x="1041886" y="192123"/>
                </a:lnTo>
                <a:lnTo>
                  <a:pt x="1041886" y="499161"/>
                </a:lnTo>
                <a:lnTo>
                  <a:pt x="1229312" y="499161"/>
                </a:lnTo>
                <a:lnTo>
                  <a:pt x="1322154" y="422687"/>
                </a:lnTo>
                <a:lnTo>
                  <a:pt x="1322154" y="151099"/>
                </a:lnTo>
                <a:close/>
                <a:moveTo>
                  <a:pt x="684759" y="56901"/>
                </a:moveTo>
                <a:lnTo>
                  <a:pt x="521015" y="192123"/>
                </a:lnTo>
                <a:lnTo>
                  <a:pt x="521015" y="499161"/>
                </a:lnTo>
                <a:lnTo>
                  <a:pt x="708296" y="499161"/>
                </a:lnTo>
                <a:lnTo>
                  <a:pt x="801573" y="422687"/>
                </a:lnTo>
                <a:lnTo>
                  <a:pt x="801573" y="151099"/>
                </a:lnTo>
                <a:close/>
                <a:moveTo>
                  <a:pt x="5264" y="0"/>
                </a:moveTo>
                <a:lnTo>
                  <a:pt x="3053264" y="0"/>
                </a:lnTo>
                <a:lnTo>
                  <a:pt x="3053264" y="600261"/>
                </a:lnTo>
                <a:lnTo>
                  <a:pt x="3029330" y="580923"/>
                </a:lnTo>
                <a:lnTo>
                  <a:pt x="2865150" y="715859"/>
                </a:lnTo>
                <a:lnTo>
                  <a:pt x="2865150" y="927801"/>
                </a:lnTo>
                <a:lnTo>
                  <a:pt x="2624547" y="927801"/>
                </a:lnTo>
                <a:lnTo>
                  <a:pt x="2624547" y="674835"/>
                </a:lnTo>
                <a:lnTo>
                  <a:pt x="2508314" y="580923"/>
                </a:lnTo>
                <a:lnTo>
                  <a:pt x="2344134" y="715859"/>
                </a:lnTo>
                <a:lnTo>
                  <a:pt x="2344134" y="927801"/>
                </a:lnTo>
                <a:lnTo>
                  <a:pt x="2103676" y="927801"/>
                </a:lnTo>
                <a:lnTo>
                  <a:pt x="2103676" y="674835"/>
                </a:lnTo>
                <a:lnTo>
                  <a:pt x="1987443" y="580923"/>
                </a:lnTo>
                <a:lnTo>
                  <a:pt x="1823118" y="715859"/>
                </a:lnTo>
                <a:lnTo>
                  <a:pt x="1823118" y="927801"/>
                </a:lnTo>
                <a:lnTo>
                  <a:pt x="1582661" y="927801"/>
                </a:lnTo>
                <a:lnTo>
                  <a:pt x="1582661" y="674835"/>
                </a:lnTo>
                <a:lnTo>
                  <a:pt x="1466428" y="580923"/>
                </a:lnTo>
                <a:lnTo>
                  <a:pt x="1302103" y="715859"/>
                </a:lnTo>
                <a:lnTo>
                  <a:pt x="1302103" y="927801"/>
                </a:lnTo>
                <a:lnTo>
                  <a:pt x="1061645" y="927801"/>
                </a:lnTo>
                <a:lnTo>
                  <a:pt x="1061645" y="674835"/>
                </a:lnTo>
                <a:lnTo>
                  <a:pt x="945411" y="580923"/>
                </a:lnTo>
                <a:lnTo>
                  <a:pt x="781232" y="715859"/>
                </a:lnTo>
                <a:lnTo>
                  <a:pt x="781232" y="927801"/>
                </a:lnTo>
                <a:lnTo>
                  <a:pt x="540775" y="927801"/>
                </a:lnTo>
                <a:lnTo>
                  <a:pt x="540775" y="674835"/>
                </a:lnTo>
                <a:lnTo>
                  <a:pt x="424542" y="580923"/>
                </a:lnTo>
                <a:lnTo>
                  <a:pt x="260217" y="715859"/>
                </a:lnTo>
                <a:lnTo>
                  <a:pt x="260217" y="927801"/>
                </a:lnTo>
                <a:lnTo>
                  <a:pt x="5264" y="927801"/>
                </a:lnTo>
                <a:lnTo>
                  <a:pt x="5264" y="499161"/>
                </a:lnTo>
                <a:lnTo>
                  <a:pt x="187281" y="499161"/>
                </a:lnTo>
                <a:lnTo>
                  <a:pt x="280558" y="422687"/>
                </a:lnTo>
                <a:lnTo>
                  <a:pt x="280558" y="151099"/>
                </a:lnTo>
                <a:lnTo>
                  <a:pt x="163744" y="56901"/>
                </a:lnTo>
                <a:lnTo>
                  <a:pt x="5264" y="187776"/>
                </a:lnTo>
                <a:close/>
              </a:path>
            </a:pathLst>
          </a:custGeom>
          <a:solidFill>
            <a:schemeClr val="accent2"/>
          </a:solidFill>
          <a:ln w="13668" cap="flat">
            <a:noFill/>
            <a:prstDash val="solid"/>
            <a:miter/>
          </a:ln>
        </p:spPr>
        <p:txBody>
          <a:bodyPr wrap="square" rtlCol="0" anchor="ctr">
            <a:noAutofit/>
          </a:bodyPr>
          <a:lstStyle/>
          <a:p>
            <a:endParaRPr lang="fi-FI"/>
          </a:p>
        </p:txBody>
      </p:sp>
      <p:sp>
        <p:nvSpPr>
          <p:cNvPr id="29" name="Suorakulmio 28">
            <a:extLst>
              <a:ext uri="{FF2B5EF4-FFF2-40B4-BE49-F238E27FC236}">
                <a16:creationId xmlns:a16="http://schemas.microsoft.com/office/drawing/2014/main" id="{42D56245-2BA4-4BA8-9080-D9E6949E151A}"/>
              </a:ext>
            </a:extLst>
          </p:cNvPr>
          <p:cNvSpPr/>
          <p:nvPr/>
        </p:nvSpPr>
        <p:spPr bwMode="hidden">
          <a:xfrm>
            <a:off x="9134475" y="5930582"/>
            <a:ext cx="3060000" cy="927802"/>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1" name="Tekstiruutu 10">
            <a:extLst>
              <a:ext uri="{FF2B5EF4-FFF2-40B4-BE49-F238E27FC236}">
                <a16:creationId xmlns:a16="http://schemas.microsoft.com/office/drawing/2014/main" id="{EFB6CAD9-21A6-455B-B05D-F61CCF322584}"/>
              </a:ext>
            </a:extLst>
          </p:cNvPr>
          <p:cNvSpPr txBox="1"/>
          <p:nvPr/>
        </p:nvSpPr>
        <p:spPr bwMode="white">
          <a:xfrm>
            <a:off x="0" y="5930582"/>
            <a:ext cx="6120000" cy="928800"/>
          </a:xfrm>
          <a:prstGeom prst="rect">
            <a:avLst/>
          </a:prstGeom>
          <a:solidFill>
            <a:schemeClr val="accent1"/>
          </a:solidFill>
        </p:spPr>
        <p:txBody>
          <a:bodyPr wrap="square" rtlCol="0" anchor="ctr">
            <a:noAutofit/>
          </a:bodyPr>
          <a:lstStyle/>
          <a:p>
            <a:pPr algn="ctr"/>
            <a:r>
              <a:rPr lang="fi-FI" sz="2800" spc="300" baseline="0" dirty="0">
                <a:solidFill>
                  <a:schemeClr val="bg1"/>
                </a:solidFill>
              </a:rPr>
              <a:t>dvv.fi</a:t>
            </a:r>
          </a:p>
        </p:txBody>
      </p:sp>
      <p:pic>
        <p:nvPicPr>
          <p:cNvPr id="8" name="Kuva 7" descr="Digi- ja väestötietoviraston tunnus">
            <a:extLst>
              <a:ext uri="{FF2B5EF4-FFF2-40B4-BE49-F238E27FC236}">
                <a16:creationId xmlns:a16="http://schemas.microsoft.com/office/drawing/2014/main" id="{CBB20E0A-0CCD-46B1-8EB6-1942AD1A3B3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771426" y="2328672"/>
            <a:ext cx="6649148" cy="921794"/>
          </a:xfrm>
          <a:prstGeom prst="rect">
            <a:avLst/>
          </a:prstGeom>
        </p:spPr>
      </p:pic>
      <p:sp>
        <p:nvSpPr>
          <p:cNvPr id="4" name="Päivämäärän paikkamerkki 3">
            <a:extLst>
              <a:ext uri="{FF2B5EF4-FFF2-40B4-BE49-F238E27FC236}">
                <a16:creationId xmlns:a16="http://schemas.microsoft.com/office/drawing/2014/main" id="{A60103E4-185B-42BB-9D81-9D4F3ECCD2D7}"/>
              </a:ext>
            </a:extLst>
          </p:cNvPr>
          <p:cNvSpPr>
            <a:spLocks noGrp="1"/>
          </p:cNvSpPr>
          <p:nvPr>
            <p:ph type="dt" sz="half" idx="10"/>
          </p:nvPr>
        </p:nvSpPr>
        <p:spPr/>
        <p:txBody>
          <a:bodyPr/>
          <a:lstStyle>
            <a:lvl1pPr>
              <a:defRPr>
                <a:noFill/>
              </a:defRPr>
            </a:lvl1pPr>
          </a:lstStyle>
          <a:p>
            <a:fld id="{872B326D-07A1-4CB2-98FC-15E10022DC12}" type="datetime1">
              <a:rPr lang="fi-FI" smtClean="0"/>
              <a:t>9.5.2022</a:t>
            </a:fld>
            <a:endParaRPr lang="fi-FI"/>
          </a:p>
        </p:txBody>
      </p:sp>
      <p:sp>
        <p:nvSpPr>
          <p:cNvPr id="5" name="Alatunnisteen paikkamerkki 4">
            <a:extLst>
              <a:ext uri="{FF2B5EF4-FFF2-40B4-BE49-F238E27FC236}">
                <a16:creationId xmlns:a16="http://schemas.microsoft.com/office/drawing/2014/main" id="{80733073-F773-4589-9C73-1AB62862988C}"/>
              </a:ext>
            </a:extLst>
          </p:cNvPr>
          <p:cNvSpPr>
            <a:spLocks noGrp="1"/>
          </p:cNvSpPr>
          <p:nvPr>
            <p:ph type="ftr" sz="quarter" idx="11"/>
          </p:nvPr>
        </p:nvSpPr>
        <p:spPr/>
        <p:txBody>
          <a:bodyPr/>
          <a:lstStyle>
            <a:lvl1pPr>
              <a:defRPr>
                <a:noFill/>
              </a:defRPr>
            </a:lvl1pPr>
          </a:lstStyle>
          <a:p>
            <a:r>
              <a:rPr lang="fi-FI"/>
              <a:t>[Esittäjä, Esityksen nimi]</a:t>
            </a:r>
          </a:p>
        </p:txBody>
      </p:sp>
      <p:sp>
        <p:nvSpPr>
          <p:cNvPr id="6" name="Dian numeron paikkamerkki 5">
            <a:extLst>
              <a:ext uri="{FF2B5EF4-FFF2-40B4-BE49-F238E27FC236}">
                <a16:creationId xmlns:a16="http://schemas.microsoft.com/office/drawing/2014/main" id="{BABE97E3-F3EC-40EA-805C-459924D57F35}"/>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1280892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Otsikko ja sisältö 4">
    <p:bg>
      <p:bgPr>
        <a:solidFill>
          <a:srgbClr val="003479"/>
        </a:solidFill>
        <a:effectLst/>
      </p:bgPr>
    </p:bg>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buSzPct val="100000"/>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pic>
        <p:nvPicPr>
          <p:cNvPr id="7" name="Kuva 6" descr="Digi- ja väestötietoviraston tunnus">
            <a:extLst>
              <a:ext uri="{FF2B5EF4-FFF2-40B4-BE49-F238E27FC236}">
                <a16:creationId xmlns:a16="http://schemas.microsoft.com/office/drawing/2014/main" id="{C4443638-77DC-415E-8457-6903AF4008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9" name="Päivämäärän paikkamerkki 8">
            <a:extLst>
              <a:ext uri="{FF2B5EF4-FFF2-40B4-BE49-F238E27FC236}">
                <a16:creationId xmlns:a16="http://schemas.microsoft.com/office/drawing/2014/main" id="{73C95146-7C36-438C-9DAE-63479554C773}"/>
              </a:ext>
            </a:extLst>
          </p:cNvPr>
          <p:cNvSpPr>
            <a:spLocks noGrp="1"/>
          </p:cNvSpPr>
          <p:nvPr>
            <p:ph type="dt" sz="half" idx="10"/>
          </p:nvPr>
        </p:nvSpPr>
        <p:spPr/>
        <p:txBody>
          <a:bodyPr/>
          <a:lstStyle>
            <a:lvl1pPr>
              <a:defRPr>
                <a:solidFill>
                  <a:schemeClr val="bg1"/>
                </a:solidFill>
              </a:defRPr>
            </a:lvl1pPr>
          </a:lstStyle>
          <a:p>
            <a:fld id="{F02BB5BF-2C3B-4D41-8026-2DB27A2C71F8}" type="datetime1">
              <a:rPr lang="fi-FI" smtClean="0"/>
              <a:t>9.5.2022</a:t>
            </a:fld>
            <a:endParaRPr lang="fi-FI"/>
          </a:p>
        </p:txBody>
      </p:sp>
      <p:sp>
        <p:nvSpPr>
          <p:cNvPr id="10" name="Alatunnisteen paikkamerkki 9">
            <a:extLst>
              <a:ext uri="{FF2B5EF4-FFF2-40B4-BE49-F238E27FC236}">
                <a16:creationId xmlns:a16="http://schemas.microsoft.com/office/drawing/2014/main" id="{C4E047A0-C542-4AB2-8A4A-6BF092042858}"/>
              </a:ext>
            </a:extLst>
          </p:cNvPr>
          <p:cNvSpPr>
            <a:spLocks noGrp="1"/>
          </p:cNvSpPr>
          <p:nvPr>
            <p:ph type="ftr" sz="quarter" idx="11"/>
          </p:nvPr>
        </p:nvSpPr>
        <p:spPr/>
        <p:txBody>
          <a:bodyPr/>
          <a:lstStyle>
            <a:lvl1pPr>
              <a:defRPr>
                <a:solidFill>
                  <a:schemeClr val="bg1"/>
                </a:solidFill>
              </a:defRPr>
            </a:lvl1pPr>
          </a:lstStyle>
          <a:p>
            <a:r>
              <a:rPr lang="fi-FI"/>
              <a:t>[Esittäjä, Esityksen nimi]</a:t>
            </a:r>
          </a:p>
        </p:txBody>
      </p:sp>
      <p:sp>
        <p:nvSpPr>
          <p:cNvPr id="11" name="Dian numeron paikkamerkki 10">
            <a:extLst>
              <a:ext uri="{FF2B5EF4-FFF2-40B4-BE49-F238E27FC236}">
                <a16:creationId xmlns:a16="http://schemas.microsoft.com/office/drawing/2014/main" id="{7C6DF7F1-2782-4BF5-BDD9-9DE2512D9C9C}"/>
              </a:ext>
            </a:extLst>
          </p:cNvPr>
          <p:cNvSpPr>
            <a:spLocks noGrp="1"/>
          </p:cNvSpPr>
          <p:nvPr>
            <p:ph type="sldNum" sz="quarter" idx="12"/>
          </p:nvPr>
        </p:nvSpPr>
        <p:spPr/>
        <p:txBody>
          <a:bodyPr/>
          <a:lstStyle>
            <a:lvl1pPr>
              <a:defRPr>
                <a:solidFill>
                  <a:schemeClr val="bg1"/>
                </a:solidFill>
              </a:defRPr>
            </a:lvl1pPr>
          </a:lstStyle>
          <a:p>
            <a:fld id="{8680CC61-DB77-4485-B460-D8E4038D4204}" type="slidenum">
              <a:rPr lang="fi-FI" smtClean="0"/>
              <a:t>‹#›</a:t>
            </a:fld>
            <a:endParaRPr lang="fi-FI"/>
          </a:p>
        </p:txBody>
      </p:sp>
      <p:sp>
        <p:nvSpPr>
          <p:cNvPr id="12" name="Otsikko 11">
            <a:extLst>
              <a:ext uri="{FF2B5EF4-FFF2-40B4-BE49-F238E27FC236}">
                <a16:creationId xmlns:a16="http://schemas.microsoft.com/office/drawing/2014/main" id="{29D14B4B-1952-4EB4-BE05-D7DBE0E5AC6E}"/>
              </a:ext>
            </a:extLst>
          </p:cNvPr>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grpSp>
        <p:nvGrpSpPr>
          <p:cNvPr id="13" name="Ryhmä 12">
            <a:extLst>
              <a:ext uri="{FF2B5EF4-FFF2-40B4-BE49-F238E27FC236}">
                <a16:creationId xmlns:a16="http://schemas.microsoft.com/office/drawing/2014/main" id="{276252AE-2CF1-4BBF-A63E-C70F8FC9BDEE}"/>
              </a:ext>
            </a:extLst>
          </p:cNvPr>
          <p:cNvGrpSpPr/>
          <p:nvPr/>
        </p:nvGrpSpPr>
        <p:grpSpPr bwMode="ltGray">
          <a:xfrm>
            <a:off x="-3349" y="-1"/>
            <a:ext cx="12196317" cy="184444"/>
            <a:chOff x="-3349" y="-1"/>
            <a:chExt cx="12196317" cy="184444"/>
          </a:xfrm>
        </p:grpSpPr>
        <p:sp>
          <p:nvSpPr>
            <p:cNvPr id="14" name="Suorakulmio 13">
              <a:extLst>
                <a:ext uri="{FF2B5EF4-FFF2-40B4-BE49-F238E27FC236}">
                  <a16:creationId xmlns:a16="http://schemas.microsoft.com/office/drawing/2014/main" id="{F0691BA8-97ED-4C1E-B671-B57D99B50E29}"/>
                </a:ext>
              </a:extLst>
            </p:cNvPr>
            <p:cNvSpPr/>
            <p:nvPr/>
          </p:nvSpPr>
          <p:spPr bwMode="ltGray">
            <a:xfrm>
              <a:off x="9133255" y="-1"/>
              <a:ext cx="3059713" cy="184443"/>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7BF4DEF5-5281-4B18-A141-F2C1BC2382EF}"/>
                </a:ext>
              </a:extLst>
            </p:cNvPr>
            <p:cNvSpPr/>
            <p:nvPr/>
          </p:nvSpPr>
          <p:spPr bwMode="ltGray">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1208DDC4-E1CA-411C-9D22-8E454B642C89}"/>
                </a:ext>
              </a:extLst>
            </p:cNvPr>
            <p:cNvSpPr/>
            <p:nvPr/>
          </p:nvSpPr>
          <p:spPr bwMode="ltGray">
            <a:xfrm>
              <a:off x="-3349" y="0"/>
              <a:ext cx="6099349" cy="18444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spTree>
    <p:extLst>
      <p:ext uri="{BB962C8B-B14F-4D97-AF65-F5344CB8AC3E}">
        <p14:creationId xmlns:p14="http://schemas.microsoft.com/office/powerpoint/2010/main" val="25020871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p:cSld name="Aloitus/Lopetus 3">
    <p:bg>
      <p:bgPr>
        <a:solidFill>
          <a:srgbClr val="003479"/>
        </a:solidFill>
        <a:effectLst/>
      </p:bgPr>
    </p:bg>
    <p:spTree>
      <p:nvGrpSpPr>
        <p:cNvPr id="1" name=""/>
        <p:cNvGrpSpPr/>
        <p:nvPr/>
      </p:nvGrpSpPr>
      <p:grpSpPr>
        <a:xfrm>
          <a:off x="0" y="0"/>
          <a:ext cx="0" cy="0"/>
          <a:chOff x="0" y="0"/>
          <a:chExt cx="0" cy="0"/>
        </a:xfrm>
      </p:grpSpPr>
      <p:pic>
        <p:nvPicPr>
          <p:cNvPr id="28" name="Kuva 27" descr="Digi- ja väestötietoviraston tunnus&#10;">
            <a:extLst>
              <a:ext uri="{FF2B5EF4-FFF2-40B4-BE49-F238E27FC236}">
                <a16:creationId xmlns:a16="http://schemas.microsoft.com/office/drawing/2014/main" id="{0D7BEB57-05A3-4B43-820C-684E32111D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bwMode="black">
          <a:xfrm>
            <a:off x="2484000" y="2880000"/>
            <a:ext cx="7236000" cy="1003151"/>
          </a:xfrm>
          <a:prstGeom prst="rect">
            <a:avLst/>
          </a:prstGeom>
        </p:spPr>
      </p:pic>
      <p:sp>
        <p:nvSpPr>
          <p:cNvPr id="34" name="Tekstiruutu 33">
            <a:extLst>
              <a:ext uri="{FF2B5EF4-FFF2-40B4-BE49-F238E27FC236}">
                <a16:creationId xmlns:a16="http://schemas.microsoft.com/office/drawing/2014/main" id="{1F6EAF03-9286-4B3A-B274-19E0BE549069}"/>
              </a:ext>
            </a:extLst>
          </p:cNvPr>
          <p:cNvSpPr txBox="1"/>
          <p:nvPr/>
        </p:nvSpPr>
        <p:spPr>
          <a:xfrm>
            <a:off x="3450000" y="4284000"/>
            <a:ext cx="5292000" cy="720000"/>
          </a:xfrm>
          <a:prstGeom prst="rect">
            <a:avLst/>
          </a:prstGeom>
          <a:noFill/>
        </p:spPr>
        <p:txBody>
          <a:bodyPr wrap="square" rtlCol="0" anchor="t">
            <a:noAutofit/>
          </a:bodyPr>
          <a:lstStyle/>
          <a:p>
            <a:pPr algn="ctr"/>
            <a:r>
              <a:rPr lang="fi-FI" sz="2800" spc="300" baseline="0" dirty="0">
                <a:solidFill>
                  <a:schemeClr val="bg1"/>
                </a:solidFill>
              </a:rPr>
              <a:t>dvv.fi</a:t>
            </a:r>
          </a:p>
        </p:txBody>
      </p:sp>
      <p:grpSp>
        <p:nvGrpSpPr>
          <p:cNvPr id="7" name="Ryhmä 6">
            <a:extLst>
              <a:ext uri="{FF2B5EF4-FFF2-40B4-BE49-F238E27FC236}">
                <a16:creationId xmlns:a16="http://schemas.microsoft.com/office/drawing/2014/main" id="{633B3A55-59E4-415F-B405-7C49BB3598B3}"/>
              </a:ext>
            </a:extLst>
          </p:cNvPr>
          <p:cNvGrpSpPr/>
          <p:nvPr/>
        </p:nvGrpSpPr>
        <p:grpSpPr bwMode="ltGray">
          <a:xfrm>
            <a:off x="-3349" y="-1"/>
            <a:ext cx="12198698" cy="184444"/>
            <a:chOff x="-3349" y="-1"/>
            <a:chExt cx="12198698" cy="184444"/>
          </a:xfrm>
        </p:grpSpPr>
        <p:sp>
          <p:nvSpPr>
            <p:cNvPr id="8" name="Suorakulmio 7">
              <a:extLst>
                <a:ext uri="{FF2B5EF4-FFF2-40B4-BE49-F238E27FC236}">
                  <a16:creationId xmlns:a16="http://schemas.microsoft.com/office/drawing/2014/main" id="{2328EE5A-928E-4167-9AF0-4816CBFF5C82}"/>
                </a:ext>
              </a:extLst>
            </p:cNvPr>
            <p:cNvSpPr/>
            <p:nvPr/>
          </p:nvSpPr>
          <p:spPr bwMode="ltGray">
            <a:xfrm>
              <a:off x="9135636"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Suorakulmio 8">
              <a:extLst>
                <a:ext uri="{FF2B5EF4-FFF2-40B4-BE49-F238E27FC236}">
                  <a16:creationId xmlns:a16="http://schemas.microsoft.com/office/drawing/2014/main" id="{FBDE6B09-6A16-4730-96C4-9C3FDFBE1428}"/>
                </a:ext>
              </a:extLst>
            </p:cNvPr>
            <p:cNvSpPr/>
            <p:nvPr/>
          </p:nvSpPr>
          <p:spPr bwMode="ltGray">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7B5E0810-7800-4C99-8E48-C3F29C4729AB}"/>
                </a:ext>
              </a:extLst>
            </p:cNvPr>
            <p:cNvSpPr/>
            <p:nvPr/>
          </p:nvSpPr>
          <p:spPr bwMode="ltGray">
            <a:xfrm>
              <a:off x="-3349" y="0"/>
              <a:ext cx="6099349" cy="1844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sp>
        <p:nvSpPr>
          <p:cNvPr id="2" name="Päivämäärän paikkamerkki 1">
            <a:extLst>
              <a:ext uri="{FF2B5EF4-FFF2-40B4-BE49-F238E27FC236}">
                <a16:creationId xmlns:a16="http://schemas.microsoft.com/office/drawing/2014/main" id="{71B9E7A2-F910-45AD-8DE5-2CD26F9D90A2}"/>
              </a:ext>
            </a:extLst>
          </p:cNvPr>
          <p:cNvSpPr>
            <a:spLocks noGrp="1"/>
          </p:cNvSpPr>
          <p:nvPr>
            <p:ph type="dt" sz="half" idx="10"/>
          </p:nvPr>
        </p:nvSpPr>
        <p:spPr/>
        <p:txBody>
          <a:bodyPr/>
          <a:lstStyle>
            <a:lvl1pPr>
              <a:defRPr>
                <a:noFill/>
              </a:defRPr>
            </a:lvl1pPr>
          </a:lstStyle>
          <a:p>
            <a:fld id="{44183CE0-F123-4BAF-9674-614666D14520}" type="datetime1">
              <a:rPr lang="fi-FI" smtClean="0"/>
              <a:t>9.5.2022</a:t>
            </a:fld>
            <a:endParaRPr lang="fi-FI"/>
          </a:p>
        </p:txBody>
      </p:sp>
      <p:sp>
        <p:nvSpPr>
          <p:cNvPr id="3" name="Alatunnisteen paikkamerkki 2">
            <a:extLst>
              <a:ext uri="{FF2B5EF4-FFF2-40B4-BE49-F238E27FC236}">
                <a16:creationId xmlns:a16="http://schemas.microsoft.com/office/drawing/2014/main" id="{816DBB66-6508-4FD5-BA86-3CB437066719}"/>
              </a:ext>
            </a:extLst>
          </p:cNvPr>
          <p:cNvSpPr>
            <a:spLocks noGrp="1"/>
          </p:cNvSpPr>
          <p:nvPr>
            <p:ph type="ftr" sz="quarter" idx="11"/>
          </p:nvPr>
        </p:nvSpPr>
        <p:spPr/>
        <p:txBody>
          <a:bodyPr/>
          <a:lstStyle>
            <a:lvl1pPr>
              <a:defRPr>
                <a:noFill/>
              </a:defRPr>
            </a:lvl1pPr>
          </a:lstStyle>
          <a:p>
            <a:r>
              <a:rPr lang="fi-FI"/>
              <a:t>[Esittäjä, Esityksen nimi]</a:t>
            </a:r>
          </a:p>
        </p:txBody>
      </p:sp>
      <p:sp>
        <p:nvSpPr>
          <p:cNvPr id="4" name="Dian numeron paikkamerkki 3">
            <a:extLst>
              <a:ext uri="{FF2B5EF4-FFF2-40B4-BE49-F238E27FC236}">
                <a16:creationId xmlns:a16="http://schemas.microsoft.com/office/drawing/2014/main" id="{7CBEA675-9260-45E8-89D2-AE9881C29C1A}"/>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155898554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p:cSld name="Aloitus/Lopetus 4">
    <p:spTree>
      <p:nvGrpSpPr>
        <p:cNvPr id="1" name=""/>
        <p:cNvGrpSpPr/>
        <p:nvPr/>
      </p:nvGrpSpPr>
      <p:grpSpPr>
        <a:xfrm>
          <a:off x="0" y="0"/>
          <a:ext cx="0" cy="0"/>
          <a:chOff x="0" y="0"/>
          <a:chExt cx="0" cy="0"/>
        </a:xfrm>
      </p:grpSpPr>
      <p:sp>
        <p:nvSpPr>
          <p:cNvPr id="34" name="Tekstiruutu 33">
            <a:extLst>
              <a:ext uri="{FF2B5EF4-FFF2-40B4-BE49-F238E27FC236}">
                <a16:creationId xmlns:a16="http://schemas.microsoft.com/office/drawing/2014/main" id="{1F6EAF03-9286-4B3A-B274-19E0BE549069}"/>
              </a:ext>
            </a:extLst>
          </p:cNvPr>
          <p:cNvSpPr txBox="1"/>
          <p:nvPr/>
        </p:nvSpPr>
        <p:spPr>
          <a:xfrm>
            <a:off x="3450000" y="4284000"/>
            <a:ext cx="5292000" cy="720000"/>
          </a:xfrm>
          <a:prstGeom prst="rect">
            <a:avLst/>
          </a:prstGeom>
          <a:noFill/>
        </p:spPr>
        <p:txBody>
          <a:bodyPr wrap="square" rtlCol="0" anchor="t">
            <a:noAutofit/>
          </a:bodyPr>
          <a:lstStyle/>
          <a:p>
            <a:pPr algn="ctr"/>
            <a:r>
              <a:rPr lang="fi-FI" sz="2800" spc="300" baseline="0" dirty="0">
                <a:solidFill>
                  <a:srgbClr val="003479"/>
                </a:solidFill>
              </a:rPr>
              <a:t>dvv.fi</a:t>
            </a:r>
          </a:p>
        </p:txBody>
      </p:sp>
      <p:grpSp>
        <p:nvGrpSpPr>
          <p:cNvPr id="7" name="Ryhmä 6">
            <a:extLst>
              <a:ext uri="{FF2B5EF4-FFF2-40B4-BE49-F238E27FC236}">
                <a16:creationId xmlns:a16="http://schemas.microsoft.com/office/drawing/2014/main" id="{633B3A55-59E4-415F-B405-7C49BB3598B3}"/>
              </a:ext>
            </a:extLst>
          </p:cNvPr>
          <p:cNvGrpSpPr/>
          <p:nvPr/>
        </p:nvGrpSpPr>
        <p:grpSpPr>
          <a:xfrm>
            <a:off x="-3349" y="-1"/>
            <a:ext cx="12198698" cy="184444"/>
            <a:chOff x="-3349" y="-1"/>
            <a:chExt cx="12198698" cy="184444"/>
          </a:xfrm>
        </p:grpSpPr>
        <p:sp>
          <p:nvSpPr>
            <p:cNvPr id="8" name="Suorakulmio 7">
              <a:extLst>
                <a:ext uri="{FF2B5EF4-FFF2-40B4-BE49-F238E27FC236}">
                  <a16:creationId xmlns:a16="http://schemas.microsoft.com/office/drawing/2014/main" id="{2328EE5A-928E-4167-9AF0-4816CBFF5C82}"/>
                </a:ext>
              </a:extLst>
            </p:cNvPr>
            <p:cNvSpPr/>
            <p:nvPr/>
          </p:nvSpPr>
          <p:spPr>
            <a:xfrm>
              <a:off x="9135636" y="-1"/>
              <a:ext cx="3059713" cy="184443"/>
            </a:xfrm>
            <a:prstGeom prst="rect">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Suorakulmio 8">
              <a:extLst>
                <a:ext uri="{FF2B5EF4-FFF2-40B4-BE49-F238E27FC236}">
                  <a16:creationId xmlns:a16="http://schemas.microsoft.com/office/drawing/2014/main" id="{FBDE6B09-6A16-4730-96C4-9C3FDFBE1428}"/>
                </a:ext>
              </a:extLst>
            </p:cNvPr>
            <p:cNvSpPr/>
            <p:nvPr/>
          </p:nvSpPr>
          <p:spPr>
            <a:xfrm>
              <a:off x="6095999" y="-1"/>
              <a:ext cx="3036287" cy="184443"/>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7B5E0810-7800-4C99-8E48-C3F29C4729AB}"/>
                </a:ext>
              </a:extLst>
            </p:cNvPr>
            <p:cNvSpPr/>
            <p:nvPr/>
          </p:nvSpPr>
          <p:spPr>
            <a:xfrm>
              <a:off x="-3349" y="0"/>
              <a:ext cx="6099349" cy="18444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rgbClr val="003479"/>
                </a:solidFill>
              </a:endParaRPr>
            </a:p>
          </p:txBody>
        </p:sp>
      </p:grpSp>
      <p:pic>
        <p:nvPicPr>
          <p:cNvPr id="11" name="Kuva 10" descr="Digi- ja väestötietoviraston tunnus">
            <a:extLst>
              <a:ext uri="{FF2B5EF4-FFF2-40B4-BE49-F238E27FC236}">
                <a16:creationId xmlns:a16="http://schemas.microsoft.com/office/drawing/2014/main" id="{05042997-B44A-4E29-AFED-06FB9D7439A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84000" y="2880000"/>
            <a:ext cx="7236000" cy="1003151"/>
          </a:xfrm>
          <a:prstGeom prst="rect">
            <a:avLst/>
          </a:prstGeom>
        </p:spPr>
      </p:pic>
      <p:sp>
        <p:nvSpPr>
          <p:cNvPr id="2" name="Päivämäärän paikkamerkki 1">
            <a:extLst>
              <a:ext uri="{FF2B5EF4-FFF2-40B4-BE49-F238E27FC236}">
                <a16:creationId xmlns:a16="http://schemas.microsoft.com/office/drawing/2014/main" id="{59A679FD-A421-4131-B086-D78DE7C3239A}"/>
              </a:ext>
            </a:extLst>
          </p:cNvPr>
          <p:cNvSpPr>
            <a:spLocks noGrp="1"/>
          </p:cNvSpPr>
          <p:nvPr>
            <p:ph type="dt" sz="half" idx="10"/>
          </p:nvPr>
        </p:nvSpPr>
        <p:spPr/>
        <p:txBody>
          <a:bodyPr/>
          <a:lstStyle>
            <a:lvl1pPr>
              <a:defRPr>
                <a:noFill/>
              </a:defRPr>
            </a:lvl1pPr>
          </a:lstStyle>
          <a:p>
            <a:fld id="{1F04379E-F966-4959-8372-4D80CA63701F}" type="datetime1">
              <a:rPr lang="fi-FI" smtClean="0"/>
              <a:t>9.5.2022</a:t>
            </a:fld>
            <a:endParaRPr lang="fi-FI"/>
          </a:p>
        </p:txBody>
      </p:sp>
      <p:sp>
        <p:nvSpPr>
          <p:cNvPr id="3" name="Alatunnisteen paikkamerkki 2">
            <a:extLst>
              <a:ext uri="{FF2B5EF4-FFF2-40B4-BE49-F238E27FC236}">
                <a16:creationId xmlns:a16="http://schemas.microsoft.com/office/drawing/2014/main" id="{7BEA7967-CF0C-41AC-B972-1870B05E6F7E}"/>
              </a:ext>
            </a:extLst>
          </p:cNvPr>
          <p:cNvSpPr>
            <a:spLocks noGrp="1"/>
          </p:cNvSpPr>
          <p:nvPr>
            <p:ph type="ftr" sz="quarter" idx="11"/>
          </p:nvPr>
        </p:nvSpPr>
        <p:spPr/>
        <p:txBody>
          <a:bodyPr/>
          <a:lstStyle>
            <a:lvl1pPr>
              <a:defRPr>
                <a:noFill/>
              </a:defRPr>
            </a:lvl1pPr>
          </a:lstStyle>
          <a:p>
            <a:r>
              <a:rPr lang="fi-FI"/>
              <a:t>[Esittäjä, Esityksen nimi]</a:t>
            </a:r>
          </a:p>
        </p:txBody>
      </p:sp>
      <p:sp>
        <p:nvSpPr>
          <p:cNvPr id="4" name="Dian numeron paikkamerkki 3">
            <a:extLst>
              <a:ext uri="{FF2B5EF4-FFF2-40B4-BE49-F238E27FC236}">
                <a16:creationId xmlns:a16="http://schemas.microsoft.com/office/drawing/2014/main" id="{25AF80B1-5324-4FB0-866F-60CE1612370F}"/>
              </a:ext>
            </a:extLst>
          </p:cNvPr>
          <p:cNvSpPr>
            <a:spLocks noGrp="1"/>
          </p:cNvSpPr>
          <p:nvPr>
            <p:ph type="sldNum" sz="quarter" idx="12"/>
          </p:nvPr>
        </p:nvSpPr>
        <p:spPr/>
        <p:txBody>
          <a:bodyPr/>
          <a:lstStyle>
            <a:lvl1pPr>
              <a:defRPr>
                <a:noFill/>
              </a:defRPr>
            </a:lvl1pPr>
          </a:lstStyle>
          <a:p>
            <a:fld id="{70794C75-185B-4AE2-8765-4194C13CFAA1}" type="slidenum">
              <a:rPr lang="fi-FI" smtClean="0"/>
              <a:pPr/>
              <a:t>‹#›</a:t>
            </a:fld>
            <a:endParaRPr lang="fi-FI"/>
          </a:p>
        </p:txBody>
      </p:sp>
    </p:spTree>
    <p:extLst>
      <p:ext uri="{BB962C8B-B14F-4D97-AF65-F5344CB8AC3E}">
        <p14:creationId xmlns:p14="http://schemas.microsoft.com/office/powerpoint/2010/main" val="1586407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Otsikko ja sisältö 5">
    <p:bg>
      <p:bgPr>
        <a:solidFill>
          <a:srgbClr val="003479"/>
        </a:solidFill>
        <a:effectLst/>
      </p:bgPr>
    </p:bg>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buSzPct val="100000"/>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uorakulmio 3">
            <a:extLst>
              <a:ext uri="{FF2B5EF4-FFF2-40B4-BE49-F238E27FC236}">
                <a16:creationId xmlns:a16="http://schemas.microsoft.com/office/drawing/2014/main" id="{FE9852A5-07E6-4376-9C1D-4E4448897750}"/>
              </a:ext>
            </a:extLst>
          </p:cNvPr>
          <p:cNvSpPr/>
          <p:nvPr/>
        </p:nvSpPr>
        <p:spPr bwMode="hidden">
          <a:xfrm>
            <a:off x="11264201" y="0"/>
            <a:ext cx="9278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Suorakulmio 4">
            <a:extLst>
              <a:ext uri="{FF2B5EF4-FFF2-40B4-BE49-F238E27FC236}">
                <a16:creationId xmlns:a16="http://schemas.microsoft.com/office/drawing/2014/main" id="{C7989676-AC66-4486-B6C9-E63F3E498754}"/>
              </a:ext>
            </a:extLst>
          </p:cNvPr>
          <p:cNvSpPr/>
          <p:nvPr/>
        </p:nvSpPr>
        <p:spPr bwMode="hidden">
          <a:xfrm>
            <a:off x="11264202" y="0"/>
            <a:ext cx="927797" cy="1686459"/>
          </a:xfrm>
          <a:prstGeom prst="rect">
            <a:avLst/>
          </a:prstGeom>
          <a:solidFill>
            <a:srgbClr val="FFC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6" name="Suorakulmio 5">
            <a:extLst>
              <a:ext uri="{FF2B5EF4-FFF2-40B4-BE49-F238E27FC236}">
                <a16:creationId xmlns:a16="http://schemas.microsoft.com/office/drawing/2014/main" id="{3FF2E058-7E75-48EC-8C1F-2FF757FB989E}"/>
              </a:ext>
            </a:extLst>
          </p:cNvPr>
          <p:cNvSpPr/>
          <p:nvPr/>
        </p:nvSpPr>
        <p:spPr bwMode="hidden">
          <a:xfrm>
            <a:off x="11264202" y="1686460"/>
            <a:ext cx="927798" cy="1742540"/>
          </a:xfrm>
          <a:prstGeom prst="rect">
            <a:avLst/>
          </a:prstGeom>
          <a:solidFill>
            <a:srgbClr val="69D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7" name="Kuva 6" descr="Digi- ja väestötietoviraston tunnus">
            <a:extLst>
              <a:ext uri="{FF2B5EF4-FFF2-40B4-BE49-F238E27FC236}">
                <a16:creationId xmlns:a16="http://schemas.microsoft.com/office/drawing/2014/main" id="{C4443638-77DC-415E-8457-6903AF4008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527456" y="5937100"/>
            <a:ext cx="409985" cy="670595"/>
          </a:xfrm>
          <a:prstGeom prst="rect">
            <a:avLst/>
          </a:prstGeom>
        </p:spPr>
      </p:pic>
      <p:sp>
        <p:nvSpPr>
          <p:cNvPr id="8" name="Suorakulmio 7">
            <a:extLst>
              <a:ext uri="{FF2B5EF4-FFF2-40B4-BE49-F238E27FC236}">
                <a16:creationId xmlns:a16="http://schemas.microsoft.com/office/drawing/2014/main" id="{7BF0A0FF-7D18-40A5-A791-8CA709157671}"/>
              </a:ext>
            </a:extLst>
          </p:cNvPr>
          <p:cNvSpPr/>
          <p:nvPr/>
        </p:nvSpPr>
        <p:spPr bwMode="hidden">
          <a:xfrm>
            <a:off x="11264198" y="1686458"/>
            <a:ext cx="927801" cy="1742541"/>
          </a:xfrm>
          <a:prstGeom prst="rect">
            <a:avLst/>
          </a:prstGeom>
          <a:blipFill dpi="0" rotWithShape="1">
            <a:blip r:embed="rId4">
              <a:extLst>
                <a:ext uri="{96DAC541-7B7A-43D3-8B79-37D633B846F1}">
                  <asvg:svgBlip xmlns:asvg="http://schemas.microsoft.com/office/drawing/2016/SVG/main" r:embed="rId5"/>
                </a:ext>
              </a:extLst>
            </a:blip>
            <a:srcRect/>
            <a:tile tx="254000" ty="247650" sx="47000" sy="47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Päivämäärän paikkamerkki 8">
            <a:extLst>
              <a:ext uri="{FF2B5EF4-FFF2-40B4-BE49-F238E27FC236}">
                <a16:creationId xmlns:a16="http://schemas.microsoft.com/office/drawing/2014/main" id="{73C95146-7C36-438C-9DAE-63479554C773}"/>
              </a:ext>
            </a:extLst>
          </p:cNvPr>
          <p:cNvSpPr>
            <a:spLocks noGrp="1"/>
          </p:cNvSpPr>
          <p:nvPr>
            <p:ph type="dt" sz="half" idx="10"/>
          </p:nvPr>
        </p:nvSpPr>
        <p:spPr/>
        <p:txBody>
          <a:bodyPr/>
          <a:lstStyle>
            <a:lvl1pPr>
              <a:defRPr>
                <a:solidFill>
                  <a:schemeClr val="bg1"/>
                </a:solidFill>
              </a:defRPr>
            </a:lvl1pPr>
          </a:lstStyle>
          <a:p>
            <a:fld id="{31B3EC63-56AE-458C-94AB-2FCEF0CBE9D0}" type="datetime1">
              <a:rPr lang="fi-FI" smtClean="0"/>
              <a:t>9.5.2022</a:t>
            </a:fld>
            <a:endParaRPr lang="fi-FI"/>
          </a:p>
        </p:txBody>
      </p:sp>
      <p:sp>
        <p:nvSpPr>
          <p:cNvPr id="10" name="Alatunnisteen paikkamerkki 9">
            <a:extLst>
              <a:ext uri="{FF2B5EF4-FFF2-40B4-BE49-F238E27FC236}">
                <a16:creationId xmlns:a16="http://schemas.microsoft.com/office/drawing/2014/main" id="{C4E047A0-C542-4AB2-8A4A-6BF092042858}"/>
              </a:ext>
            </a:extLst>
          </p:cNvPr>
          <p:cNvSpPr>
            <a:spLocks noGrp="1"/>
          </p:cNvSpPr>
          <p:nvPr>
            <p:ph type="ftr" sz="quarter" idx="11"/>
          </p:nvPr>
        </p:nvSpPr>
        <p:spPr/>
        <p:txBody>
          <a:bodyPr/>
          <a:lstStyle>
            <a:lvl1pPr>
              <a:defRPr>
                <a:solidFill>
                  <a:schemeClr val="bg1"/>
                </a:solidFill>
              </a:defRPr>
            </a:lvl1pPr>
          </a:lstStyle>
          <a:p>
            <a:r>
              <a:rPr lang="fi-FI"/>
              <a:t>[Esittäjä, Esityksen nimi]</a:t>
            </a:r>
          </a:p>
        </p:txBody>
      </p:sp>
      <p:sp>
        <p:nvSpPr>
          <p:cNvPr id="11" name="Dian numeron paikkamerkki 10">
            <a:extLst>
              <a:ext uri="{FF2B5EF4-FFF2-40B4-BE49-F238E27FC236}">
                <a16:creationId xmlns:a16="http://schemas.microsoft.com/office/drawing/2014/main" id="{7C6DF7F1-2782-4BF5-BDD9-9DE2512D9C9C}"/>
              </a:ext>
            </a:extLst>
          </p:cNvPr>
          <p:cNvSpPr>
            <a:spLocks noGrp="1"/>
          </p:cNvSpPr>
          <p:nvPr>
            <p:ph type="sldNum" sz="quarter" idx="12"/>
          </p:nvPr>
        </p:nvSpPr>
        <p:spPr/>
        <p:txBody>
          <a:bodyPr/>
          <a:lstStyle>
            <a:lvl1pPr>
              <a:defRPr>
                <a:solidFill>
                  <a:schemeClr val="bg1"/>
                </a:solidFill>
              </a:defRPr>
            </a:lvl1pPr>
          </a:lstStyle>
          <a:p>
            <a:fld id="{8680CC61-DB77-4485-B460-D8E4038D4204}" type="slidenum">
              <a:rPr lang="fi-FI" smtClean="0"/>
              <a:t>‹#›</a:t>
            </a:fld>
            <a:endParaRPr lang="fi-FI"/>
          </a:p>
        </p:txBody>
      </p:sp>
      <p:sp>
        <p:nvSpPr>
          <p:cNvPr id="12" name="Otsikko 11">
            <a:extLst>
              <a:ext uri="{FF2B5EF4-FFF2-40B4-BE49-F238E27FC236}">
                <a16:creationId xmlns:a16="http://schemas.microsoft.com/office/drawing/2014/main" id="{29D14B4B-1952-4EB4-BE05-D7DBE0E5AC6E}"/>
              </a:ext>
            </a:extLst>
          </p:cNvPr>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spTree>
    <p:extLst>
      <p:ext uri="{BB962C8B-B14F-4D97-AF65-F5344CB8AC3E}">
        <p14:creationId xmlns:p14="http://schemas.microsoft.com/office/powerpoint/2010/main" val="759172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slideLayout" Target="../slideLayouts/slideLayout45.xml"/><Relationship Id="rId26" Type="http://schemas.openxmlformats.org/officeDocument/2006/relationships/slideLayout" Target="../slideLayouts/slideLayout53.xml"/><Relationship Id="rId3" Type="http://schemas.openxmlformats.org/officeDocument/2006/relationships/slideLayout" Target="../slideLayouts/slideLayout30.xml"/><Relationship Id="rId21" Type="http://schemas.openxmlformats.org/officeDocument/2006/relationships/slideLayout" Target="../slideLayouts/slideLayout48.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slideLayout" Target="../slideLayouts/slideLayout44.xml"/><Relationship Id="rId25" Type="http://schemas.openxmlformats.org/officeDocument/2006/relationships/slideLayout" Target="../slideLayouts/slideLayout52.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20" Type="http://schemas.openxmlformats.org/officeDocument/2006/relationships/slideLayout" Target="../slideLayouts/slideLayout47.xml"/><Relationship Id="rId29" Type="http://schemas.openxmlformats.org/officeDocument/2006/relationships/image" Target="../media/image1.png"/><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24" Type="http://schemas.openxmlformats.org/officeDocument/2006/relationships/slideLayout" Target="../slideLayouts/slideLayout51.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23" Type="http://schemas.openxmlformats.org/officeDocument/2006/relationships/slideLayout" Target="../slideLayouts/slideLayout50.xml"/><Relationship Id="rId28" Type="http://schemas.openxmlformats.org/officeDocument/2006/relationships/theme" Target="../theme/theme2.xml"/><Relationship Id="rId10" Type="http://schemas.openxmlformats.org/officeDocument/2006/relationships/slideLayout" Target="../slideLayouts/slideLayout37.xml"/><Relationship Id="rId19" Type="http://schemas.openxmlformats.org/officeDocument/2006/relationships/slideLayout" Target="../slideLayouts/slideLayout46.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 Id="rId22" Type="http://schemas.openxmlformats.org/officeDocument/2006/relationships/slideLayout" Target="../slideLayouts/slideLayout49.xml"/><Relationship Id="rId27" Type="http://schemas.openxmlformats.org/officeDocument/2006/relationships/slideLayout" Target="../slideLayouts/slideLayout54.xml"/><Relationship Id="rId30" Type="http://schemas.openxmlformats.org/officeDocument/2006/relationships/image" Target="../media/image2.sv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62.xml"/><Relationship Id="rId13" Type="http://schemas.openxmlformats.org/officeDocument/2006/relationships/slideLayout" Target="../slideLayouts/slideLayout67.xml"/><Relationship Id="rId18" Type="http://schemas.openxmlformats.org/officeDocument/2006/relationships/slideLayout" Target="../slideLayouts/slideLayout72.xml"/><Relationship Id="rId26" Type="http://schemas.openxmlformats.org/officeDocument/2006/relationships/slideLayout" Target="../slideLayouts/slideLayout80.xml"/><Relationship Id="rId3" Type="http://schemas.openxmlformats.org/officeDocument/2006/relationships/slideLayout" Target="../slideLayouts/slideLayout57.xml"/><Relationship Id="rId21" Type="http://schemas.openxmlformats.org/officeDocument/2006/relationships/slideLayout" Target="../slideLayouts/slideLayout75.xml"/><Relationship Id="rId7" Type="http://schemas.openxmlformats.org/officeDocument/2006/relationships/slideLayout" Target="../slideLayouts/slideLayout61.xml"/><Relationship Id="rId12" Type="http://schemas.openxmlformats.org/officeDocument/2006/relationships/slideLayout" Target="../slideLayouts/slideLayout66.xml"/><Relationship Id="rId17" Type="http://schemas.openxmlformats.org/officeDocument/2006/relationships/slideLayout" Target="../slideLayouts/slideLayout71.xml"/><Relationship Id="rId25" Type="http://schemas.openxmlformats.org/officeDocument/2006/relationships/slideLayout" Target="../slideLayouts/slideLayout79.xml"/><Relationship Id="rId2" Type="http://schemas.openxmlformats.org/officeDocument/2006/relationships/slideLayout" Target="../slideLayouts/slideLayout56.xml"/><Relationship Id="rId16" Type="http://schemas.openxmlformats.org/officeDocument/2006/relationships/slideLayout" Target="../slideLayouts/slideLayout70.xml"/><Relationship Id="rId20" Type="http://schemas.openxmlformats.org/officeDocument/2006/relationships/slideLayout" Target="../slideLayouts/slideLayout74.xml"/><Relationship Id="rId29" Type="http://schemas.openxmlformats.org/officeDocument/2006/relationships/image" Target="../media/image1.png"/><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24" Type="http://schemas.openxmlformats.org/officeDocument/2006/relationships/slideLayout" Target="../slideLayouts/slideLayout78.xml"/><Relationship Id="rId5" Type="http://schemas.openxmlformats.org/officeDocument/2006/relationships/slideLayout" Target="../slideLayouts/slideLayout59.xml"/><Relationship Id="rId15" Type="http://schemas.openxmlformats.org/officeDocument/2006/relationships/slideLayout" Target="../slideLayouts/slideLayout69.xml"/><Relationship Id="rId23" Type="http://schemas.openxmlformats.org/officeDocument/2006/relationships/slideLayout" Target="../slideLayouts/slideLayout77.xml"/><Relationship Id="rId28" Type="http://schemas.openxmlformats.org/officeDocument/2006/relationships/theme" Target="../theme/theme3.xml"/><Relationship Id="rId10" Type="http://schemas.openxmlformats.org/officeDocument/2006/relationships/slideLayout" Target="../slideLayouts/slideLayout64.xml"/><Relationship Id="rId19" Type="http://schemas.openxmlformats.org/officeDocument/2006/relationships/slideLayout" Target="../slideLayouts/slideLayout73.xml"/><Relationship Id="rId4" Type="http://schemas.openxmlformats.org/officeDocument/2006/relationships/slideLayout" Target="../slideLayouts/slideLayout58.xml"/><Relationship Id="rId9" Type="http://schemas.openxmlformats.org/officeDocument/2006/relationships/slideLayout" Target="../slideLayouts/slideLayout63.xml"/><Relationship Id="rId14" Type="http://schemas.openxmlformats.org/officeDocument/2006/relationships/slideLayout" Target="../slideLayouts/slideLayout68.xml"/><Relationship Id="rId22" Type="http://schemas.openxmlformats.org/officeDocument/2006/relationships/slideLayout" Target="../slideLayouts/slideLayout76.xml"/><Relationship Id="rId27" Type="http://schemas.openxmlformats.org/officeDocument/2006/relationships/slideLayout" Target="../slideLayouts/slideLayout81.xml"/><Relationship Id="rId30"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Tekstiruutu 16"/>
          <p:cNvSpPr txBox="1"/>
          <p:nvPr/>
        </p:nvSpPr>
        <p:spPr>
          <a:xfrm>
            <a:off x="3916800" y="6552000"/>
            <a:ext cx="4344000" cy="240000"/>
          </a:xfrm>
          <a:prstGeom prst="rect">
            <a:avLst/>
          </a:prstGeom>
          <a:noFill/>
        </p:spPr>
        <p:txBody>
          <a:bodyPr wrap="square" lIns="0" tIns="0" rIns="0" bIns="0" rtlCol="0" anchor="ctr" anchorCtr="0">
            <a:noAutofit/>
          </a:bodyPr>
          <a:lstStyle/>
          <a:p>
            <a:pPr algn="ctr"/>
            <a:endParaRPr lang="fi-FI" sz="1067" dirty="0"/>
          </a:p>
        </p:txBody>
      </p:sp>
      <p:sp>
        <p:nvSpPr>
          <p:cNvPr id="6" name="Otsikon paikkamerkki 4"/>
          <p:cNvSpPr>
            <a:spLocks noGrp="1"/>
          </p:cNvSpPr>
          <p:nvPr>
            <p:ph type="title"/>
          </p:nvPr>
        </p:nvSpPr>
        <p:spPr>
          <a:xfrm>
            <a:off x="684000" y="144000"/>
            <a:ext cx="10260000" cy="1224000"/>
          </a:xfrm>
          <a:prstGeom prst="rect">
            <a:avLst/>
          </a:prstGeom>
        </p:spPr>
        <p:txBody>
          <a:bodyPr vert="horz" lIns="91440" tIns="45720" rIns="91440" bIns="45720" rtlCol="0" anchor="b">
            <a:normAutofit/>
          </a:bodyPr>
          <a:lstStyle/>
          <a:p>
            <a:r>
              <a:rPr lang="fi-FI" dirty="0"/>
              <a:t>Muokkaa </a:t>
            </a:r>
            <a:r>
              <a:rPr lang="fi-FI" dirty="0" err="1"/>
              <a:t>perustyyl</a:t>
            </a:r>
            <a:r>
              <a:rPr lang="fi-FI" dirty="0"/>
              <a:t>. </a:t>
            </a:r>
            <a:r>
              <a:rPr lang="fi-FI" dirty="0" err="1"/>
              <a:t>napsautt</a:t>
            </a:r>
            <a:r>
              <a:rPr lang="fi-FI" dirty="0"/>
              <a:t>.</a:t>
            </a:r>
          </a:p>
        </p:txBody>
      </p:sp>
      <p:sp>
        <p:nvSpPr>
          <p:cNvPr id="7" name="Tekstin paikkamerkki 3"/>
          <p:cNvSpPr>
            <a:spLocks noGrp="1"/>
          </p:cNvSpPr>
          <p:nvPr>
            <p:ph type="body" idx="1"/>
          </p:nvPr>
        </p:nvSpPr>
        <p:spPr>
          <a:xfrm>
            <a:off x="684000" y="1692000"/>
            <a:ext cx="10260000" cy="460800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a:p>
            <a:pPr lvl="4"/>
            <a:endParaRPr lang="fi-FI" dirty="0"/>
          </a:p>
          <a:p>
            <a:pPr lvl="4"/>
            <a:endParaRPr lang="fi-FI" dirty="0"/>
          </a:p>
        </p:txBody>
      </p:sp>
      <p:sp>
        <p:nvSpPr>
          <p:cNvPr id="2" name="Päivämäärän paikkamerkki 1">
            <a:extLst>
              <a:ext uri="{FF2B5EF4-FFF2-40B4-BE49-F238E27FC236}">
                <a16:creationId xmlns:a16="http://schemas.microsoft.com/office/drawing/2014/main" id="{27EF28C1-F0B5-49B1-A590-2B5B11413BF0}"/>
              </a:ext>
            </a:extLst>
          </p:cNvPr>
          <p:cNvSpPr>
            <a:spLocks noGrp="1"/>
          </p:cNvSpPr>
          <p:nvPr>
            <p:ph type="dt" sz="half" idx="2"/>
          </p:nvPr>
        </p:nvSpPr>
        <p:spPr>
          <a:xfrm>
            <a:off x="684000" y="6498590"/>
            <a:ext cx="1512000" cy="216000"/>
          </a:xfrm>
          <a:prstGeom prst="rect">
            <a:avLst/>
          </a:prstGeom>
        </p:spPr>
        <p:txBody>
          <a:bodyPr vert="horz" lIns="91440" tIns="45720" rIns="91440" bIns="45720" rtlCol="0" anchor="ctr"/>
          <a:lstStyle>
            <a:lvl1pPr algn="l">
              <a:defRPr sz="1200">
                <a:solidFill>
                  <a:schemeClr val="tx1">
                    <a:tint val="75000"/>
                  </a:schemeClr>
                </a:solidFill>
              </a:defRPr>
            </a:lvl1pPr>
          </a:lstStyle>
          <a:p>
            <a:fld id="{46AFDB73-D50C-4AC0-931D-37E9E3954012}" type="datetime1">
              <a:rPr lang="fi-FI" smtClean="0"/>
              <a:t>9.5.2022</a:t>
            </a:fld>
            <a:endParaRPr lang="fi-FI"/>
          </a:p>
        </p:txBody>
      </p:sp>
      <p:sp>
        <p:nvSpPr>
          <p:cNvPr id="3" name="Alatunnisteen paikkamerkki 2">
            <a:extLst>
              <a:ext uri="{FF2B5EF4-FFF2-40B4-BE49-F238E27FC236}">
                <a16:creationId xmlns:a16="http://schemas.microsoft.com/office/drawing/2014/main" id="{DD8DFCB6-CF61-4A0A-91F5-4F47B133188F}"/>
              </a:ext>
            </a:extLst>
          </p:cNvPr>
          <p:cNvSpPr>
            <a:spLocks noGrp="1"/>
          </p:cNvSpPr>
          <p:nvPr>
            <p:ph type="ftr" sz="quarter" idx="3"/>
          </p:nvPr>
        </p:nvSpPr>
        <p:spPr>
          <a:xfrm>
            <a:off x="3190240" y="6498590"/>
            <a:ext cx="5811520" cy="2160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[Esittäjä, Esityksen nimi]</a:t>
            </a:r>
          </a:p>
        </p:txBody>
      </p:sp>
      <p:sp>
        <p:nvSpPr>
          <p:cNvPr id="4" name="Dian numeron paikkamerkki 3">
            <a:extLst>
              <a:ext uri="{FF2B5EF4-FFF2-40B4-BE49-F238E27FC236}">
                <a16:creationId xmlns:a16="http://schemas.microsoft.com/office/drawing/2014/main" id="{96FCED78-FE23-486A-9EC7-493FAC0525C4}"/>
              </a:ext>
            </a:extLst>
          </p:cNvPr>
          <p:cNvSpPr>
            <a:spLocks noGrp="1"/>
          </p:cNvSpPr>
          <p:nvPr>
            <p:ph type="sldNum" sz="quarter" idx="4"/>
          </p:nvPr>
        </p:nvSpPr>
        <p:spPr>
          <a:xfrm>
            <a:off x="10115552" y="6498590"/>
            <a:ext cx="828040" cy="216000"/>
          </a:xfrm>
          <a:prstGeom prst="rect">
            <a:avLst/>
          </a:prstGeom>
        </p:spPr>
        <p:txBody>
          <a:bodyPr vert="horz" lIns="91440" tIns="45720" rIns="91440" bIns="45720" rtlCol="0" anchor="ctr"/>
          <a:lstStyle>
            <a:lvl1pPr algn="r">
              <a:defRPr sz="1200">
                <a:solidFill>
                  <a:schemeClr val="tx1">
                    <a:tint val="75000"/>
                  </a:schemeClr>
                </a:solidFill>
              </a:defRPr>
            </a:lvl1pPr>
          </a:lstStyle>
          <a:p>
            <a:fld id="{8680CC61-DB77-4485-B460-D8E4038D4204}" type="slidenum">
              <a:rPr lang="fi-FI" smtClean="0"/>
              <a:t>‹#›</a:t>
            </a:fld>
            <a:endParaRPr lang="fi-FI"/>
          </a:p>
        </p:txBody>
      </p:sp>
      <p:pic>
        <p:nvPicPr>
          <p:cNvPr id="14" name="Kuva 13" descr="Digi- ja väestötietoviraston tunnus">
            <a:extLst>
              <a:ext uri="{FF2B5EF4-FFF2-40B4-BE49-F238E27FC236}">
                <a16:creationId xmlns:a16="http://schemas.microsoft.com/office/drawing/2014/main" id="{31E5F429-5098-491A-A8AF-BCA7D5F5B735}"/>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11527456" y="5937100"/>
            <a:ext cx="409985" cy="670595"/>
          </a:xfrm>
          <a:prstGeom prst="rect">
            <a:avLst/>
          </a:prstGeom>
        </p:spPr>
      </p:pic>
    </p:spTree>
    <p:extLst>
      <p:ext uri="{BB962C8B-B14F-4D97-AF65-F5344CB8AC3E}">
        <p14:creationId xmlns:p14="http://schemas.microsoft.com/office/powerpoint/2010/main" val="34676262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Lst>
  <p:hf hdr="0"/>
  <p:txStyles>
    <p:titleStyle>
      <a:lvl1pPr algn="l" defTabSz="609585" rtl="0" eaLnBrk="1" latinLnBrk="0" hangingPunct="1">
        <a:spcBef>
          <a:spcPct val="0"/>
        </a:spcBef>
        <a:buNone/>
        <a:defRPr sz="4000" b="1" i="0" kern="1200">
          <a:solidFill>
            <a:schemeClr val="tx2"/>
          </a:solidFill>
          <a:latin typeface="+mj-lt"/>
          <a:ea typeface="+mj-ea"/>
          <a:cs typeface="+mj-cs"/>
        </a:defRPr>
      </a:lvl1pPr>
    </p:titleStyle>
    <p:bodyStyle>
      <a:lvl1pPr marL="342000" marR="0" indent="-342000" algn="l" defTabSz="609585" rtl="0" eaLnBrk="1" fontAlgn="auto" latinLnBrk="0" hangingPunct="1">
        <a:lnSpc>
          <a:spcPct val="100000"/>
        </a:lnSpc>
        <a:spcBef>
          <a:spcPts val="600"/>
        </a:spcBef>
        <a:spcAft>
          <a:spcPts val="0"/>
        </a:spcAft>
        <a:buClr>
          <a:schemeClr val="tx2"/>
        </a:buClr>
        <a:buSzPct val="110000"/>
        <a:buFont typeface="Arial" panose="020B0604020202020204" pitchFamily="34" charset="0"/>
        <a:buChar char="•"/>
        <a:tabLst/>
        <a:defRPr sz="2200" kern="1200">
          <a:solidFill>
            <a:srgbClr val="1E1E1E"/>
          </a:solidFill>
          <a:latin typeface="+mn-lt"/>
          <a:ea typeface="+mn-ea"/>
          <a:cs typeface="+mn-cs"/>
        </a:defRPr>
      </a:lvl1pPr>
      <a:lvl2pPr marL="799200" marR="0" indent="-342000" algn="l" defTabSz="609585" rtl="0" eaLnBrk="1" fontAlgn="auto" latinLnBrk="0" hangingPunct="1">
        <a:lnSpc>
          <a:spcPct val="100000"/>
        </a:lnSpc>
        <a:spcBef>
          <a:spcPts val="0"/>
        </a:spcBef>
        <a:spcAft>
          <a:spcPts val="0"/>
        </a:spcAft>
        <a:buClr>
          <a:schemeClr val="tx2"/>
        </a:buClr>
        <a:buSzTx/>
        <a:buFont typeface="Microsoft Sans Serif" panose="020B0604020202020204" pitchFamily="34" charset="0"/>
        <a:buChar char="‒"/>
        <a:tabLst/>
        <a:defRPr sz="2200" kern="1200">
          <a:solidFill>
            <a:srgbClr val="1E1E1E"/>
          </a:solidFill>
          <a:latin typeface="+mn-lt"/>
          <a:ea typeface="+mn-ea"/>
          <a:cs typeface="+mn-cs"/>
        </a:defRPr>
      </a:lvl2pPr>
      <a:lvl3pPr marL="1242000" marR="0" indent="-342000" algn="l" defTabSz="609585" rtl="0" eaLnBrk="1" fontAlgn="auto" latinLnBrk="0" hangingPunct="1">
        <a:lnSpc>
          <a:spcPct val="100000"/>
        </a:lnSpc>
        <a:spcBef>
          <a:spcPts val="0"/>
        </a:spcBef>
        <a:spcAft>
          <a:spcPts val="0"/>
        </a:spcAft>
        <a:buClr>
          <a:schemeClr val="tx2"/>
        </a:buClr>
        <a:buSzPct val="100000"/>
        <a:buFont typeface="Wingdings" panose="05000000000000000000" pitchFamily="2" charset="2"/>
        <a:buChar char="§"/>
        <a:tabLst/>
        <a:defRPr sz="2200" kern="1200">
          <a:solidFill>
            <a:srgbClr val="1E1E1E"/>
          </a:solidFill>
          <a:latin typeface="+mn-lt"/>
          <a:ea typeface="+mn-ea"/>
          <a:cs typeface="+mn-cs"/>
        </a:defRPr>
      </a:lvl3pPr>
      <a:lvl4pPr marL="1713600" marR="0" indent="-342000" algn="l" defTabSz="609585" rtl="0" eaLnBrk="1" fontAlgn="auto" latinLnBrk="0" hangingPunct="1">
        <a:lnSpc>
          <a:spcPct val="100000"/>
        </a:lnSpc>
        <a:spcBef>
          <a:spcPts val="0"/>
        </a:spcBef>
        <a:spcAft>
          <a:spcPts val="0"/>
        </a:spcAft>
        <a:buClr>
          <a:schemeClr val="tx2"/>
        </a:buClr>
        <a:buSzTx/>
        <a:buFont typeface="Microsoft Sans Serif" panose="020B0604020202020204" pitchFamily="34" charset="0"/>
        <a:buChar char="‒"/>
        <a:tabLst/>
        <a:defRPr sz="2200" kern="1200">
          <a:solidFill>
            <a:srgbClr val="1E1E1E"/>
          </a:solidFill>
          <a:latin typeface="+mn-lt"/>
          <a:ea typeface="+mn-ea"/>
          <a:cs typeface="+mn-cs"/>
        </a:defRPr>
      </a:lvl4pPr>
      <a:lvl5pPr marL="2160000" marR="0" indent="-342000" algn="l" defTabSz="609585" rtl="0" eaLnBrk="1" fontAlgn="auto" latinLnBrk="0" hangingPunct="1">
        <a:lnSpc>
          <a:spcPct val="100000"/>
        </a:lnSpc>
        <a:spcBef>
          <a:spcPct val="20000"/>
        </a:spcBef>
        <a:spcAft>
          <a:spcPts val="0"/>
        </a:spcAft>
        <a:buClr>
          <a:schemeClr val="tx2"/>
        </a:buClr>
        <a:buSzTx/>
        <a:buFont typeface="Courier New" panose="02070309020205020404" pitchFamily="49" charset="0"/>
        <a:buChar char="o"/>
        <a:tabLst/>
        <a:defRPr sz="2200" kern="1200">
          <a:solidFill>
            <a:srgbClr val="1E1E1E"/>
          </a:solidFill>
          <a:latin typeface="+mn-lt"/>
          <a:ea typeface="+mn-ea"/>
          <a:cs typeface="+mn-cs"/>
        </a:defRPr>
      </a:lvl5pPr>
      <a:lvl6pPr marL="2520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6pPr>
      <a:lvl7pPr marL="2880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7pPr>
      <a:lvl8pPr marL="3276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8pPr>
      <a:lvl9pPr marL="3744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4" orient="horz" pos="76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Tekstiruutu 16"/>
          <p:cNvSpPr txBox="1"/>
          <p:nvPr/>
        </p:nvSpPr>
        <p:spPr>
          <a:xfrm>
            <a:off x="3916800" y="6552000"/>
            <a:ext cx="4344000" cy="240000"/>
          </a:xfrm>
          <a:prstGeom prst="rect">
            <a:avLst/>
          </a:prstGeom>
          <a:noFill/>
        </p:spPr>
        <p:txBody>
          <a:bodyPr wrap="square" lIns="0" tIns="0" rIns="0" bIns="0" rtlCol="0" anchor="ctr" anchorCtr="0">
            <a:noAutofit/>
          </a:bodyPr>
          <a:lstStyle/>
          <a:p>
            <a:pPr algn="ctr"/>
            <a:endParaRPr lang="fi-FI" sz="1067" dirty="0"/>
          </a:p>
        </p:txBody>
      </p:sp>
      <p:sp>
        <p:nvSpPr>
          <p:cNvPr id="6" name="Otsikon paikkamerkki 4"/>
          <p:cNvSpPr>
            <a:spLocks noGrp="1"/>
          </p:cNvSpPr>
          <p:nvPr>
            <p:ph type="title"/>
          </p:nvPr>
        </p:nvSpPr>
        <p:spPr>
          <a:xfrm>
            <a:off x="684000" y="144000"/>
            <a:ext cx="10260000" cy="1224000"/>
          </a:xfrm>
          <a:prstGeom prst="rect">
            <a:avLst/>
          </a:prstGeom>
        </p:spPr>
        <p:txBody>
          <a:bodyPr vert="horz" lIns="91440" tIns="45720" rIns="91440" bIns="45720" rtlCol="0" anchor="b">
            <a:normAutofit/>
          </a:bodyPr>
          <a:lstStyle/>
          <a:p>
            <a:r>
              <a:rPr lang="fi-FI" dirty="0"/>
              <a:t>Muokkaa </a:t>
            </a:r>
            <a:r>
              <a:rPr lang="fi-FI" dirty="0" err="1"/>
              <a:t>perustyyl</a:t>
            </a:r>
            <a:r>
              <a:rPr lang="fi-FI" dirty="0"/>
              <a:t>. </a:t>
            </a:r>
            <a:r>
              <a:rPr lang="fi-FI" dirty="0" err="1"/>
              <a:t>napsautt</a:t>
            </a:r>
            <a:r>
              <a:rPr lang="fi-FI" dirty="0"/>
              <a:t>.</a:t>
            </a:r>
          </a:p>
        </p:txBody>
      </p:sp>
      <p:sp>
        <p:nvSpPr>
          <p:cNvPr id="7" name="Tekstin paikkamerkki 3"/>
          <p:cNvSpPr>
            <a:spLocks noGrp="1"/>
          </p:cNvSpPr>
          <p:nvPr>
            <p:ph type="body" idx="1"/>
          </p:nvPr>
        </p:nvSpPr>
        <p:spPr>
          <a:xfrm>
            <a:off x="684000" y="1692000"/>
            <a:ext cx="10260000" cy="460800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a:p>
            <a:pPr lvl="4"/>
            <a:endParaRPr lang="fi-FI" dirty="0"/>
          </a:p>
          <a:p>
            <a:pPr lvl="4"/>
            <a:endParaRPr lang="fi-FI" dirty="0"/>
          </a:p>
        </p:txBody>
      </p:sp>
      <p:sp>
        <p:nvSpPr>
          <p:cNvPr id="2" name="Päivämäärän paikkamerkki 1">
            <a:extLst>
              <a:ext uri="{FF2B5EF4-FFF2-40B4-BE49-F238E27FC236}">
                <a16:creationId xmlns:a16="http://schemas.microsoft.com/office/drawing/2014/main" id="{27EF28C1-F0B5-49B1-A590-2B5B11413BF0}"/>
              </a:ext>
            </a:extLst>
          </p:cNvPr>
          <p:cNvSpPr>
            <a:spLocks noGrp="1"/>
          </p:cNvSpPr>
          <p:nvPr>
            <p:ph type="dt" sz="half" idx="2"/>
          </p:nvPr>
        </p:nvSpPr>
        <p:spPr>
          <a:xfrm>
            <a:off x="684000" y="6498590"/>
            <a:ext cx="1512000" cy="216000"/>
          </a:xfrm>
          <a:prstGeom prst="rect">
            <a:avLst/>
          </a:prstGeom>
        </p:spPr>
        <p:txBody>
          <a:bodyPr vert="horz" lIns="91440" tIns="45720" rIns="91440" bIns="45720" rtlCol="0" anchor="ctr"/>
          <a:lstStyle>
            <a:lvl1pPr algn="l">
              <a:defRPr sz="1200">
                <a:solidFill>
                  <a:schemeClr val="tx1">
                    <a:tint val="75000"/>
                  </a:schemeClr>
                </a:solidFill>
              </a:defRPr>
            </a:lvl1pPr>
          </a:lstStyle>
          <a:p>
            <a:fld id="{C53AEA39-ABF7-4501-AAAA-7B6404406B6A}" type="datetime1">
              <a:rPr lang="fi-FI" smtClean="0"/>
              <a:t>9.5.2022</a:t>
            </a:fld>
            <a:endParaRPr lang="fi-FI"/>
          </a:p>
        </p:txBody>
      </p:sp>
      <p:sp>
        <p:nvSpPr>
          <p:cNvPr id="3" name="Alatunnisteen paikkamerkki 2">
            <a:extLst>
              <a:ext uri="{FF2B5EF4-FFF2-40B4-BE49-F238E27FC236}">
                <a16:creationId xmlns:a16="http://schemas.microsoft.com/office/drawing/2014/main" id="{DD8DFCB6-CF61-4A0A-91F5-4F47B133188F}"/>
              </a:ext>
            </a:extLst>
          </p:cNvPr>
          <p:cNvSpPr>
            <a:spLocks noGrp="1"/>
          </p:cNvSpPr>
          <p:nvPr>
            <p:ph type="ftr" sz="quarter" idx="3"/>
          </p:nvPr>
        </p:nvSpPr>
        <p:spPr>
          <a:xfrm>
            <a:off x="3190240" y="6498590"/>
            <a:ext cx="5811520" cy="2160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[Esittäjä, Esityksen nimi]</a:t>
            </a:r>
          </a:p>
        </p:txBody>
      </p:sp>
      <p:sp>
        <p:nvSpPr>
          <p:cNvPr id="4" name="Dian numeron paikkamerkki 3">
            <a:extLst>
              <a:ext uri="{FF2B5EF4-FFF2-40B4-BE49-F238E27FC236}">
                <a16:creationId xmlns:a16="http://schemas.microsoft.com/office/drawing/2014/main" id="{96FCED78-FE23-486A-9EC7-493FAC0525C4}"/>
              </a:ext>
            </a:extLst>
          </p:cNvPr>
          <p:cNvSpPr>
            <a:spLocks noGrp="1"/>
          </p:cNvSpPr>
          <p:nvPr>
            <p:ph type="sldNum" sz="quarter" idx="4"/>
          </p:nvPr>
        </p:nvSpPr>
        <p:spPr>
          <a:xfrm>
            <a:off x="10115552" y="6498590"/>
            <a:ext cx="828040" cy="216000"/>
          </a:xfrm>
          <a:prstGeom prst="rect">
            <a:avLst/>
          </a:prstGeom>
        </p:spPr>
        <p:txBody>
          <a:bodyPr vert="horz" lIns="91440" tIns="45720" rIns="91440" bIns="45720" rtlCol="0" anchor="ctr"/>
          <a:lstStyle>
            <a:lvl1pPr algn="r">
              <a:defRPr sz="1200">
                <a:solidFill>
                  <a:schemeClr val="tx1">
                    <a:tint val="75000"/>
                  </a:schemeClr>
                </a:solidFill>
              </a:defRPr>
            </a:lvl1pPr>
          </a:lstStyle>
          <a:p>
            <a:fld id="{70794C75-185B-4AE2-8765-4194C13CFAA1}" type="slidenum">
              <a:rPr lang="fi-FI" smtClean="0"/>
              <a:t>‹#›</a:t>
            </a:fld>
            <a:endParaRPr lang="fi-FI"/>
          </a:p>
        </p:txBody>
      </p:sp>
      <p:pic>
        <p:nvPicPr>
          <p:cNvPr id="14" name="Kuva 13" descr="Digi- ja väestötietoviraston tunnus">
            <a:extLst>
              <a:ext uri="{FF2B5EF4-FFF2-40B4-BE49-F238E27FC236}">
                <a16:creationId xmlns:a16="http://schemas.microsoft.com/office/drawing/2014/main" id="{31E5F429-5098-491A-A8AF-BCA7D5F5B735}"/>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11527456" y="5937100"/>
            <a:ext cx="409985" cy="670595"/>
          </a:xfrm>
          <a:prstGeom prst="rect">
            <a:avLst/>
          </a:prstGeom>
        </p:spPr>
      </p:pic>
    </p:spTree>
    <p:extLst>
      <p:ext uri="{BB962C8B-B14F-4D97-AF65-F5344CB8AC3E}">
        <p14:creationId xmlns:p14="http://schemas.microsoft.com/office/powerpoint/2010/main" val="90023392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 id="2147483706" r:id="rId18"/>
    <p:sldLayoutId id="2147483707" r:id="rId19"/>
    <p:sldLayoutId id="2147483708" r:id="rId20"/>
    <p:sldLayoutId id="2147483709" r:id="rId21"/>
    <p:sldLayoutId id="2147483710" r:id="rId22"/>
    <p:sldLayoutId id="2147483711" r:id="rId23"/>
    <p:sldLayoutId id="2147483712" r:id="rId24"/>
    <p:sldLayoutId id="2147483713" r:id="rId25"/>
    <p:sldLayoutId id="2147483714" r:id="rId26"/>
    <p:sldLayoutId id="2147483715" r:id="rId27"/>
  </p:sldLayoutIdLst>
  <p:hf hdr="0"/>
  <p:txStyles>
    <p:titleStyle>
      <a:lvl1pPr algn="l" defTabSz="609585" rtl="0" eaLnBrk="1" latinLnBrk="0" hangingPunct="1">
        <a:spcBef>
          <a:spcPct val="0"/>
        </a:spcBef>
        <a:buNone/>
        <a:defRPr sz="4000" b="1" i="0" kern="1200">
          <a:solidFill>
            <a:srgbClr val="E30450"/>
          </a:solidFill>
          <a:latin typeface="+mj-lt"/>
          <a:ea typeface="+mj-ea"/>
          <a:cs typeface="+mj-cs"/>
        </a:defRPr>
      </a:lvl1pPr>
    </p:titleStyle>
    <p:bodyStyle>
      <a:lvl1pPr marL="342000" marR="0" indent="-342000" algn="l" defTabSz="609585" rtl="0" eaLnBrk="1" fontAlgn="auto" latinLnBrk="0" hangingPunct="1">
        <a:lnSpc>
          <a:spcPct val="100000"/>
        </a:lnSpc>
        <a:spcBef>
          <a:spcPts val="600"/>
        </a:spcBef>
        <a:spcAft>
          <a:spcPts val="0"/>
        </a:spcAft>
        <a:buClr>
          <a:schemeClr val="tx2"/>
        </a:buClr>
        <a:buSzPct val="110000"/>
        <a:buFont typeface="Arial" panose="020B0604020202020204" pitchFamily="34" charset="0"/>
        <a:buChar char="•"/>
        <a:tabLst/>
        <a:defRPr sz="2200" kern="1200">
          <a:solidFill>
            <a:srgbClr val="1E1E1E"/>
          </a:solidFill>
          <a:latin typeface="+mn-lt"/>
          <a:ea typeface="+mn-ea"/>
          <a:cs typeface="+mn-cs"/>
        </a:defRPr>
      </a:lvl1pPr>
      <a:lvl2pPr marL="799200" marR="0" indent="-342000" algn="l" defTabSz="609585" rtl="0" eaLnBrk="1" fontAlgn="auto" latinLnBrk="0" hangingPunct="1">
        <a:lnSpc>
          <a:spcPct val="100000"/>
        </a:lnSpc>
        <a:spcBef>
          <a:spcPts val="0"/>
        </a:spcBef>
        <a:spcAft>
          <a:spcPts val="0"/>
        </a:spcAft>
        <a:buClr>
          <a:schemeClr val="tx2"/>
        </a:buClr>
        <a:buSzTx/>
        <a:buFont typeface="Microsoft Sans Serif" panose="020B0604020202020204" pitchFamily="34" charset="0"/>
        <a:buChar char="‒"/>
        <a:tabLst/>
        <a:defRPr sz="2200" kern="1200">
          <a:solidFill>
            <a:srgbClr val="1E1E1E"/>
          </a:solidFill>
          <a:latin typeface="+mn-lt"/>
          <a:ea typeface="+mn-ea"/>
          <a:cs typeface="+mn-cs"/>
        </a:defRPr>
      </a:lvl2pPr>
      <a:lvl3pPr marL="1242000" marR="0" indent="-342000" algn="l" defTabSz="609585" rtl="0" eaLnBrk="1" fontAlgn="auto" latinLnBrk="0" hangingPunct="1">
        <a:lnSpc>
          <a:spcPct val="100000"/>
        </a:lnSpc>
        <a:spcBef>
          <a:spcPts val="0"/>
        </a:spcBef>
        <a:spcAft>
          <a:spcPts val="0"/>
        </a:spcAft>
        <a:buClr>
          <a:schemeClr val="tx2"/>
        </a:buClr>
        <a:buSzPct val="100000"/>
        <a:buFont typeface="Wingdings" panose="05000000000000000000" pitchFamily="2" charset="2"/>
        <a:buChar char="§"/>
        <a:tabLst/>
        <a:defRPr sz="2200" kern="1200">
          <a:solidFill>
            <a:srgbClr val="1E1E1E"/>
          </a:solidFill>
          <a:latin typeface="+mn-lt"/>
          <a:ea typeface="+mn-ea"/>
          <a:cs typeface="+mn-cs"/>
        </a:defRPr>
      </a:lvl3pPr>
      <a:lvl4pPr marL="1713600" marR="0" indent="-342000" algn="l" defTabSz="609585" rtl="0" eaLnBrk="1" fontAlgn="auto" latinLnBrk="0" hangingPunct="1">
        <a:lnSpc>
          <a:spcPct val="100000"/>
        </a:lnSpc>
        <a:spcBef>
          <a:spcPts val="0"/>
        </a:spcBef>
        <a:spcAft>
          <a:spcPts val="0"/>
        </a:spcAft>
        <a:buClr>
          <a:schemeClr val="tx2"/>
        </a:buClr>
        <a:buSzTx/>
        <a:buFont typeface="Microsoft Sans Serif" panose="020B0604020202020204" pitchFamily="34" charset="0"/>
        <a:buChar char="‒"/>
        <a:tabLst/>
        <a:defRPr sz="2200" kern="1200">
          <a:solidFill>
            <a:srgbClr val="1E1E1E"/>
          </a:solidFill>
          <a:latin typeface="+mn-lt"/>
          <a:ea typeface="+mn-ea"/>
          <a:cs typeface="+mn-cs"/>
        </a:defRPr>
      </a:lvl4pPr>
      <a:lvl5pPr marL="2160000" marR="0" indent="-342000" algn="l" defTabSz="609585" rtl="0" eaLnBrk="1" fontAlgn="auto" latinLnBrk="0" hangingPunct="1">
        <a:lnSpc>
          <a:spcPct val="100000"/>
        </a:lnSpc>
        <a:spcBef>
          <a:spcPct val="20000"/>
        </a:spcBef>
        <a:spcAft>
          <a:spcPts val="0"/>
        </a:spcAft>
        <a:buClr>
          <a:schemeClr val="tx2"/>
        </a:buClr>
        <a:buSzTx/>
        <a:buFont typeface="Courier New" panose="02070309020205020404" pitchFamily="49" charset="0"/>
        <a:buChar char="o"/>
        <a:tabLst/>
        <a:defRPr sz="2200" kern="1200">
          <a:solidFill>
            <a:srgbClr val="1E1E1E"/>
          </a:solidFill>
          <a:latin typeface="+mn-lt"/>
          <a:ea typeface="+mn-ea"/>
          <a:cs typeface="+mn-cs"/>
        </a:defRPr>
      </a:lvl5pPr>
      <a:lvl6pPr marL="2520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6pPr>
      <a:lvl7pPr marL="2880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7pPr>
      <a:lvl8pPr marL="3276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8pPr>
      <a:lvl9pPr marL="3744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4" orient="horz" pos="76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Tekstiruutu 16"/>
          <p:cNvSpPr txBox="1"/>
          <p:nvPr/>
        </p:nvSpPr>
        <p:spPr>
          <a:xfrm>
            <a:off x="3916800" y="6552000"/>
            <a:ext cx="4344000" cy="240000"/>
          </a:xfrm>
          <a:prstGeom prst="rect">
            <a:avLst/>
          </a:prstGeom>
          <a:noFill/>
        </p:spPr>
        <p:txBody>
          <a:bodyPr wrap="square" lIns="0" tIns="0" rIns="0" bIns="0" rtlCol="0" anchor="ctr" anchorCtr="0">
            <a:noAutofit/>
          </a:bodyPr>
          <a:lstStyle/>
          <a:p>
            <a:pPr algn="ctr"/>
            <a:endParaRPr lang="fi-FI" sz="1067" dirty="0"/>
          </a:p>
        </p:txBody>
      </p:sp>
      <p:sp>
        <p:nvSpPr>
          <p:cNvPr id="6" name="Otsikon paikkamerkki 4"/>
          <p:cNvSpPr>
            <a:spLocks noGrp="1"/>
          </p:cNvSpPr>
          <p:nvPr>
            <p:ph type="title"/>
          </p:nvPr>
        </p:nvSpPr>
        <p:spPr>
          <a:xfrm>
            <a:off x="684000" y="144000"/>
            <a:ext cx="10260000" cy="1224000"/>
          </a:xfrm>
          <a:prstGeom prst="rect">
            <a:avLst/>
          </a:prstGeom>
        </p:spPr>
        <p:txBody>
          <a:bodyPr vert="horz" lIns="91440" tIns="45720" rIns="91440" bIns="45720" rtlCol="0" anchor="b">
            <a:normAutofit/>
          </a:bodyPr>
          <a:lstStyle/>
          <a:p>
            <a:r>
              <a:rPr lang="fi-FI" dirty="0"/>
              <a:t>Muokkaa </a:t>
            </a:r>
            <a:r>
              <a:rPr lang="fi-FI" dirty="0" err="1"/>
              <a:t>perustyyl</a:t>
            </a:r>
            <a:r>
              <a:rPr lang="fi-FI" dirty="0"/>
              <a:t>. </a:t>
            </a:r>
            <a:r>
              <a:rPr lang="fi-FI" dirty="0" err="1"/>
              <a:t>napsautt</a:t>
            </a:r>
            <a:r>
              <a:rPr lang="fi-FI" dirty="0"/>
              <a:t>.</a:t>
            </a:r>
          </a:p>
        </p:txBody>
      </p:sp>
      <p:sp>
        <p:nvSpPr>
          <p:cNvPr id="7" name="Tekstin paikkamerkki 3"/>
          <p:cNvSpPr>
            <a:spLocks noGrp="1"/>
          </p:cNvSpPr>
          <p:nvPr>
            <p:ph type="body" idx="1"/>
          </p:nvPr>
        </p:nvSpPr>
        <p:spPr>
          <a:xfrm>
            <a:off x="684000" y="1692000"/>
            <a:ext cx="10260000" cy="460800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a:p>
            <a:pPr lvl="4"/>
            <a:endParaRPr lang="fi-FI" dirty="0"/>
          </a:p>
          <a:p>
            <a:pPr lvl="4"/>
            <a:endParaRPr lang="fi-FI" dirty="0"/>
          </a:p>
        </p:txBody>
      </p:sp>
      <p:sp>
        <p:nvSpPr>
          <p:cNvPr id="2" name="Päivämäärän paikkamerkki 1">
            <a:extLst>
              <a:ext uri="{FF2B5EF4-FFF2-40B4-BE49-F238E27FC236}">
                <a16:creationId xmlns:a16="http://schemas.microsoft.com/office/drawing/2014/main" id="{27EF28C1-F0B5-49B1-A590-2B5B11413BF0}"/>
              </a:ext>
            </a:extLst>
          </p:cNvPr>
          <p:cNvSpPr>
            <a:spLocks noGrp="1"/>
          </p:cNvSpPr>
          <p:nvPr>
            <p:ph type="dt" sz="half" idx="2"/>
          </p:nvPr>
        </p:nvSpPr>
        <p:spPr>
          <a:xfrm>
            <a:off x="684000" y="6498590"/>
            <a:ext cx="1512000" cy="216000"/>
          </a:xfrm>
          <a:prstGeom prst="rect">
            <a:avLst/>
          </a:prstGeom>
        </p:spPr>
        <p:txBody>
          <a:bodyPr vert="horz" lIns="91440" tIns="45720" rIns="91440" bIns="45720" rtlCol="0" anchor="ctr"/>
          <a:lstStyle>
            <a:lvl1pPr algn="l">
              <a:defRPr sz="1200">
                <a:solidFill>
                  <a:schemeClr val="tx1">
                    <a:tint val="75000"/>
                  </a:schemeClr>
                </a:solidFill>
              </a:defRPr>
            </a:lvl1pPr>
          </a:lstStyle>
          <a:p>
            <a:fld id="{D99BEDAC-0AE3-4DDD-B120-12F57545E7E0}" type="datetime1">
              <a:rPr lang="fi-FI" smtClean="0"/>
              <a:t>9.5.2022</a:t>
            </a:fld>
            <a:endParaRPr lang="fi-FI"/>
          </a:p>
        </p:txBody>
      </p:sp>
      <p:sp>
        <p:nvSpPr>
          <p:cNvPr id="3" name="Alatunnisteen paikkamerkki 2">
            <a:extLst>
              <a:ext uri="{FF2B5EF4-FFF2-40B4-BE49-F238E27FC236}">
                <a16:creationId xmlns:a16="http://schemas.microsoft.com/office/drawing/2014/main" id="{DD8DFCB6-CF61-4A0A-91F5-4F47B133188F}"/>
              </a:ext>
            </a:extLst>
          </p:cNvPr>
          <p:cNvSpPr>
            <a:spLocks noGrp="1"/>
          </p:cNvSpPr>
          <p:nvPr>
            <p:ph type="ftr" sz="quarter" idx="3"/>
          </p:nvPr>
        </p:nvSpPr>
        <p:spPr>
          <a:xfrm>
            <a:off x="3190240" y="6498590"/>
            <a:ext cx="5811520" cy="2160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[Esittäjä, Esityksen nimi]</a:t>
            </a:r>
          </a:p>
        </p:txBody>
      </p:sp>
      <p:sp>
        <p:nvSpPr>
          <p:cNvPr id="4" name="Dian numeron paikkamerkki 3">
            <a:extLst>
              <a:ext uri="{FF2B5EF4-FFF2-40B4-BE49-F238E27FC236}">
                <a16:creationId xmlns:a16="http://schemas.microsoft.com/office/drawing/2014/main" id="{96FCED78-FE23-486A-9EC7-493FAC0525C4}"/>
              </a:ext>
            </a:extLst>
          </p:cNvPr>
          <p:cNvSpPr>
            <a:spLocks noGrp="1"/>
          </p:cNvSpPr>
          <p:nvPr>
            <p:ph type="sldNum" sz="quarter" idx="4"/>
          </p:nvPr>
        </p:nvSpPr>
        <p:spPr>
          <a:xfrm>
            <a:off x="10115552" y="6498590"/>
            <a:ext cx="828040" cy="216000"/>
          </a:xfrm>
          <a:prstGeom prst="rect">
            <a:avLst/>
          </a:prstGeom>
        </p:spPr>
        <p:txBody>
          <a:bodyPr vert="horz" lIns="91440" tIns="45720" rIns="91440" bIns="45720" rtlCol="0" anchor="ctr"/>
          <a:lstStyle>
            <a:lvl1pPr algn="r">
              <a:defRPr sz="1200">
                <a:solidFill>
                  <a:schemeClr val="tx1">
                    <a:tint val="75000"/>
                  </a:schemeClr>
                </a:solidFill>
              </a:defRPr>
            </a:lvl1pPr>
          </a:lstStyle>
          <a:p>
            <a:fld id="{70794C75-185B-4AE2-8765-4194C13CFAA1}" type="slidenum">
              <a:rPr lang="fi-FI" smtClean="0"/>
              <a:t>‹#›</a:t>
            </a:fld>
            <a:endParaRPr lang="fi-FI"/>
          </a:p>
        </p:txBody>
      </p:sp>
      <p:pic>
        <p:nvPicPr>
          <p:cNvPr id="14" name="Kuva 13" descr="Digi- ja väestötietoviraston tunnus">
            <a:extLst>
              <a:ext uri="{FF2B5EF4-FFF2-40B4-BE49-F238E27FC236}">
                <a16:creationId xmlns:a16="http://schemas.microsoft.com/office/drawing/2014/main" id="{31E5F429-5098-491A-A8AF-BCA7D5F5B735}"/>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11527456" y="5937100"/>
            <a:ext cx="409985" cy="670595"/>
          </a:xfrm>
          <a:prstGeom prst="rect">
            <a:avLst/>
          </a:prstGeom>
        </p:spPr>
      </p:pic>
    </p:spTree>
    <p:extLst>
      <p:ext uri="{BB962C8B-B14F-4D97-AF65-F5344CB8AC3E}">
        <p14:creationId xmlns:p14="http://schemas.microsoft.com/office/powerpoint/2010/main" val="757211651"/>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 id="2147483738" r:id="rId22"/>
    <p:sldLayoutId id="2147483739" r:id="rId23"/>
    <p:sldLayoutId id="2147483740" r:id="rId24"/>
    <p:sldLayoutId id="2147483741" r:id="rId25"/>
    <p:sldLayoutId id="2147483742" r:id="rId26"/>
    <p:sldLayoutId id="2147483743" r:id="rId27"/>
  </p:sldLayoutIdLst>
  <p:hf hdr="0"/>
  <p:txStyles>
    <p:titleStyle>
      <a:lvl1pPr algn="l" defTabSz="609585" rtl="0" eaLnBrk="1" latinLnBrk="0" hangingPunct="1">
        <a:spcBef>
          <a:spcPct val="0"/>
        </a:spcBef>
        <a:buNone/>
        <a:defRPr sz="4000" b="1" i="0" kern="1200">
          <a:solidFill>
            <a:srgbClr val="007770"/>
          </a:solidFill>
          <a:latin typeface="+mj-lt"/>
          <a:ea typeface="+mj-ea"/>
          <a:cs typeface="+mj-cs"/>
        </a:defRPr>
      </a:lvl1pPr>
    </p:titleStyle>
    <p:bodyStyle>
      <a:lvl1pPr marL="342000" marR="0" indent="-342000" algn="l" defTabSz="609585" rtl="0" eaLnBrk="1" fontAlgn="auto" latinLnBrk="0" hangingPunct="1">
        <a:lnSpc>
          <a:spcPct val="100000"/>
        </a:lnSpc>
        <a:spcBef>
          <a:spcPts val="600"/>
        </a:spcBef>
        <a:spcAft>
          <a:spcPts val="0"/>
        </a:spcAft>
        <a:buClr>
          <a:schemeClr val="tx2"/>
        </a:buClr>
        <a:buSzPct val="110000"/>
        <a:buFont typeface="Arial" panose="020B0604020202020204" pitchFamily="34" charset="0"/>
        <a:buChar char="•"/>
        <a:tabLst/>
        <a:defRPr sz="2200" kern="1200">
          <a:solidFill>
            <a:srgbClr val="1E1E1E"/>
          </a:solidFill>
          <a:latin typeface="+mn-lt"/>
          <a:ea typeface="+mn-ea"/>
          <a:cs typeface="+mn-cs"/>
        </a:defRPr>
      </a:lvl1pPr>
      <a:lvl2pPr marL="799200" marR="0" indent="-342000" algn="l" defTabSz="609585" rtl="0" eaLnBrk="1" fontAlgn="auto" latinLnBrk="0" hangingPunct="1">
        <a:lnSpc>
          <a:spcPct val="100000"/>
        </a:lnSpc>
        <a:spcBef>
          <a:spcPts val="0"/>
        </a:spcBef>
        <a:spcAft>
          <a:spcPts val="0"/>
        </a:spcAft>
        <a:buClr>
          <a:schemeClr val="tx2"/>
        </a:buClr>
        <a:buSzTx/>
        <a:buFont typeface="Microsoft Sans Serif" panose="020B0604020202020204" pitchFamily="34" charset="0"/>
        <a:buChar char="‒"/>
        <a:tabLst/>
        <a:defRPr sz="2200" kern="1200">
          <a:solidFill>
            <a:srgbClr val="1E1E1E"/>
          </a:solidFill>
          <a:latin typeface="+mn-lt"/>
          <a:ea typeface="+mn-ea"/>
          <a:cs typeface="+mn-cs"/>
        </a:defRPr>
      </a:lvl2pPr>
      <a:lvl3pPr marL="1242000" marR="0" indent="-342000" algn="l" defTabSz="609585" rtl="0" eaLnBrk="1" fontAlgn="auto" latinLnBrk="0" hangingPunct="1">
        <a:lnSpc>
          <a:spcPct val="100000"/>
        </a:lnSpc>
        <a:spcBef>
          <a:spcPts val="0"/>
        </a:spcBef>
        <a:spcAft>
          <a:spcPts val="0"/>
        </a:spcAft>
        <a:buClr>
          <a:schemeClr val="tx2"/>
        </a:buClr>
        <a:buSzPct val="100000"/>
        <a:buFont typeface="Wingdings" panose="05000000000000000000" pitchFamily="2" charset="2"/>
        <a:buChar char="§"/>
        <a:tabLst/>
        <a:defRPr sz="2200" kern="1200">
          <a:solidFill>
            <a:srgbClr val="1E1E1E"/>
          </a:solidFill>
          <a:latin typeface="+mn-lt"/>
          <a:ea typeface="+mn-ea"/>
          <a:cs typeface="+mn-cs"/>
        </a:defRPr>
      </a:lvl3pPr>
      <a:lvl4pPr marL="1713600" marR="0" indent="-342000" algn="l" defTabSz="609585" rtl="0" eaLnBrk="1" fontAlgn="auto" latinLnBrk="0" hangingPunct="1">
        <a:lnSpc>
          <a:spcPct val="100000"/>
        </a:lnSpc>
        <a:spcBef>
          <a:spcPts val="0"/>
        </a:spcBef>
        <a:spcAft>
          <a:spcPts val="0"/>
        </a:spcAft>
        <a:buClr>
          <a:schemeClr val="tx2"/>
        </a:buClr>
        <a:buSzTx/>
        <a:buFont typeface="Microsoft Sans Serif" panose="020B0604020202020204" pitchFamily="34" charset="0"/>
        <a:buChar char="‒"/>
        <a:tabLst/>
        <a:defRPr sz="2200" kern="1200">
          <a:solidFill>
            <a:srgbClr val="1E1E1E"/>
          </a:solidFill>
          <a:latin typeface="+mn-lt"/>
          <a:ea typeface="+mn-ea"/>
          <a:cs typeface="+mn-cs"/>
        </a:defRPr>
      </a:lvl4pPr>
      <a:lvl5pPr marL="2160000" marR="0" indent="-342000" algn="l" defTabSz="609585" rtl="0" eaLnBrk="1" fontAlgn="auto" latinLnBrk="0" hangingPunct="1">
        <a:lnSpc>
          <a:spcPct val="100000"/>
        </a:lnSpc>
        <a:spcBef>
          <a:spcPct val="20000"/>
        </a:spcBef>
        <a:spcAft>
          <a:spcPts val="0"/>
        </a:spcAft>
        <a:buClr>
          <a:schemeClr val="tx2"/>
        </a:buClr>
        <a:buSzTx/>
        <a:buFont typeface="Courier New" panose="02070309020205020404" pitchFamily="49" charset="0"/>
        <a:buChar char="o"/>
        <a:tabLst/>
        <a:defRPr sz="2200" kern="1200">
          <a:solidFill>
            <a:srgbClr val="1E1E1E"/>
          </a:solidFill>
          <a:latin typeface="+mn-lt"/>
          <a:ea typeface="+mn-ea"/>
          <a:cs typeface="+mn-cs"/>
        </a:defRPr>
      </a:lvl5pPr>
      <a:lvl6pPr marL="2520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6pPr>
      <a:lvl7pPr marL="2880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7pPr>
      <a:lvl8pPr marL="3276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8pPr>
      <a:lvl9pPr marL="3744000" indent="-342000" algn="l" defTabSz="609585" rtl="0" eaLnBrk="1" latinLnBrk="0" hangingPunct="1">
        <a:lnSpc>
          <a:spcPct val="100000"/>
        </a:lnSpc>
        <a:spcBef>
          <a:spcPts val="373"/>
        </a:spcBef>
        <a:spcAft>
          <a:spcPts val="0"/>
        </a:spcAft>
        <a:buClr>
          <a:schemeClr val="tx2"/>
        </a:buClr>
        <a:buFont typeface="Microsoft Sans Serif" panose="020B0604020202020204" pitchFamily="34" charset="0"/>
        <a:buChar char="‒"/>
        <a:defRPr sz="2200" kern="1200">
          <a:solidFill>
            <a:srgbClr val="1E1E1E"/>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4" orient="horz" pos="7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72tuntia.fi/"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26AE2B-FAEE-4C9E-B710-C63B21DAB91A}"/>
              </a:ext>
            </a:extLst>
          </p:cNvPr>
          <p:cNvSpPr>
            <a:spLocks noGrp="1"/>
          </p:cNvSpPr>
          <p:nvPr>
            <p:ph type="ctrTitle"/>
          </p:nvPr>
        </p:nvSpPr>
        <p:spPr/>
        <p:txBody>
          <a:bodyPr/>
          <a:lstStyle/>
          <a:p>
            <a:r>
              <a:rPr lang="fi-FI" dirty="0">
                <a:latin typeface="+mn-lt"/>
              </a:rPr>
              <a:t>VAHTI-hyvät käytännöt: Varautumiskoulutus henkilöstölle</a:t>
            </a:r>
          </a:p>
        </p:txBody>
      </p:sp>
      <p:sp>
        <p:nvSpPr>
          <p:cNvPr id="3" name="Alaotsikko 2">
            <a:extLst>
              <a:ext uri="{FF2B5EF4-FFF2-40B4-BE49-F238E27FC236}">
                <a16:creationId xmlns:a16="http://schemas.microsoft.com/office/drawing/2014/main" id="{7C95AB8F-7BA6-4975-900C-2CE4949FC43B}"/>
              </a:ext>
            </a:extLst>
          </p:cNvPr>
          <p:cNvSpPr>
            <a:spLocks noGrp="1"/>
          </p:cNvSpPr>
          <p:nvPr>
            <p:ph type="subTitle" idx="1"/>
          </p:nvPr>
        </p:nvSpPr>
        <p:spPr/>
        <p:txBody>
          <a:bodyPr/>
          <a:lstStyle/>
          <a:p>
            <a:endParaRPr lang="fi-FI"/>
          </a:p>
        </p:txBody>
      </p:sp>
      <p:sp>
        <p:nvSpPr>
          <p:cNvPr id="4" name="Päivämäärän paikkamerkki 3">
            <a:extLst>
              <a:ext uri="{FF2B5EF4-FFF2-40B4-BE49-F238E27FC236}">
                <a16:creationId xmlns:a16="http://schemas.microsoft.com/office/drawing/2014/main" id="{E69FE595-C2BE-4DC2-B879-3EF8AFC6B095}"/>
              </a:ext>
            </a:extLst>
          </p:cNvPr>
          <p:cNvSpPr>
            <a:spLocks noGrp="1"/>
          </p:cNvSpPr>
          <p:nvPr>
            <p:ph type="dt" sz="half" idx="10"/>
          </p:nvPr>
        </p:nvSpPr>
        <p:spPr/>
        <p:txBody>
          <a:bodyPr/>
          <a:lstStyle/>
          <a:p>
            <a:fld id="{0A53B7B9-9C2D-439D-874C-09D9C77FE5F5}" type="datetime1">
              <a:rPr lang="fi-FI" smtClean="0"/>
              <a:t>9.5.2022</a:t>
            </a:fld>
            <a:endParaRPr lang="fi-FI"/>
          </a:p>
        </p:txBody>
      </p:sp>
      <p:sp>
        <p:nvSpPr>
          <p:cNvPr id="5" name="Alatunnisteen paikkamerkki 4">
            <a:extLst>
              <a:ext uri="{FF2B5EF4-FFF2-40B4-BE49-F238E27FC236}">
                <a16:creationId xmlns:a16="http://schemas.microsoft.com/office/drawing/2014/main" id="{54F90561-BDFD-4B45-BD08-E17133E5837F}"/>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4BFFD0D4-F396-4FA2-9367-FF127CCD0CC9}"/>
              </a:ext>
            </a:extLst>
          </p:cNvPr>
          <p:cNvSpPr>
            <a:spLocks noGrp="1"/>
          </p:cNvSpPr>
          <p:nvPr>
            <p:ph type="sldNum" sz="quarter" idx="12"/>
          </p:nvPr>
        </p:nvSpPr>
        <p:spPr/>
        <p:txBody>
          <a:bodyPr/>
          <a:lstStyle/>
          <a:p>
            <a:fld id="{8680CC61-DB77-4485-B460-D8E4038D4204}" type="slidenum">
              <a:rPr lang="fi-FI" smtClean="0"/>
              <a:t>1</a:t>
            </a:fld>
            <a:endParaRPr lang="fi-FI"/>
          </a:p>
        </p:txBody>
      </p:sp>
    </p:spTree>
    <p:extLst>
      <p:ext uri="{BB962C8B-B14F-4D97-AF65-F5344CB8AC3E}">
        <p14:creationId xmlns:p14="http://schemas.microsoft.com/office/powerpoint/2010/main" val="267323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959F93B-6178-4C6A-8FD2-1149D18B1882}"/>
              </a:ext>
            </a:extLst>
          </p:cNvPr>
          <p:cNvSpPr>
            <a:spLocks noGrp="1"/>
          </p:cNvSpPr>
          <p:nvPr>
            <p:ph type="title"/>
          </p:nvPr>
        </p:nvSpPr>
        <p:spPr/>
        <p:txBody>
          <a:bodyPr/>
          <a:lstStyle/>
          <a:p>
            <a:r>
              <a:rPr lang="fi-FI" dirty="0">
                <a:latin typeface="+mn-lt"/>
              </a:rPr>
              <a:t>Omatoiminen varautuminen 72h</a:t>
            </a:r>
          </a:p>
        </p:txBody>
      </p:sp>
      <p:sp>
        <p:nvSpPr>
          <p:cNvPr id="3" name="Sisällön paikkamerkki 2">
            <a:extLst>
              <a:ext uri="{FF2B5EF4-FFF2-40B4-BE49-F238E27FC236}">
                <a16:creationId xmlns:a16="http://schemas.microsoft.com/office/drawing/2014/main" id="{55314558-9CE7-4739-BF14-F67132982B09}"/>
              </a:ext>
            </a:extLst>
          </p:cNvPr>
          <p:cNvSpPr>
            <a:spLocks noGrp="1"/>
          </p:cNvSpPr>
          <p:nvPr>
            <p:ph idx="1"/>
          </p:nvPr>
        </p:nvSpPr>
        <p:spPr/>
        <p:txBody>
          <a:bodyPr/>
          <a:lstStyle/>
          <a:p>
            <a:r>
              <a:rPr lang="fi-FI" dirty="0">
                <a:latin typeface="+mn-lt"/>
              </a:rPr>
              <a:t>Kodeissa tulisi varautua pärjäämään itsenäisesti ainakin kolme vuorokautta häiriötilanteen sattuessa.</a:t>
            </a:r>
          </a:p>
          <a:p>
            <a:r>
              <a:rPr lang="fi-FI" dirty="0">
                <a:latin typeface="+mn-lt"/>
              </a:rPr>
              <a:t>Varautuminen rakentuu pienistä kokonaisuuksista, jotka esitellään seuraavaksi.</a:t>
            </a:r>
          </a:p>
          <a:p>
            <a:endParaRPr lang="fi-FI" dirty="0">
              <a:latin typeface="+mn-lt"/>
            </a:endParaRPr>
          </a:p>
          <a:p>
            <a:r>
              <a:rPr lang="fi-FI" dirty="0">
                <a:latin typeface="+mn-lt"/>
              </a:rPr>
              <a:t>Lisätietoa </a:t>
            </a:r>
            <a:r>
              <a:rPr lang="fi-FI" dirty="0">
                <a:latin typeface="+mn-lt"/>
                <a:hlinkClick r:id="rId2"/>
              </a:rPr>
              <a:t>www.72tuntia.fi</a:t>
            </a:r>
            <a:endParaRPr lang="fi-FI" dirty="0">
              <a:latin typeface="+mn-lt"/>
            </a:endParaRPr>
          </a:p>
          <a:p>
            <a:endParaRPr lang="fi-FI" dirty="0">
              <a:latin typeface="+mn-lt"/>
            </a:endParaRPr>
          </a:p>
          <a:p>
            <a:endParaRPr lang="fi-FI" dirty="0">
              <a:latin typeface="+mn-lt"/>
            </a:endParaRPr>
          </a:p>
        </p:txBody>
      </p:sp>
      <p:sp>
        <p:nvSpPr>
          <p:cNvPr id="4" name="Päivämäärän paikkamerkki 3">
            <a:extLst>
              <a:ext uri="{FF2B5EF4-FFF2-40B4-BE49-F238E27FC236}">
                <a16:creationId xmlns:a16="http://schemas.microsoft.com/office/drawing/2014/main" id="{3C377025-4BCE-42D0-A54C-091C2AC3F4DF}"/>
              </a:ext>
            </a:extLst>
          </p:cNvPr>
          <p:cNvSpPr>
            <a:spLocks noGrp="1"/>
          </p:cNvSpPr>
          <p:nvPr>
            <p:ph type="dt" sz="half" idx="10"/>
          </p:nvPr>
        </p:nvSpPr>
        <p:spPr/>
        <p:txBody>
          <a:bodyPr/>
          <a:lstStyle/>
          <a:p>
            <a:fld id="{E279646A-FC9E-45EA-AC94-165AE6997DAA}" type="datetime1">
              <a:rPr lang="fi-FI" smtClean="0"/>
              <a:t>9.5.2022</a:t>
            </a:fld>
            <a:endParaRPr lang="fi-FI"/>
          </a:p>
        </p:txBody>
      </p:sp>
      <p:sp>
        <p:nvSpPr>
          <p:cNvPr id="5" name="Alatunnisteen paikkamerkki 4">
            <a:extLst>
              <a:ext uri="{FF2B5EF4-FFF2-40B4-BE49-F238E27FC236}">
                <a16:creationId xmlns:a16="http://schemas.microsoft.com/office/drawing/2014/main" id="{EA26DE35-107D-42E8-BF33-5EE298277B60}"/>
              </a:ext>
            </a:extLst>
          </p:cNvPr>
          <p:cNvSpPr>
            <a:spLocks noGrp="1"/>
          </p:cNvSpPr>
          <p:nvPr>
            <p:ph type="ftr" sz="quarter" idx="11"/>
          </p:nvPr>
        </p:nvSpPr>
        <p:spPr/>
        <p:txBody>
          <a:bodyPr/>
          <a:lstStyle/>
          <a:p>
            <a:r>
              <a:rPr lang="fi-FI"/>
              <a:t>[Esittäjä, Esityksen nimi]</a:t>
            </a:r>
          </a:p>
        </p:txBody>
      </p:sp>
      <p:sp>
        <p:nvSpPr>
          <p:cNvPr id="6" name="Dian numeron paikkamerkki 5">
            <a:extLst>
              <a:ext uri="{FF2B5EF4-FFF2-40B4-BE49-F238E27FC236}">
                <a16:creationId xmlns:a16="http://schemas.microsoft.com/office/drawing/2014/main" id="{2B654D39-69FD-4102-A107-CA5E592F1BE3}"/>
              </a:ext>
            </a:extLst>
          </p:cNvPr>
          <p:cNvSpPr>
            <a:spLocks noGrp="1"/>
          </p:cNvSpPr>
          <p:nvPr>
            <p:ph type="sldNum" sz="quarter" idx="12"/>
          </p:nvPr>
        </p:nvSpPr>
        <p:spPr/>
        <p:txBody>
          <a:bodyPr/>
          <a:lstStyle/>
          <a:p>
            <a:fld id="{8680CC61-DB77-4485-B460-D8E4038D4204}" type="slidenum">
              <a:rPr lang="fi-FI" smtClean="0"/>
              <a:t>10</a:t>
            </a:fld>
            <a:endParaRPr lang="fi-FI"/>
          </a:p>
        </p:txBody>
      </p:sp>
    </p:spTree>
    <p:extLst>
      <p:ext uri="{BB962C8B-B14F-4D97-AF65-F5344CB8AC3E}">
        <p14:creationId xmlns:p14="http://schemas.microsoft.com/office/powerpoint/2010/main" val="1800716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a:extLst>
              <a:ext uri="{FF2B5EF4-FFF2-40B4-BE49-F238E27FC236}">
                <a16:creationId xmlns:a16="http://schemas.microsoft.com/office/drawing/2014/main" id="{1C620D0C-E2FD-438A-A698-7533D236C140}"/>
              </a:ext>
            </a:extLst>
          </p:cNvPr>
          <p:cNvSpPr>
            <a:spLocks noGrp="1"/>
          </p:cNvSpPr>
          <p:nvPr>
            <p:ph idx="1"/>
          </p:nvPr>
        </p:nvSpPr>
        <p:spPr/>
        <p:txBody>
          <a:bodyPr/>
          <a:lstStyle/>
          <a:p>
            <a:r>
              <a:rPr lang="fi-FI" dirty="0">
                <a:latin typeface="+mn-lt"/>
              </a:rPr>
              <a:t>Kotivaralla tarkoitetaan kotona olevaa ruoka- ja juomavarastoa poikkeustilanteen varalle. Sitä tarvitaan esimerkiksi pitkittyneen sähkökatkoksen tai muun häiriöntilanteen vuoksi. Kotivara tulisi mitoittaa riittämään ainakin kolmen vuorokauden ajaksi.</a:t>
            </a:r>
          </a:p>
          <a:p>
            <a:pPr marL="0" indent="0">
              <a:buNone/>
            </a:pPr>
            <a:endParaRPr lang="fi-FI" dirty="0">
              <a:latin typeface="+mn-lt"/>
            </a:endParaRPr>
          </a:p>
          <a:p>
            <a:r>
              <a:rPr lang="fi-FI" dirty="0">
                <a:latin typeface="+mn-lt"/>
              </a:rPr>
              <a:t>Kotivara koostuu</a:t>
            </a:r>
          </a:p>
          <a:p>
            <a:pPr marL="800100" lvl="1" indent="-342900"/>
            <a:r>
              <a:rPr lang="fi-FI" dirty="0">
                <a:latin typeface="+mn-lt"/>
              </a:rPr>
              <a:t>Juomakelpoisesta vedestä ja vesiastioista</a:t>
            </a:r>
          </a:p>
          <a:p>
            <a:pPr marL="800100" lvl="1" indent="-342900"/>
            <a:r>
              <a:rPr lang="fi-FI" dirty="0">
                <a:latin typeface="+mn-lt"/>
              </a:rPr>
              <a:t>Ruoasta</a:t>
            </a:r>
          </a:p>
          <a:p>
            <a:pPr marL="800100" lvl="1" indent="-342900"/>
            <a:r>
              <a:rPr lang="fi-FI" dirty="0">
                <a:latin typeface="+mn-lt"/>
              </a:rPr>
              <a:t>Muista tarvikkeista</a:t>
            </a:r>
          </a:p>
          <a:p>
            <a:endParaRPr lang="fi-FI" dirty="0">
              <a:latin typeface="+mn-lt"/>
            </a:endParaRPr>
          </a:p>
        </p:txBody>
      </p:sp>
      <p:sp>
        <p:nvSpPr>
          <p:cNvPr id="3" name="Päivämäärän paikkamerkki 2">
            <a:extLst>
              <a:ext uri="{FF2B5EF4-FFF2-40B4-BE49-F238E27FC236}">
                <a16:creationId xmlns:a16="http://schemas.microsoft.com/office/drawing/2014/main" id="{DA200907-8377-4C97-955A-C8D86204D6BA}"/>
              </a:ext>
            </a:extLst>
          </p:cNvPr>
          <p:cNvSpPr>
            <a:spLocks noGrp="1"/>
          </p:cNvSpPr>
          <p:nvPr>
            <p:ph type="dt" sz="half" idx="10"/>
          </p:nvPr>
        </p:nvSpPr>
        <p:spPr/>
        <p:txBody>
          <a:bodyPr/>
          <a:lstStyle/>
          <a:p>
            <a:fld id="{ED083514-4C82-4838-B227-CA1466C1CA3F}" type="datetime1">
              <a:rPr lang="fi-FI" smtClean="0"/>
              <a:t>9.5.2022</a:t>
            </a:fld>
            <a:endParaRPr lang="fi-FI"/>
          </a:p>
        </p:txBody>
      </p:sp>
      <p:sp>
        <p:nvSpPr>
          <p:cNvPr id="4" name="Dian numeron paikkamerkki 3">
            <a:extLst>
              <a:ext uri="{FF2B5EF4-FFF2-40B4-BE49-F238E27FC236}">
                <a16:creationId xmlns:a16="http://schemas.microsoft.com/office/drawing/2014/main" id="{0B852DEF-3ADE-4394-88AE-FC8266B8CFCB}"/>
              </a:ext>
            </a:extLst>
          </p:cNvPr>
          <p:cNvSpPr>
            <a:spLocks noGrp="1"/>
          </p:cNvSpPr>
          <p:nvPr>
            <p:ph type="sldNum" sz="quarter" idx="12"/>
          </p:nvPr>
        </p:nvSpPr>
        <p:spPr/>
        <p:txBody>
          <a:bodyPr/>
          <a:lstStyle/>
          <a:p>
            <a:fld id="{6E502DC4-1E23-4748-9503-FBC9DBDF8474}" type="slidenum">
              <a:rPr lang="fi-FI" smtClean="0"/>
              <a:t>11</a:t>
            </a:fld>
            <a:endParaRPr lang="fi-FI"/>
          </a:p>
        </p:txBody>
      </p:sp>
      <p:sp>
        <p:nvSpPr>
          <p:cNvPr id="5" name="Otsikko 4">
            <a:extLst>
              <a:ext uri="{FF2B5EF4-FFF2-40B4-BE49-F238E27FC236}">
                <a16:creationId xmlns:a16="http://schemas.microsoft.com/office/drawing/2014/main" id="{A5454363-ABB6-4E45-B21D-A29F88375B82}"/>
              </a:ext>
            </a:extLst>
          </p:cNvPr>
          <p:cNvSpPr>
            <a:spLocks noGrp="1"/>
          </p:cNvSpPr>
          <p:nvPr>
            <p:ph type="title"/>
          </p:nvPr>
        </p:nvSpPr>
        <p:spPr/>
        <p:txBody>
          <a:bodyPr/>
          <a:lstStyle/>
          <a:p>
            <a:r>
              <a:rPr lang="fi-FI" dirty="0">
                <a:latin typeface="+mn-lt"/>
              </a:rPr>
              <a:t>Kotivara</a:t>
            </a:r>
          </a:p>
        </p:txBody>
      </p:sp>
    </p:spTree>
    <p:extLst>
      <p:ext uri="{BB962C8B-B14F-4D97-AF65-F5344CB8AC3E}">
        <p14:creationId xmlns:p14="http://schemas.microsoft.com/office/powerpoint/2010/main" val="3075652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a:extLst>
              <a:ext uri="{FF2B5EF4-FFF2-40B4-BE49-F238E27FC236}">
                <a16:creationId xmlns:a16="http://schemas.microsoft.com/office/drawing/2014/main" id="{1C620D0C-E2FD-438A-A698-7533D236C140}"/>
              </a:ext>
            </a:extLst>
          </p:cNvPr>
          <p:cNvSpPr>
            <a:spLocks noGrp="1"/>
          </p:cNvSpPr>
          <p:nvPr>
            <p:ph idx="1"/>
          </p:nvPr>
        </p:nvSpPr>
        <p:spPr/>
        <p:txBody>
          <a:bodyPr/>
          <a:lstStyle/>
          <a:p>
            <a:r>
              <a:rPr lang="fi-FI" dirty="0">
                <a:latin typeface="+mn-lt"/>
              </a:rPr>
              <a:t>Kotoa tulisi löytyä vähintään muutama litra kaupasta ostettua pullovettä juomavedeksi.</a:t>
            </a:r>
          </a:p>
          <a:p>
            <a:r>
              <a:rPr lang="fi-FI" dirty="0">
                <a:latin typeface="+mn-lt"/>
              </a:rPr>
              <a:t>Kokonaisvedentarve on 1-2 ämpäriä vuorokaudessa.</a:t>
            </a:r>
          </a:p>
          <a:p>
            <a:pPr marL="342900" indent="-342900">
              <a:buFont typeface="Arial" panose="020B0604020202020204" pitchFamily="34" charset="0"/>
              <a:buChar char="•"/>
            </a:pPr>
            <a:r>
              <a:rPr lang="fi-FI" dirty="0">
                <a:latin typeface="+mn-lt"/>
              </a:rPr>
              <a:t>Yli vuorokauden jatkuvassa vesihuollon häiriötilanteessa kunta järjestää usein veden jakelua. </a:t>
            </a:r>
          </a:p>
          <a:p>
            <a:pPr marL="342900" indent="-342900">
              <a:buFont typeface="Arial" panose="020B0604020202020204" pitchFamily="34" charset="0"/>
              <a:buChar char="•"/>
            </a:pPr>
            <a:r>
              <a:rPr lang="fi-FI" dirty="0">
                <a:latin typeface="+mn-lt"/>
              </a:rPr>
              <a:t>Veden noutoa varten olisi hyvä löytyä puhtaita kanistereita tai kannellisia ämpäreitä.</a:t>
            </a:r>
          </a:p>
        </p:txBody>
      </p:sp>
      <p:sp>
        <p:nvSpPr>
          <p:cNvPr id="3" name="Päivämäärän paikkamerkki 2">
            <a:extLst>
              <a:ext uri="{FF2B5EF4-FFF2-40B4-BE49-F238E27FC236}">
                <a16:creationId xmlns:a16="http://schemas.microsoft.com/office/drawing/2014/main" id="{DA200907-8377-4C97-955A-C8D86204D6BA}"/>
              </a:ext>
            </a:extLst>
          </p:cNvPr>
          <p:cNvSpPr>
            <a:spLocks noGrp="1"/>
          </p:cNvSpPr>
          <p:nvPr>
            <p:ph type="dt" sz="half" idx="10"/>
          </p:nvPr>
        </p:nvSpPr>
        <p:spPr/>
        <p:txBody>
          <a:bodyPr/>
          <a:lstStyle/>
          <a:p>
            <a:fld id="{ED083514-4C82-4838-B227-CA1466C1CA3F}" type="datetime1">
              <a:rPr lang="fi-FI" smtClean="0"/>
              <a:t>9.5.2022</a:t>
            </a:fld>
            <a:endParaRPr lang="fi-FI"/>
          </a:p>
        </p:txBody>
      </p:sp>
      <p:sp>
        <p:nvSpPr>
          <p:cNvPr id="4" name="Dian numeron paikkamerkki 3">
            <a:extLst>
              <a:ext uri="{FF2B5EF4-FFF2-40B4-BE49-F238E27FC236}">
                <a16:creationId xmlns:a16="http://schemas.microsoft.com/office/drawing/2014/main" id="{0B852DEF-3ADE-4394-88AE-FC8266B8CFCB}"/>
              </a:ext>
            </a:extLst>
          </p:cNvPr>
          <p:cNvSpPr>
            <a:spLocks noGrp="1"/>
          </p:cNvSpPr>
          <p:nvPr>
            <p:ph type="sldNum" sz="quarter" idx="12"/>
          </p:nvPr>
        </p:nvSpPr>
        <p:spPr/>
        <p:txBody>
          <a:bodyPr/>
          <a:lstStyle/>
          <a:p>
            <a:fld id="{6E502DC4-1E23-4748-9503-FBC9DBDF8474}" type="slidenum">
              <a:rPr lang="fi-FI" smtClean="0"/>
              <a:t>12</a:t>
            </a:fld>
            <a:endParaRPr lang="fi-FI"/>
          </a:p>
        </p:txBody>
      </p:sp>
      <p:sp>
        <p:nvSpPr>
          <p:cNvPr id="5" name="Otsikko 4">
            <a:extLst>
              <a:ext uri="{FF2B5EF4-FFF2-40B4-BE49-F238E27FC236}">
                <a16:creationId xmlns:a16="http://schemas.microsoft.com/office/drawing/2014/main" id="{A5454363-ABB6-4E45-B21D-A29F88375B82}"/>
              </a:ext>
            </a:extLst>
          </p:cNvPr>
          <p:cNvSpPr>
            <a:spLocks noGrp="1"/>
          </p:cNvSpPr>
          <p:nvPr>
            <p:ph type="title"/>
          </p:nvPr>
        </p:nvSpPr>
        <p:spPr/>
        <p:txBody>
          <a:bodyPr/>
          <a:lstStyle/>
          <a:p>
            <a:r>
              <a:rPr lang="fi-FI" dirty="0">
                <a:latin typeface="+mn-lt"/>
              </a:rPr>
              <a:t>Vesi</a:t>
            </a:r>
          </a:p>
        </p:txBody>
      </p:sp>
    </p:spTree>
    <p:extLst>
      <p:ext uri="{BB962C8B-B14F-4D97-AF65-F5344CB8AC3E}">
        <p14:creationId xmlns:p14="http://schemas.microsoft.com/office/powerpoint/2010/main" val="1824479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a:extLst>
              <a:ext uri="{FF2B5EF4-FFF2-40B4-BE49-F238E27FC236}">
                <a16:creationId xmlns:a16="http://schemas.microsoft.com/office/drawing/2014/main" id="{1C620D0C-E2FD-438A-A698-7533D236C140}"/>
              </a:ext>
            </a:extLst>
          </p:cNvPr>
          <p:cNvSpPr>
            <a:spLocks noGrp="1"/>
          </p:cNvSpPr>
          <p:nvPr>
            <p:ph idx="1"/>
          </p:nvPr>
        </p:nvSpPr>
        <p:spPr>
          <a:xfrm>
            <a:off x="838201" y="1543050"/>
            <a:ext cx="6121896" cy="4156442"/>
          </a:xfrm>
        </p:spPr>
        <p:txBody>
          <a:bodyPr>
            <a:normAutofit/>
          </a:bodyPr>
          <a:lstStyle/>
          <a:p>
            <a:r>
              <a:rPr lang="fi-FI" dirty="0">
                <a:latin typeface="+mn-lt"/>
              </a:rPr>
              <a:t>Kotoa tulisi löytyä ruokaa koko perheelle vähintään kolmen vuorokauden tarpeisiin. </a:t>
            </a:r>
          </a:p>
          <a:p>
            <a:pPr marL="342900" indent="-342900">
              <a:buFont typeface="Arial" panose="020B0604020202020204" pitchFamily="34" charset="0"/>
              <a:buChar char="•"/>
            </a:pPr>
            <a:r>
              <a:rPr lang="fi-FI" dirty="0">
                <a:latin typeface="+mn-lt"/>
              </a:rPr>
              <a:t>Kotivara olisi hyvä koota sellaisista elintarvikkeista, joita käytetään muutenkin. Näin vältyt ruoan pilaantumiselta ja hävikiltä.</a:t>
            </a:r>
          </a:p>
          <a:p>
            <a:pPr marL="342900" indent="-342900">
              <a:buFont typeface="Arial" panose="020B0604020202020204" pitchFamily="34" charset="0"/>
              <a:buChar char="•"/>
            </a:pPr>
            <a:r>
              <a:rPr lang="fi-FI" dirty="0">
                <a:latin typeface="+mn-lt"/>
              </a:rPr>
              <a:t>Varmistu, että se sisältää myös kuivamuonaa, kuten pähkinöitä ja kuivattuja hedelmiä.</a:t>
            </a:r>
          </a:p>
          <a:p>
            <a:pPr marL="342900" indent="-342900">
              <a:buFont typeface="Arial" panose="020B0604020202020204" pitchFamily="34" charset="0"/>
              <a:buChar char="•"/>
            </a:pPr>
            <a:r>
              <a:rPr lang="fi-FI" dirty="0">
                <a:latin typeface="+mn-lt"/>
              </a:rPr>
              <a:t>Valitse lisäksi myös sellaista ruokaa, jota voit valmistaa sähkökatkon aikana esimerkiksi retkikeittimen/grillin avulla.</a:t>
            </a:r>
          </a:p>
          <a:p>
            <a:pPr marL="342900" indent="-342900">
              <a:buFont typeface="Arial" panose="020B0604020202020204" pitchFamily="34" charset="0"/>
              <a:buChar char="•"/>
            </a:pPr>
            <a:endParaRPr lang="fi-FI" dirty="0">
              <a:latin typeface="+mn-lt"/>
            </a:endParaRPr>
          </a:p>
        </p:txBody>
      </p:sp>
      <p:sp>
        <p:nvSpPr>
          <p:cNvPr id="3" name="Päivämäärän paikkamerkki 2">
            <a:extLst>
              <a:ext uri="{FF2B5EF4-FFF2-40B4-BE49-F238E27FC236}">
                <a16:creationId xmlns:a16="http://schemas.microsoft.com/office/drawing/2014/main" id="{DA200907-8377-4C97-955A-C8D86204D6BA}"/>
              </a:ext>
            </a:extLst>
          </p:cNvPr>
          <p:cNvSpPr>
            <a:spLocks noGrp="1"/>
          </p:cNvSpPr>
          <p:nvPr>
            <p:ph type="dt" sz="half" idx="10"/>
          </p:nvPr>
        </p:nvSpPr>
        <p:spPr/>
        <p:txBody>
          <a:bodyPr/>
          <a:lstStyle/>
          <a:p>
            <a:fld id="{ED083514-4C82-4838-B227-CA1466C1CA3F}" type="datetime1">
              <a:rPr lang="fi-FI" smtClean="0"/>
              <a:t>9.5.2022</a:t>
            </a:fld>
            <a:endParaRPr lang="fi-FI"/>
          </a:p>
        </p:txBody>
      </p:sp>
      <p:sp>
        <p:nvSpPr>
          <p:cNvPr id="4" name="Dian numeron paikkamerkki 3">
            <a:extLst>
              <a:ext uri="{FF2B5EF4-FFF2-40B4-BE49-F238E27FC236}">
                <a16:creationId xmlns:a16="http://schemas.microsoft.com/office/drawing/2014/main" id="{0B852DEF-3ADE-4394-88AE-FC8266B8CFCB}"/>
              </a:ext>
            </a:extLst>
          </p:cNvPr>
          <p:cNvSpPr>
            <a:spLocks noGrp="1"/>
          </p:cNvSpPr>
          <p:nvPr>
            <p:ph type="sldNum" sz="quarter" idx="12"/>
          </p:nvPr>
        </p:nvSpPr>
        <p:spPr/>
        <p:txBody>
          <a:bodyPr/>
          <a:lstStyle/>
          <a:p>
            <a:fld id="{6E502DC4-1E23-4748-9503-FBC9DBDF8474}" type="slidenum">
              <a:rPr lang="fi-FI" smtClean="0"/>
              <a:t>13</a:t>
            </a:fld>
            <a:endParaRPr lang="fi-FI"/>
          </a:p>
        </p:txBody>
      </p:sp>
      <p:sp>
        <p:nvSpPr>
          <p:cNvPr id="5" name="Otsikko 4">
            <a:extLst>
              <a:ext uri="{FF2B5EF4-FFF2-40B4-BE49-F238E27FC236}">
                <a16:creationId xmlns:a16="http://schemas.microsoft.com/office/drawing/2014/main" id="{A5454363-ABB6-4E45-B21D-A29F88375B82}"/>
              </a:ext>
            </a:extLst>
          </p:cNvPr>
          <p:cNvSpPr>
            <a:spLocks noGrp="1"/>
          </p:cNvSpPr>
          <p:nvPr>
            <p:ph type="title"/>
          </p:nvPr>
        </p:nvSpPr>
        <p:spPr/>
        <p:txBody>
          <a:bodyPr/>
          <a:lstStyle/>
          <a:p>
            <a:r>
              <a:rPr lang="fi-FI" dirty="0">
                <a:latin typeface="+mn-lt"/>
              </a:rPr>
              <a:t>Ruoka</a:t>
            </a:r>
          </a:p>
        </p:txBody>
      </p:sp>
      <p:sp>
        <p:nvSpPr>
          <p:cNvPr id="7" name="Tekstiruutu 6">
            <a:extLst>
              <a:ext uri="{FF2B5EF4-FFF2-40B4-BE49-F238E27FC236}">
                <a16:creationId xmlns:a16="http://schemas.microsoft.com/office/drawing/2014/main" id="{140BA68B-4456-4344-A13B-9AA3F56E8BD4}"/>
              </a:ext>
            </a:extLst>
          </p:cNvPr>
          <p:cNvSpPr txBox="1"/>
          <p:nvPr/>
        </p:nvSpPr>
        <p:spPr>
          <a:xfrm>
            <a:off x="7392144" y="1513731"/>
            <a:ext cx="4360984" cy="418576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i-FI" sz="1400" dirty="0">
                <a:latin typeface="Franklin Gothic Demi" panose="020B0703020102020204" pitchFamily="34" charset="0"/>
              </a:rPr>
              <a:t>Yhden aikuisen kolmen päivän esimerkkikotivara: </a:t>
            </a:r>
          </a:p>
          <a:p>
            <a:endParaRPr lang="fi-FI" sz="1400" dirty="0"/>
          </a:p>
          <a:p>
            <a:pPr marL="285750" indent="-285750">
              <a:buFont typeface="Arial" panose="020B0604020202020204" pitchFamily="34" charset="0"/>
              <a:buChar char="•"/>
            </a:pPr>
            <a:r>
              <a:rPr lang="fi-FI" sz="1400" dirty="0"/>
              <a:t>vettä, juomia 6 l </a:t>
            </a:r>
          </a:p>
          <a:p>
            <a:pPr marL="285750" indent="-285750">
              <a:buFont typeface="Arial" panose="020B0604020202020204" pitchFamily="34" charset="0"/>
              <a:buChar char="•"/>
            </a:pPr>
            <a:r>
              <a:rPr lang="fi-FI" sz="1400" dirty="0"/>
              <a:t>vihanneksia ja juureksia 600 g</a:t>
            </a:r>
          </a:p>
          <a:p>
            <a:pPr marL="285750" indent="-285750">
              <a:buFont typeface="Arial" panose="020B0604020202020204" pitchFamily="34" charset="0"/>
              <a:buChar char="•"/>
            </a:pPr>
            <a:r>
              <a:rPr lang="fi-FI" sz="1400" dirty="0"/>
              <a:t>hedelmiä ja marjoja 400 g </a:t>
            </a:r>
          </a:p>
          <a:p>
            <a:pPr marL="285750" indent="-285750">
              <a:buFont typeface="Arial" panose="020B0604020202020204" pitchFamily="34" charset="0"/>
              <a:buChar char="•"/>
            </a:pPr>
            <a:r>
              <a:rPr lang="fi-FI" sz="1400" dirty="0"/>
              <a:t>perunaa 200 g </a:t>
            </a:r>
          </a:p>
          <a:p>
            <a:pPr marL="285750" indent="-285750">
              <a:buFont typeface="Arial" panose="020B0604020202020204" pitchFamily="34" charset="0"/>
              <a:buChar char="•"/>
            </a:pPr>
            <a:r>
              <a:rPr lang="fi-FI" sz="1400" dirty="0"/>
              <a:t>pastaa tai viljalisäkettä 200 g </a:t>
            </a:r>
          </a:p>
          <a:p>
            <a:pPr marL="285750" indent="-285750">
              <a:buFont typeface="Arial" panose="020B0604020202020204" pitchFamily="34" charset="0"/>
              <a:buChar char="•"/>
            </a:pPr>
            <a:r>
              <a:rPr lang="fi-FI" sz="1400" dirty="0"/>
              <a:t>leipää ja viljatuotteita 550 g</a:t>
            </a:r>
          </a:p>
          <a:p>
            <a:pPr marL="285750" indent="-285750">
              <a:buFont typeface="Arial" panose="020B0604020202020204" pitchFamily="34" charset="0"/>
              <a:buChar char="•"/>
            </a:pPr>
            <a:r>
              <a:rPr lang="fi-FI" sz="1400" dirty="0"/>
              <a:t>maitoa, piimää, jogurttia ja viiliä tai vastaavia kasvivalmisteita 1 l </a:t>
            </a:r>
          </a:p>
          <a:p>
            <a:pPr marL="285750" indent="-285750">
              <a:buFont typeface="Arial" panose="020B0604020202020204" pitchFamily="34" charset="0"/>
              <a:buChar char="•"/>
            </a:pPr>
            <a:r>
              <a:rPr lang="fi-FI" sz="1400" dirty="0"/>
              <a:t>juustoa 60 g </a:t>
            </a:r>
          </a:p>
          <a:p>
            <a:pPr marL="285750" indent="-285750">
              <a:buFont typeface="Arial" panose="020B0604020202020204" pitchFamily="34" charset="0"/>
              <a:buChar char="•"/>
            </a:pPr>
            <a:r>
              <a:rPr lang="fi-FI" sz="1400" dirty="0"/>
              <a:t>kalaa, munaa, lihaa, kasviproteiinia 400 g </a:t>
            </a:r>
          </a:p>
          <a:p>
            <a:pPr marL="285750" indent="-285750">
              <a:buFont typeface="Arial" panose="020B0604020202020204" pitchFamily="34" charset="0"/>
              <a:buChar char="•"/>
            </a:pPr>
            <a:r>
              <a:rPr lang="fi-FI" sz="1400" dirty="0"/>
              <a:t>öljyä/rasvoja 150 g</a:t>
            </a:r>
          </a:p>
          <a:p>
            <a:pPr marL="285750" indent="-285750">
              <a:buFont typeface="Arial" panose="020B0604020202020204" pitchFamily="34" charset="0"/>
              <a:buChar char="•"/>
            </a:pPr>
            <a:r>
              <a:rPr lang="fi-FI" sz="1400" dirty="0"/>
              <a:t>kuivattuja hedelmiä 100 g</a:t>
            </a:r>
          </a:p>
          <a:p>
            <a:pPr marL="285750" indent="-285750">
              <a:buFont typeface="Arial" panose="020B0604020202020204" pitchFamily="34" charset="0"/>
              <a:buChar char="•"/>
            </a:pPr>
            <a:r>
              <a:rPr lang="fi-FI" sz="1400" dirty="0"/>
              <a:t>pähkinöitä/siemeniä 90 g</a:t>
            </a:r>
          </a:p>
          <a:p>
            <a:pPr marL="285750" indent="-285750">
              <a:buFont typeface="Arial" panose="020B0604020202020204" pitchFamily="34" charset="0"/>
              <a:buChar char="•"/>
            </a:pPr>
            <a:r>
              <a:rPr lang="fi-FI" sz="1400" dirty="0"/>
              <a:t>makeisia/suklaata 100 g </a:t>
            </a:r>
          </a:p>
          <a:p>
            <a:pPr marL="285750" indent="-285750">
              <a:buFont typeface="Arial" panose="020B0604020202020204" pitchFamily="34" charset="0"/>
              <a:buChar char="•"/>
            </a:pPr>
            <a:r>
              <a:rPr lang="fi-FI" sz="1400" dirty="0"/>
              <a:t>sokeria, hunajaa 100 g</a:t>
            </a:r>
          </a:p>
          <a:p>
            <a:r>
              <a:rPr lang="fi-FI" sz="1400" dirty="0"/>
              <a:t>Yhtensä noin 2 300 kcal/vuorokausi</a:t>
            </a:r>
            <a:br>
              <a:rPr lang="fi-FI" sz="1400" dirty="0"/>
            </a:br>
            <a:r>
              <a:rPr lang="fi-FI" sz="1400" dirty="0"/>
              <a:t>		</a:t>
            </a:r>
            <a:r>
              <a:rPr lang="fi-FI" sz="1100" dirty="0"/>
              <a:t>Lähde: 72tuntia.fi</a:t>
            </a:r>
            <a:endParaRPr lang="fi-FI" sz="1400" dirty="0"/>
          </a:p>
        </p:txBody>
      </p:sp>
    </p:spTree>
    <p:extLst>
      <p:ext uri="{BB962C8B-B14F-4D97-AF65-F5344CB8AC3E}">
        <p14:creationId xmlns:p14="http://schemas.microsoft.com/office/powerpoint/2010/main" val="1295942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a:extLst>
              <a:ext uri="{FF2B5EF4-FFF2-40B4-BE49-F238E27FC236}">
                <a16:creationId xmlns:a16="http://schemas.microsoft.com/office/drawing/2014/main" id="{1C620D0C-E2FD-438A-A698-7533D236C140}"/>
              </a:ext>
            </a:extLst>
          </p:cNvPr>
          <p:cNvSpPr>
            <a:spLocks noGrp="1"/>
          </p:cNvSpPr>
          <p:nvPr>
            <p:ph idx="1"/>
          </p:nvPr>
        </p:nvSpPr>
        <p:spPr>
          <a:xfrm>
            <a:off x="838200" y="1548274"/>
            <a:ext cx="10515600" cy="4328998"/>
          </a:xfrm>
        </p:spPr>
        <p:txBody>
          <a:bodyPr>
            <a:normAutofit/>
          </a:bodyPr>
          <a:lstStyle/>
          <a:p>
            <a:r>
              <a:rPr lang="fi-FI" dirty="0">
                <a:latin typeface="+mn-lt"/>
              </a:rPr>
              <a:t>Kotona olisi hyvä olla lisäksi seuraavia:</a:t>
            </a:r>
          </a:p>
          <a:p>
            <a:pPr lvl="1"/>
            <a:r>
              <a:rPr lang="fi-FI" dirty="0">
                <a:latin typeface="+mn-lt"/>
              </a:rPr>
              <a:t>Paristoilla toimiva radio, taskulamppu ja paristoja</a:t>
            </a:r>
          </a:p>
          <a:p>
            <a:pPr lvl="1"/>
            <a:r>
              <a:rPr lang="fi-FI" dirty="0">
                <a:latin typeface="+mn-lt"/>
              </a:rPr>
              <a:t>Varavirtalähde esimerkiksi puhelimen lataamista varten</a:t>
            </a:r>
          </a:p>
          <a:p>
            <a:pPr lvl="1"/>
            <a:r>
              <a:rPr lang="fi-FI" dirty="0">
                <a:latin typeface="+mn-lt"/>
              </a:rPr>
              <a:t>Retkikeitin/grilli, tulitikut ja polttoaineet</a:t>
            </a:r>
          </a:p>
          <a:p>
            <a:pPr lvl="1"/>
            <a:r>
              <a:rPr lang="fi-FI" dirty="0">
                <a:latin typeface="+mn-lt"/>
              </a:rPr>
              <a:t>Käteistä rahaa</a:t>
            </a:r>
          </a:p>
          <a:p>
            <a:pPr lvl="1"/>
            <a:r>
              <a:rPr lang="fi-FI" dirty="0">
                <a:latin typeface="+mn-lt"/>
              </a:rPr>
              <a:t>Välttämättömät lääkkeet</a:t>
            </a:r>
          </a:p>
          <a:p>
            <a:pPr lvl="1"/>
            <a:r>
              <a:rPr lang="fi-FI" dirty="0">
                <a:latin typeface="+mn-lt"/>
              </a:rPr>
              <a:t>Joditabletteja</a:t>
            </a:r>
          </a:p>
          <a:p>
            <a:pPr lvl="1"/>
            <a:r>
              <a:rPr lang="fi-FI" dirty="0">
                <a:latin typeface="+mn-lt"/>
              </a:rPr>
              <a:t>Hygieniatarvikkeet</a:t>
            </a:r>
          </a:p>
          <a:p>
            <a:pPr lvl="1"/>
            <a:r>
              <a:rPr lang="fi-FI" dirty="0">
                <a:latin typeface="+mn-lt"/>
              </a:rPr>
              <a:t>Ensiaputarvikkeet</a:t>
            </a:r>
          </a:p>
          <a:p>
            <a:pPr lvl="1"/>
            <a:r>
              <a:rPr lang="fi-FI" dirty="0">
                <a:latin typeface="+mn-lt"/>
              </a:rPr>
              <a:t>Käsisammutin/sammutuspeite</a:t>
            </a:r>
          </a:p>
          <a:p>
            <a:pPr lvl="1"/>
            <a:r>
              <a:rPr lang="fi-FI" dirty="0">
                <a:latin typeface="+mn-lt"/>
              </a:rPr>
              <a:t>Autossa tulisi olla aina vähintään ¼ tankillista polttoainetta tai akkukapasiteettia.</a:t>
            </a:r>
          </a:p>
        </p:txBody>
      </p:sp>
      <p:sp>
        <p:nvSpPr>
          <p:cNvPr id="3" name="Päivämäärän paikkamerkki 2">
            <a:extLst>
              <a:ext uri="{FF2B5EF4-FFF2-40B4-BE49-F238E27FC236}">
                <a16:creationId xmlns:a16="http://schemas.microsoft.com/office/drawing/2014/main" id="{DA200907-8377-4C97-955A-C8D86204D6BA}"/>
              </a:ext>
            </a:extLst>
          </p:cNvPr>
          <p:cNvSpPr>
            <a:spLocks noGrp="1"/>
          </p:cNvSpPr>
          <p:nvPr>
            <p:ph type="dt" sz="half" idx="10"/>
          </p:nvPr>
        </p:nvSpPr>
        <p:spPr/>
        <p:txBody>
          <a:bodyPr/>
          <a:lstStyle/>
          <a:p>
            <a:fld id="{ED083514-4C82-4838-B227-CA1466C1CA3F}" type="datetime1">
              <a:rPr lang="fi-FI" smtClean="0"/>
              <a:t>9.5.2022</a:t>
            </a:fld>
            <a:endParaRPr lang="fi-FI"/>
          </a:p>
        </p:txBody>
      </p:sp>
      <p:sp>
        <p:nvSpPr>
          <p:cNvPr id="4" name="Dian numeron paikkamerkki 3">
            <a:extLst>
              <a:ext uri="{FF2B5EF4-FFF2-40B4-BE49-F238E27FC236}">
                <a16:creationId xmlns:a16="http://schemas.microsoft.com/office/drawing/2014/main" id="{0B852DEF-3ADE-4394-88AE-FC8266B8CFCB}"/>
              </a:ext>
            </a:extLst>
          </p:cNvPr>
          <p:cNvSpPr>
            <a:spLocks noGrp="1"/>
          </p:cNvSpPr>
          <p:nvPr>
            <p:ph type="sldNum" sz="quarter" idx="12"/>
          </p:nvPr>
        </p:nvSpPr>
        <p:spPr/>
        <p:txBody>
          <a:bodyPr/>
          <a:lstStyle/>
          <a:p>
            <a:fld id="{6E502DC4-1E23-4748-9503-FBC9DBDF8474}" type="slidenum">
              <a:rPr lang="fi-FI" smtClean="0"/>
              <a:t>14</a:t>
            </a:fld>
            <a:endParaRPr lang="fi-FI"/>
          </a:p>
        </p:txBody>
      </p:sp>
      <p:sp>
        <p:nvSpPr>
          <p:cNvPr id="5" name="Otsikko 4">
            <a:extLst>
              <a:ext uri="{FF2B5EF4-FFF2-40B4-BE49-F238E27FC236}">
                <a16:creationId xmlns:a16="http://schemas.microsoft.com/office/drawing/2014/main" id="{A5454363-ABB6-4E45-B21D-A29F88375B82}"/>
              </a:ext>
            </a:extLst>
          </p:cNvPr>
          <p:cNvSpPr>
            <a:spLocks noGrp="1"/>
          </p:cNvSpPr>
          <p:nvPr>
            <p:ph type="title"/>
          </p:nvPr>
        </p:nvSpPr>
        <p:spPr/>
        <p:txBody>
          <a:bodyPr/>
          <a:lstStyle/>
          <a:p>
            <a:r>
              <a:rPr lang="fi-FI" dirty="0">
                <a:latin typeface="+mn-lt"/>
              </a:rPr>
              <a:t>Muut tarvikkeet</a:t>
            </a:r>
          </a:p>
        </p:txBody>
      </p:sp>
    </p:spTree>
    <p:extLst>
      <p:ext uri="{BB962C8B-B14F-4D97-AF65-F5344CB8AC3E}">
        <p14:creationId xmlns:p14="http://schemas.microsoft.com/office/powerpoint/2010/main" val="2619854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a:extLst>
              <a:ext uri="{FF2B5EF4-FFF2-40B4-BE49-F238E27FC236}">
                <a16:creationId xmlns:a16="http://schemas.microsoft.com/office/drawing/2014/main" id="{1C620D0C-E2FD-438A-A698-7533D236C140}"/>
              </a:ext>
            </a:extLst>
          </p:cNvPr>
          <p:cNvSpPr>
            <a:spLocks noGrp="1"/>
          </p:cNvSpPr>
          <p:nvPr>
            <p:ph idx="1"/>
          </p:nvPr>
        </p:nvSpPr>
        <p:spPr>
          <a:xfrm>
            <a:off x="838200" y="1581150"/>
            <a:ext cx="10802416" cy="4728170"/>
          </a:xfrm>
        </p:spPr>
        <p:txBody>
          <a:bodyPr>
            <a:normAutofit fontScale="92500"/>
          </a:bodyPr>
          <a:lstStyle/>
          <a:p>
            <a:pPr marL="0" indent="0">
              <a:buNone/>
            </a:pPr>
            <a:r>
              <a:rPr lang="fi-FI" sz="2400" dirty="0">
                <a:latin typeface="+mn-lt"/>
              </a:rPr>
              <a:t>Hanki kotiisi riittävä määrä palovaroittimia ja pidä ne toimintakunnossa.</a:t>
            </a:r>
          </a:p>
          <a:p>
            <a:pPr marL="571500" indent="-342900"/>
            <a:r>
              <a:rPr lang="fi-FI" sz="2400" dirty="0">
                <a:latin typeface="+mn-lt"/>
              </a:rPr>
              <a:t>SPEK suosittelee</a:t>
            </a:r>
          </a:p>
          <a:p>
            <a:pPr marL="1028700" lvl="1" indent="-342900"/>
            <a:r>
              <a:rPr lang="fi-FI" sz="2400" dirty="0">
                <a:latin typeface="+mn-lt"/>
              </a:rPr>
              <a:t>palovaroittimet sijoitetaan kaikkiin makuuhuoneisiin ja eteiseen. </a:t>
            </a:r>
          </a:p>
          <a:p>
            <a:pPr marL="1028700" lvl="1" indent="-342900"/>
            <a:r>
              <a:rPr lang="fi-FI" sz="2400" dirty="0">
                <a:latin typeface="+mn-lt"/>
              </a:rPr>
              <a:t>Jokaisessa kerroksessa on kuitenkin oltava vähintään yksi toimiva palovaroitin jokaista alkavaa 60 neliömetriä kohti. </a:t>
            </a:r>
          </a:p>
          <a:p>
            <a:pPr marL="1028700" lvl="1" indent="-342900"/>
            <a:r>
              <a:rPr lang="fi-FI" sz="2400" dirty="0">
                <a:latin typeface="+mn-lt"/>
              </a:rPr>
              <a:t>Huolehdi, että palovaroittimissa on toimivat paristot. </a:t>
            </a:r>
          </a:p>
          <a:p>
            <a:pPr marL="1028700" lvl="1" indent="-342900"/>
            <a:r>
              <a:rPr lang="fi-FI" sz="2400" dirty="0">
                <a:latin typeface="+mn-lt"/>
              </a:rPr>
              <a:t>Testaa palovaroitinten toiminta kuukausittain painamalla testinappia.</a:t>
            </a:r>
          </a:p>
          <a:p>
            <a:pPr marL="1028700" lvl="1" indent="-342900"/>
            <a:endParaRPr lang="fi-FI" sz="2400" dirty="0">
              <a:latin typeface="+mn-lt"/>
            </a:endParaRPr>
          </a:p>
          <a:p>
            <a:pPr marL="0" indent="0">
              <a:buNone/>
            </a:pPr>
            <a:r>
              <a:rPr lang="fi-FI" sz="2400" dirty="0">
                <a:latin typeface="+mn-lt"/>
              </a:rPr>
              <a:t>Pidä alkusammutusvälineet helposti saatavilla ja opettele käyttämään niitä.</a:t>
            </a:r>
          </a:p>
          <a:p>
            <a:pPr marL="571500" indent="-342900"/>
            <a:r>
              <a:rPr lang="fi-FI" sz="2400" dirty="0">
                <a:latin typeface="+mn-lt"/>
              </a:rPr>
              <a:t>Hanki kotiin riittävä määrä sammutuspeitteitä ja käsisammuttimia. </a:t>
            </a:r>
          </a:p>
          <a:p>
            <a:pPr marL="571500" indent="-342900"/>
            <a:r>
              <a:rPr lang="fi-FI" sz="2400" dirty="0">
                <a:latin typeface="+mn-lt"/>
              </a:rPr>
              <a:t>Sijoita ne niin, että ne ovat helposti saatavilla ja opettele myös käyttämään niitä. </a:t>
            </a:r>
          </a:p>
          <a:p>
            <a:pPr marL="571500" indent="-342900"/>
            <a:r>
              <a:rPr lang="fi-FI" sz="2400" dirty="0">
                <a:latin typeface="+mn-lt"/>
              </a:rPr>
              <a:t>Sammuta palon alku, jos voit, mutta älä vaaranna omaa turvallisuuttasi.</a:t>
            </a:r>
          </a:p>
          <a:p>
            <a:pPr marL="1028700" lvl="1" indent="-342900"/>
            <a:endParaRPr lang="fi-FI" sz="2400" dirty="0">
              <a:latin typeface="+mn-lt"/>
            </a:endParaRPr>
          </a:p>
          <a:p>
            <a:pPr marL="342900" indent="-342900">
              <a:buFont typeface="Arial" panose="020B0604020202020204" pitchFamily="34" charset="0"/>
              <a:buChar char="•"/>
            </a:pPr>
            <a:endParaRPr lang="fi-FI" dirty="0">
              <a:latin typeface="+mn-lt"/>
            </a:endParaRPr>
          </a:p>
        </p:txBody>
      </p:sp>
      <p:sp>
        <p:nvSpPr>
          <p:cNvPr id="3" name="Päivämäärän paikkamerkki 2">
            <a:extLst>
              <a:ext uri="{FF2B5EF4-FFF2-40B4-BE49-F238E27FC236}">
                <a16:creationId xmlns:a16="http://schemas.microsoft.com/office/drawing/2014/main" id="{DA200907-8377-4C97-955A-C8D86204D6BA}"/>
              </a:ext>
            </a:extLst>
          </p:cNvPr>
          <p:cNvSpPr>
            <a:spLocks noGrp="1"/>
          </p:cNvSpPr>
          <p:nvPr>
            <p:ph type="dt" sz="half" idx="10"/>
          </p:nvPr>
        </p:nvSpPr>
        <p:spPr/>
        <p:txBody>
          <a:bodyPr/>
          <a:lstStyle/>
          <a:p>
            <a:fld id="{ED083514-4C82-4838-B227-CA1466C1CA3F}" type="datetime1">
              <a:rPr lang="fi-FI" smtClean="0"/>
              <a:t>9.5.2022</a:t>
            </a:fld>
            <a:endParaRPr lang="fi-FI"/>
          </a:p>
        </p:txBody>
      </p:sp>
      <p:sp>
        <p:nvSpPr>
          <p:cNvPr id="4" name="Dian numeron paikkamerkki 3">
            <a:extLst>
              <a:ext uri="{FF2B5EF4-FFF2-40B4-BE49-F238E27FC236}">
                <a16:creationId xmlns:a16="http://schemas.microsoft.com/office/drawing/2014/main" id="{0B852DEF-3ADE-4394-88AE-FC8266B8CFCB}"/>
              </a:ext>
            </a:extLst>
          </p:cNvPr>
          <p:cNvSpPr>
            <a:spLocks noGrp="1"/>
          </p:cNvSpPr>
          <p:nvPr>
            <p:ph type="sldNum" sz="quarter" idx="12"/>
          </p:nvPr>
        </p:nvSpPr>
        <p:spPr/>
        <p:txBody>
          <a:bodyPr/>
          <a:lstStyle/>
          <a:p>
            <a:fld id="{6E502DC4-1E23-4748-9503-FBC9DBDF8474}" type="slidenum">
              <a:rPr lang="fi-FI" smtClean="0"/>
              <a:t>15</a:t>
            </a:fld>
            <a:endParaRPr lang="fi-FI"/>
          </a:p>
        </p:txBody>
      </p:sp>
      <p:sp>
        <p:nvSpPr>
          <p:cNvPr id="5" name="Otsikko 4">
            <a:extLst>
              <a:ext uri="{FF2B5EF4-FFF2-40B4-BE49-F238E27FC236}">
                <a16:creationId xmlns:a16="http://schemas.microsoft.com/office/drawing/2014/main" id="{A5454363-ABB6-4E45-B21D-A29F88375B82}"/>
              </a:ext>
            </a:extLst>
          </p:cNvPr>
          <p:cNvSpPr>
            <a:spLocks noGrp="1"/>
          </p:cNvSpPr>
          <p:nvPr>
            <p:ph type="title"/>
          </p:nvPr>
        </p:nvSpPr>
        <p:spPr/>
        <p:txBody>
          <a:bodyPr>
            <a:noAutofit/>
          </a:bodyPr>
          <a:lstStyle/>
          <a:p>
            <a:r>
              <a:rPr lang="fi-FI" sz="4000" dirty="0">
                <a:latin typeface="+mn-lt"/>
              </a:rPr>
              <a:t>Kodin paloturvallisuus</a:t>
            </a:r>
          </a:p>
        </p:txBody>
      </p:sp>
    </p:spTree>
    <p:extLst>
      <p:ext uri="{BB962C8B-B14F-4D97-AF65-F5344CB8AC3E}">
        <p14:creationId xmlns:p14="http://schemas.microsoft.com/office/powerpoint/2010/main" val="3295225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16F9F142-C975-416E-B89F-32DF1B8D2A54}"/>
              </a:ext>
            </a:extLst>
          </p:cNvPr>
          <p:cNvSpPr>
            <a:spLocks noGrp="1"/>
          </p:cNvSpPr>
          <p:nvPr>
            <p:ph idx="1"/>
          </p:nvPr>
        </p:nvSpPr>
        <p:spPr/>
        <p:txBody>
          <a:bodyPr/>
          <a:lstStyle/>
          <a:p>
            <a:pPr marL="0" indent="0">
              <a:buNone/>
            </a:pPr>
            <a:r>
              <a:rPr lang="fi-FI" dirty="0">
                <a:latin typeface="+mn-lt"/>
              </a:rPr>
              <a:t>Tunne tie turvaan – suunnittele poistumistiet ja harjoittele niissä kulkemista.</a:t>
            </a:r>
          </a:p>
          <a:p>
            <a:pPr marL="571500" indent="-342900"/>
            <a:r>
              <a:rPr lang="fi-FI" dirty="0">
                <a:latin typeface="+mn-lt"/>
              </a:rPr>
              <a:t>Kaikkien asukkaiden on tunnettava kodin ensisijaiset ja vaihtoehtoiset poistumisreitit tulipalotilanteen varalta. </a:t>
            </a:r>
          </a:p>
          <a:p>
            <a:pPr marL="571500" indent="-342900"/>
            <a:r>
              <a:rPr lang="fi-FI" dirty="0">
                <a:latin typeface="+mn-lt"/>
              </a:rPr>
              <a:t>Poistumisteiden on oltava myös esteettömät, sillä aikaa pelastautumiseen on vain muutama minuutti.</a:t>
            </a:r>
          </a:p>
          <a:p>
            <a:pPr marL="571500" indent="-342900"/>
            <a:r>
              <a:rPr lang="fi-FI" dirty="0">
                <a:latin typeface="+mn-lt"/>
              </a:rPr>
              <a:t>Yhteisen kokoontumispaikan sopiminen helpottaa varmistumista siitä, että kaikki ovat päässeet turvaan.</a:t>
            </a:r>
          </a:p>
          <a:p>
            <a:endParaRPr lang="fi-FI" dirty="0">
              <a:latin typeface="+mn-lt"/>
            </a:endParaRPr>
          </a:p>
        </p:txBody>
      </p:sp>
      <p:sp>
        <p:nvSpPr>
          <p:cNvPr id="3" name="Päivämäärän paikkamerkki 2">
            <a:extLst>
              <a:ext uri="{FF2B5EF4-FFF2-40B4-BE49-F238E27FC236}">
                <a16:creationId xmlns:a16="http://schemas.microsoft.com/office/drawing/2014/main" id="{DA645449-C6C9-4047-82A6-E29693CCFF3A}"/>
              </a:ext>
            </a:extLst>
          </p:cNvPr>
          <p:cNvSpPr>
            <a:spLocks noGrp="1"/>
          </p:cNvSpPr>
          <p:nvPr>
            <p:ph type="dt" sz="half" idx="10"/>
          </p:nvPr>
        </p:nvSpPr>
        <p:spPr/>
        <p:txBody>
          <a:bodyPr/>
          <a:lstStyle/>
          <a:p>
            <a:fld id="{7D0ED2FC-7D1D-4B82-9C2F-6537B52E1483}" type="datetime1">
              <a:rPr lang="fi-FI" smtClean="0"/>
              <a:t>9.5.2022</a:t>
            </a:fld>
            <a:endParaRPr lang="fi-FI"/>
          </a:p>
        </p:txBody>
      </p:sp>
      <p:sp>
        <p:nvSpPr>
          <p:cNvPr id="4" name="Alatunnisteen paikkamerkki 3">
            <a:extLst>
              <a:ext uri="{FF2B5EF4-FFF2-40B4-BE49-F238E27FC236}">
                <a16:creationId xmlns:a16="http://schemas.microsoft.com/office/drawing/2014/main" id="{E6A56E6F-D4BB-4532-A37B-92C40C2E64B7}"/>
              </a:ext>
            </a:extLst>
          </p:cNvPr>
          <p:cNvSpPr>
            <a:spLocks noGrp="1"/>
          </p:cNvSpPr>
          <p:nvPr>
            <p:ph type="ftr" sz="quarter" idx="11"/>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49B84C14-037B-4D3F-BD39-291018C2F706}"/>
              </a:ext>
            </a:extLst>
          </p:cNvPr>
          <p:cNvSpPr>
            <a:spLocks noGrp="1"/>
          </p:cNvSpPr>
          <p:nvPr>
            <p:ph type="sldNum" sz="quarter" idx="12"/>
          </p:nvPr>
        </p:nvSpPr>
        <p:spPr/>
        <p:txBody>
          <a:bodyPr/>
          <a:lstStyle/>
          <a:p>
            <a:fld id="{8680CC61-DB77-4485-B460-D8E4038D4204}" type="slidenum">
              <a:rPr lang="fi-FI" smtClean="0"/>
              <a:t>16</a:t>
            </a:fld>
            <a:endParaRPr lang="fi-FI"/>
          </a:p>
        </p:txBody>
      </p:sp>
      <p:sp>
        <p:nvSpPr>
          <p:cNvPr id="7" name="Otsikko 4">
            <a:extLst>
              <a:ext uri="{FF2B5EF4-FFF2-40B4-BE49-F238E27FC236}">
                <a16:creationId xmlns:a16="http://schemas.microsoft.com/office/drawing/2014/main" id="{5B6B4133-D9ED-44F3-9E52-363B46B2DC56}"/>
              </a:ext>
            </a:extLst>
          </p:cNvPr>
          <p:cNvSpPr>
            <a:spLocks noGrp="1"/>
          </p:cNvSpPr>
          <p:nvPr>
            <p:ph type="title"/>
          </p:nvPr>
        </p:nvSpPr>
        <p:spPr>
          <a:xfrm>
            <a:off x="684000" y="144000"/>
            <a:ext cx="10260000" cy="1224000"/>
          </a:xfrm>
        </p:spPr>
        <p:txBody>
          <a:bodyPr>
            <a:noAutofit/>
          </a:bodyPr>
          <a:lstStyle/>
          <a:p>
            <a:r>
              <a:rPr lang="fi-FI" sz="4000" dirty="0">
                <a:latin typeface="+mn-lt"/>
              </a:rPr>
              <a:t>Kodin paloturvallisuus</a:t>
            </a:r>
          </a:p>
        </p:txBody>
      </p:sp>
    </p:spTree>
    <p:extLst>
      <p:ext uri="{BB962C8B-B14F-4D97-AF65-F5344CB8AC3E}">
        <p14:creationId xmlns:p14="http://schemas.microsoft.com/office/powerpoint/2010/main" val="3601344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a:extLst>
              <a:ext uri="{FF2B5EF4-FFF2-40B4-BE49-F238E27FC236}">
                <a16:creationId xmlns:a16="http://schemas.microsoft.com/office/drawing/2014/main" id="{1C620D0C-E2FD-438A-A698-7533D236C140}"/>
              </a:ext>
            </a:extLst>
          </p:cNvPr>
          <p:cNvSpPr>
            <a:spLocks noGrp="1"/>
          </p:cNvSpPr>
          <p:nvPr>
            <p:ph idx="1"/>
          </p:nvPr>
        </p:nvSpPr>
        <p:spPr>
          <a:xfrm>
            <a:off x="838200" y="1690688"/>
            <a:ext cx="10515600" cy="4402608"/>
          </a:xfrm>
        </p:spPr>
        <p:txBody>
          <a:bodyPr>
            <a:normAutofit fontScale="92500" lnSpcReduction="20000"/>
          </a:bodyPr>
          <a:lstStyle/>
          <a:p>
            <a:pPr marL="0" indent="0">
              <a:buNone/>
            </a:pPr>
            <a:r>
              <a:rPr lang="fi-FI" dirty="0">
                <a:latin typeface="+mn-lt"/>
              </a:rPr>
              <a:t>112 Suomi on Hätäkeskuslaitoksen tuottama mobiilisovellus. </a:t>
            </a:r>
          </a:p>
          <a:p>
            <a:r>
              <a:rPr lang="fi-FI" dirty="0">
                <a:latin typeface="+mn-lt"/>
              </a:rPr>
              <a:t>Apua oikeaan paikkaan hätä- ja ongelmatilanteissa.</a:t>
            </a:r>
          </a:p>
          <a:p>
            <a:pPr lvl="1"/>
            <a:r>
              <a:rPr lang="fi-FI" dirty="0">
                <a:latin typeface="+mn-lt"/>
              </a:rPr>
              <a:t>Soitettaessa sovelluksen kautta sijaintitietosi välittyy hätäkeskukseen automaattisesti. Se nopeuttaa hätäpuhelujen käsittelyä ja apua osataan lähettää paikalle lähimmästä mahdollisesta yksiköstä. Sijaintitieto välittyy myös silloin, kun soitat sovelluksen kautta Tienkäyttäjän linjalle tai Meripelastuskeskukseen. </a:t>
            </a:r>
          </a:p>
          <a:p>
            <a:r>
              <a:rPr lang="fi-FI" dirty="0">
                <a:latin typeface="+mn-lt"/>
              </a:rPr>
              <a:t>Apua eri tilanteisiin.</a:t>
            </a:r>
          </a:p>
          <a:p>
            <a:pPr lvl="1"/>
            <a:r>
              <a:rPr lang="fi-FI" dirty="0">
                <a:latin typeface="+mn-lt"/>
              </a:rPr>
              <a:t>Löydät sovelluksen Palvelut-välilehdeltä päivystysnumeroita kiireettömään avuntarpeeseen. Lisäksi voit tarkistaa sovelluksen avulla lähimmän sydäniskurin sijainnin. Toimintaohjeista voit ladata veneilijöille suunnatut toimintakortit sekä tutustua aivoverenkiertohäiriön oireisiin. Lisäksi pääset sovelluksen kautta koronavirustaudin oirearvioon. Löydät myös </a:t>
            </a:r>
            <a:r>
              <a:rPr lang="fi-FI" dirty="0" err="1">
                <a:latin typeface="+mn-lt"/>
              </a:rPr>
              <a:t>Traficomin</a:t>
            </a:r>
            <a:r>
              <a:rPr lang="fi-FI" dirty="0">
                <a:latin typeface="+mn-lt"/>
              </a:rPr>
              <a:t> Kyberturvallisuuskeskuksen tärkeimmät varoitukset ja tiedotteet sovelluksesta.</a:t>
            </a:r>
          </a:p>
          <a:p>
            <a:r>
              <a:rPr lang="fi-FI" dirty="0">
                <a:latin typeface="+mn-lt"/>
              </a:rPr>
              <a:t>Vältät vaaratilanteet.</a:t>
            </a:r>
          </a:p>
          <a:p>
            <a:pPr lvl="1"/>
            <a:r>
              <a:rPr lang="fi-FI" dirty="0">
                <a:latin typeface="+mn-lt"/>
              </a:rPr>
              <a:t>Sovellus tarjoaa ajantasaiset ja alueelliset vaaratiedotteet sijaintiin perustuen. Kaikki avoimet tiedotteet löytyvät Tiedotteet-välilehdeltä.</a:t>
            </a:r>
          </a:p>
          <a:p>
            <a:pPr marL="1485900" lvl="2" indent="-342900"/>
            <a:endParaRPr lang="fi-FI" dirty="0">
              <a:latin typeface="+mn-lt"/>
            </a:endParaRPr>
          </a:p>
        </p:txBody>
      </p:sp>
      <p:sp>
        <p:nvSpPr>
          <p:cNvPr id="3" name="Päivämäärän paikkamerkki 2">
            <a:extLst>
              <a:ext uri="{FF2B5EF4-FFF2-40B4-BE49-F238E27FC236}">
                <a16:creationId xmlns:a16="http://schemas.microsoft.com/office/drawing/2014/main" id="{DA200907-8377-4C97-955A-C8D86204D6BA}"/>
              </a:ext>
            </a:extLst>
          </p:cNvPr>
          <p:cNvSpPr>
            <a:spLocks noGrp="1"/>
          </p:cNvSpPr>
          <p:nvPr>
            <p:ph type="dt" sz="half" idx="10"/>
          </p:nvPr>
        </p:nvSpPr>
        <p:spPr/>
        <p:txBody>
          <a:bodyPr/>
          <a:lstStyle/>
          <a:p>
            <a:fld id="{ED083514-4C82-4838-B227-CA1466C1CA3F}" type="datetime1">
              <a:rPr lang="fi-FI" smtClean="0"/>
              <a:t>9.5.2022</a:t>
            </a:fld>
            <a:endParaRPr lang="fi-FI"/>
          </a:p>
        </p:txBody>
      </p:sp>
      <p:sp>
        <p:nvSpPr>
          <p:cNvPr id="4" name="Dian numeron paikkamerkki 3">
            <a:extLst>
              <a:ext uri="{FF2B5EF4-FFF2-40B4-BE49-F238E27FC236}">
                <a16:creationId xmlns:a16="http://schemas.microsoft.com/office/drawing/2014/main" id="{0B852DEF-3ADE-4394-88AE-FC8266B8CFCB}"/>
              </a:ext>
            </a:extLst>
          </p:cNvPr>
          <p:cNvSpPr>
            <a:spLocks noGrp="1"/>
          </p:cNvSpPr>
          <p:nvPr>
            <p:ph type="sldNum" sz="quarter" idx="12"/>
          </p:nvPr>
        </p:nvSpPr>
        <p:spPr/>
        <p:txBody>
          <a:bodyPr/>
          <a:lstStyle/>
          <a:p>
            <a:fld id="{6E502DC4-1E23-4748-9503-FBC9DBDF8474}" type="slidenum">
              <a:rPr lang="fi-FI" smtClean="0"/>
              <a:t>17</a:t>
            </a:fld>
            <a:endParaRPr lang="fi-FI"/>
          </a:p>
        </p:txBody>
      </p:sp>
      <p:sp>
        <p:nvSpPr>
          <p:cNvPr id="5" name="Otsikko 4">
            <a:extLst>
              <a:ext uri="{FF2B5EF4-FFF2-40B4-BE49-F238E27FC236}">
                <a16:creationId xmlns:a16="http://schemas.microsoft.com/office/drawing/2014/main" id="{A5454363-ABB6-4E45-B21D-A29F88375B82}"/>
              </a:ext>
            </a:extLst>
          </p:cNvPr>
          <p:cNvSpPr>
            <a:spLocks noGrp="1"/>
          </p:cNvSpPr>
          <p:nvPr>
            <p:ph type="title"/>
          </p:nvPr>
        </p:nvSpPr>
        <p:spPr/>
        <p:txBody>
          <a:bodyPr>
            <a:noAutofit/>
          </a:bodyPr>
          <a:lstStyle/>
          <a:p>
            <a:r>
              <a:rPr lang="fi-FI" sz="3600" dirty="0">
                <a:latin typeface="+mn-lt"/>
              </a:rPr>
              <a:t>Lataa 112 Suomi –sovellus älylaitteisiin</a:t>
            </a:r>
          </a:p>
        </p:txBody>
      </p:sp>
    </p:spTree>
    <p:extLst>
      <p:ext uri="{BB962C8B-B14F-4D97-AF65-F5344CB8AC3E}">
        <p14:creationId xmlns:p14="http://schemas.microsoft.com/office/powerpoint/2010/main" val="456219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3FCFE728-19DE-4855-B343-C8B792D2BA3F}"/>
              </a:ext>
            </a:extLst>
          </p:cNvPr>
          <p:cNvSpPr>
            <a:spLocks noGrp="1"/>
          </p:cNvSpPr>
          <p:nvPr>
            <p:ph idx="1"/>
          </p:nvPr>
        </p:nvSpPr>
        <p:spPr/>
        <p:txBody>
          <a:bodyPr/>
          <a:lstStyle/>
          <a:p>
            <a:pPr marL="457200" lvl="1" indent="0">
              <a:buNone/>
            </a:pPr>
            <a:r>
              <a:rPr lang="fi-FI" dirty="0">
                <a:latin typeface="+mn-lt"/>
              </a:rPr>
              <a:t>Ensiapu hätätilanteessa  </a:t>
            </a:r>
          </a:p>
          <a:p>
            <a:pPr lvl="2"/>
            <a:r>
              <a:rPr lang="fi-FI" dirty="0">
                <a:latin typeface="+mn-lt"/>
              </a:rPr>
              <a:t>Suomen Johanniittain apu ry:n tuottama sovellus, joka tarjoaa hyödyllisiä ensiapuohjeita onnettomuuksien, tapaturmien ja sairauskohtausten varalle.</a:t>
            </a:r>
          </a:p>
          <a:p>
            <a:endParaRPr lang="fi-FI" dirty="0">
              <a:latin typeface="+mn-lt"/>
            </a:endParaRPr>
          </a:p>
        </p:txBody>
      </p:sp>
      <p:sp>
        <p:nvSpPr>
          <p:cNvPr id="3" name="Päivämäärän paikkamerkki 2">
            <a:extLst>
              <a:ext uri="{FF2B5EF4-FFF2-40B4-BE49-F238E27FC236}">
                <a16:creationId xmlns:a16="http://schemas.microsoft.com/office/drawing/2014/main" id="{CB58CE18-FA5F-4D91-8230-F70A87D02419}"/>
              </a:ext>
            </a:extLst>
          </p:cNvPr>
          <p:cNvSpPr>
            <a:spLocks noGrp="1"/>
          </p:cNvSpPr>
          <p:nvPr>
            <p:ph type="dt" sz="half" idx="10"/>
          </p:nvPr>
        </p:nvSpPr>
        <p:spPr/>
        <p:txBody>
          <a:bodyPr/>
          <a:lstStyle/>
          <a:p>
            <a:fld id="{7D0ED2FC-7D1D-4B82-9C2F-6537B52E1483}" type="datetime1">
              <a:rPr lang="fi-FI" smtClean="0"/>
              <a:t>9.5.2022</a:t>
            </a:fld>
            <a:endParaRPr lang="fi-FI"/>
          </a:p>
        </p:txBody>
      </p:sp>
      <p:sp>
        <p:nvSpPr>
          <p:cNvPr id="4" name="Alatunnisteen paikkamerkki 3">
            <a:extLst>
              <a:ext uri="{FF2B5EF4-FFF2-40B4-BE49-F238E27FC236}">
                <a16:creationId xmlns:a16="http://schemas.microsoft.com/office/drawing/2014/main" id="{4CB2A2F9-69A9-4CF1-815E-29E0E5FE1672}"/>
              </a:ext>
            </a:extLst>
          </p:cNvPr>
          <p:cNvSpPr>
            <a:spLocks noGrp="1"/>
          </p:cNvSpPr>
          <p:nvPr>
            <p:ph type="ftr" sz="quarter" idx="11"/>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381F5D82-D93E-4525-B6B6-B5B1FE080D79}"/>
              </a:ext>
            </a:extLst>
          </p:cNvPr>
          <p:cNvSpPr>
            <a:spLocks noGrp="1"/>
          </p:cNvSpPr>
          <p:nvPr>
            <p:ph type="sldNum" sz="quarter" idx="12"/>
          </p:nvPr>
        </p:nvSpPr>
        <p:spPr/>
        <p:txBody>
          <a:bodyPr/>
          <a:lstStyle/>
          <a:p>
            <a:fld id="{8680CC61-DB77-4485-B460-D8E4038D4204}" type="slidenum">
              <a:rPr lang="fi-FI" smtClean="0"/>
              <a:t>18</a:t>
            </a:fld>
            <a:endParaRPr lang="fi-FI"/>
          </a:p>
        </p:txBody>
      </p:sp>
      <p:sp>
        <p:nvSpPr>
          <p:cNvPr id="6" name="Otsikko 5">
            <a:extLst>
              <a:ext uri="{FF2B5EF4-FFF2-40B4-BE49-F238E27FC236}">
                <a16:creationId xmlns:a16="http://schemas.microsoft.com/office/drawing/2014/main" id="{EE6C2996-8499-48AE-AD1B-209851FB8523}"/>
              </a:ext>
            </a:extLst>
          </p:cNvPr>
          <p:cNvSpPr>
            <a:spLocks noGrp="1"/>
          </p:cNvSpPr>
          <p:nvPr>
            <p:ph type="title"/>
          </p:nvPr>
        </p:nvSpPr>
        <p:spPr/>
        <p:txBody>
          <a:bodyPr/>
          <a:lstStyle/>
          <a:p>
            <a:r>
              <a:rPr lang="fi-FI" sz="4000" dirty="0">
                <a:latin typeface="+mn-lt"/>
              </a:rPr>
              <a:t>Ensiapu hätätilanteessa -sovellus</a:t>
            </a:r>
            <a:endParaRPr lang="fi-FI" dirty="0">
              <a:latin typeface="+mn-lt"/>
            </a:endParaRPr>
          </a:p>
        </p:txBody>
      </p:sp>
    </p:spTree>
    <p:extLst>
      <p:ext uri="{BB962C8B-B14F-4D97-AF65-F5344CB8AC3E}">
        <p14:creationId xmlns:p14="http://schemas.microsoft.com/office/powerpoint/2010/main" val="1201688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B12713AB-8E01-42B3-BC49-A749544221BE}"/>
              </a:ext>
            </a:extLst>
          </p:cNvPr>
          <p:cNvSpPr>
            <a:spLocks noGrp="1"/>
          </p:cNvSpPr>
          <p:nvPr>
            <p:ph idx="1"/>
          </p:nvPr>
        </p:nvSpPr>
        <p:spPr/>
        <p:txBody>
          <a:bodyPr/>
          <a:lstStyle/>
          <a:p>
            <a:r>
              <a:rPr lang="fi-FI" dirty="0">
                <a:latin typeface="+mn-lt"/>
              </a:rPr>
              <a:t>Kynttilät/taskulamppu ja tulentekovälineet</a:t>
            </a:r>
          </a:p>
          <a:p>
            <a:r>
              <a:rPr lang="fi-FI" dirty="0">
                <a:latin typeface="+mn-lt"/>
              </a:rPr>
              <a:t>Grilli/</a:t>
            </a:r>
            <a:r>
              <a:rPr lang="fi-FI" dirty="0" err="1">
                <a:latin typeface="+mn-lt"/>
              </a:rPr>
              <a:t>trangia</a:t>
            </a:r>
            <a:r>
              <a:rPr lang="fi-FI" dirty="0">
                <a:latin typeface="+mn-lt"/>
              </a:rPr>
              <a:t> ja polttoaineet</a:t>
            </a:r>
          </a:p>
          <a:p>
            <a:r>
              <a:rPr lang="fi-FI" dirty="0">
                <a:latin typeface="+mn-lt"/>
              </a:rPr>
              <a:t>Kanisteri puhtaalle vedelle/ vesivarasto</a:t>
            </a:r>
          </a:p>
          <a:p>
            <a:r>
              <a:rPr lang="fi-FI" dirty="0">
                <a:latin typeface="+mn-lt"/>
              </a:rPr>
              <a:t>Patteriradio/veivattava radio</a:t>
            </a:r>
          </a:p>
          <a:p>
            <a:r>
              <a:rPr lang="fi-FI" dirty="0">
                <a:latin typeface="+mn-lt"/>
              </a:rPr>
              <a:t>Varavirtalähde/ veivattava laturi</a:t>
            </a:r>
          </a:p>
          <a:p>
            <a:r>
              <a:rPr lang="fi-FI" dirty="0">
                <a:latin typeface="+mn-lt"/>
              </a:rPr>
              <a:t>Kotivara (huomioi myös kotieläinten kotivara)</a:t>
            </a:r>
          </a:p>
          <a:p>
            <a:r>
              <a:rPr lang="fi-FI" dirty="0">
                <a:latin typeface="+mn-lt"/>
              </a:rPr>
              <a:t>Käteistä rahaa</a:t>
            </a:r>
          </a:p>
          <a:p>
            <a:r>
              <a:rPr lang="fi-FI" dirty="0">
                <a:latin typeface="+mn-lt"/>
              </a:rPr>
              <a:t>Välttämättömät lääkkeet</a:t>
            </a:r>
          </a:p>
          <a:p>
            <a:r>
              <a:rPr lang="fi-FI" dirty="0">
                <a:latin typeface="+mn-lt"/>
              </a:rPr>
              <a:t>Ensiaputarvikkeet, 112 Suomi-sovellus ja ensiaputaidot</a:t>
            </a:r>
          </a:p>
          <a:p>
            <a:r>
              <a:rPr lang="fi-FI" dirty="0">
                <a:latin typeface="+mn-lt"/>
              </a:rPr>
              <a:t>Sammutusvälineet</a:t>
            </a:r>
          </a:p>
          <a:p>
            <a:r>
              <a:rPr lang="fi-FI" dirty="0">
                <a:latin typeface="+mn-lt"/>
              </a:rPr>
              <a:t>Tarvittavat työvälineet</a:t>
            </a:r>
          </a:p>
          <a:p>
            <a:endParaRPr lang="fi-FI" dirty="0">
              <a:latin typeface="+mn-lt"/>
            </a:endParaRPr>
          </a:p>
        </p:txBody>
      </p:sp>
      <p:sp>
        <p:nvSpPr>
          <p:cNvPr id="3" name="Päivämäärän paikkamerkki 2">
            <a:extLst>
              <a:ext uri="{FF2B5EF4-FFF2-40B4-BE49-F238E27FC236}">
                <a16:creationId xmlns:a16="http://schemas.microsoft.com/office/drawing/2014/main" id="{7A6C911E-3C14-4E40-89BC-6985B9B04309}"/>
              </a:ext>
            </a:extLst>
          </p:cNvPr>
          <p:cNvSpPr>
            <a:spLocks noGrp="1"/>
          </p:cNvSpPr>
          <p:nvPr>
            <p:ph type="dt" sz="half" idx="10"/>
          </p:nvPr>
        </p:nvSpPr>
        <p:spPr/>
        <p:txBody>
          <a:bodyPr/>
          <a:lstStyle/>
          <a:p>
            <a:fld id="{7D0ED2FC-7D1D-4B82-9C2F-6537B52E1483}" type="datetime1">
              <a:rPr lang="fi-FI" smtClean="0"/>
              <a:t>9.5.2022</a:t>
            </a:fld>
            <a:endParaRPr lang="fi-FI"/>
          </a:p>
        </p:txBody>
      </p:sp>
      <p:sp>
        <p:nvSpPr>
          <p:cNvPr id="4" name="Alatunnisteen paikkamerkki 3">
            <a:extLst>
              <a:ext uri="{FF2B5EF4-FFF2-40B4-BE49-F238E27FC236}">
                <a16:creationId xmlns:a16="http://schemas.microsoft.com/office/drawing/2014/main" id="{25936A7F-575A-422F-9421-03B967E46D4B}"/>
              </a:ext>
            </a:extLst>
          </p:cNvPr>
          <p:cNvSpPr>
            <a:spLocks noGrp="1"/>
          </p:cNvSpPr>
          <p:nvPr>
            <p:ph type="ftr" sz="quarter" idx="11"/>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2265D802-E1E1-4BFA-B283-AB9A532F1C29}"/>
              </a:ext>
            </a:extLst>
          </p:cNvPr>
          <p:cNvSpPr>
            <a:spLocks noGrp="1"/>
          </p:cNvSpPr>
          <p:nvPr>
            <p:ph type="sldNum" sz="quarter" idx="12"/>
          </p:nvPr>
        </p:nvSpPr>
        <p:spPr/>
        <p:txBody>
          <a:bodyPr/>
          <a:lstStyle/>
          <a:p>
            <a:fld id="{8680CC61-DB77-4485-B460-D8E4038D4204}" type="slidenum">
              <a:rPr lang="fi-FI" smtClean="0"/>
              <a:t>19</a:t>
            </a:fld>
            <a:endParaRPr lang="fi-FI"/>
          </a:p>
        </p:txBody>
      </p:sp>
      <p:sp>
        <p:nvSpPr>
          <p:cNvPr id="7" name="Otsikko 5">
            <a:extLst>
              <a:ext uri="{FF2B5EF4-FFF2-40B4-BE49-F238E27FC236}">
                <a16:creationId xmlns:a16="http://schemas.microsoft.com/office/drawing/2014/main" id="{A8457DB8-824B-4E18-A880-439A0CD7C7B4}"/>
              </a:ext>
            </a:extLst>
          </p:cNvPr>
          <p:cNvSpPr>
            <a:spLocks noGrp="1"/>
          </p:cNvSpPr>
          <p:nvPr>
            <p:ph type="title"/>
          </p:nvPr>
        </p:nvSpPr>
        <p:spPr>
          <a:xfrm>
            <a:off x="684213" y="144463"/>
            <a:ext cx="10260012" cy="1223962"/>
          </a:xfrm>
        </p:spPr>
        <p:txBody>
          <a:bodyPr/>
          <a:lstStyle/>
          <a:p>
            <a:r>
              <a:rPr lang="fi-FI" dirty="0">
                <a:latin typeface="+mn-lt"/>
              </a:rPr>
              <a:t>Muistilista varautumiseen</a:t>
            </a:r>
          </a:p>
        </p:txBody>
      </p:sp>
    </p:spTree>
    <p:extLst>
      <p:ext uri="{BB962C8B-B14F-4D97-AF65-F5344CB8AC3E}">
        <p14:creationId xmlns:p14="http://schemas.microsoft.com/office/powerpoint/2010/main" val="538019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C6DFD1ED-B9D4-41C8-BC49-5356C191417B}"/>
              </a:ext>
            </a:extLst>
          </p:cNvPr>
          <p:cNvSpPr>
            <a:spLocks noGrp="1"/>
          </p:cNvSpPr>
          <p:nvPr>
            <p:ph idx="1"/>
          </p:nvPr>
        </p:nvSpPr>
        <p:spPr/>
        <p:txBody>
          <a:bodyPr/>
          <a:lstStyle/>
          <a:p>
            <a:r>
              <a:rPr lang="fi-FI" dirty="0"/>
              <a:t>Tämän VAHTI dokumentin tarkoitus on toimia pohjana organisaation henkilöstölle pidettävälle varautumiskoulutukselle.</a:t>
            </a:r>
          </a:p>
          <a:p>
            <a:r>
              <a:rPr lang="fi-FI" dirty="0"/>
              <a:t>Dokumenttia on mahdollista muokata sisällöltään ja ulkoasultaan organisaation tarpeita vastaavaksi.</a:t>
            </a:r>
          </a:p>
          <a:p>
            <a:endParaRPr lang="fi-FI" dirty="0"/>
          </a:p>
        </p:txBody>
      </p:sp>
      <p:sp>
        <p:nvSpPr>
          <p:cNvPr id="3" name="Päivämäärän paikkamerkki 2">
            <a:extLst>
              <a:ext uri="{FF2B5EF4-FFF2-40B4-BE49-F238E27FC236}">
                <a16:creationId xmlns:a16="http://schemas.microsoft.com/office/drawing/2014/main" id="{4CEBB459-FA54-4C22-B021-32C5CAF28158}"/>
              </a:ext>
            </a:extLst>
          </p:cNvPr>
          <p:cNvSpPr>
            <a:spLocks noGrp="1"/>
          </p:cNvSpPr>
          <p:nvPr>
            <p:ph type="dt" sz="half" idx="10"/>
          </p:nvPr>
        </p:nvSpPr>
        <p:spPr/>
        <p:txBody>
          <a:bodyPr/>
          <a:lstStyle/>
          <a:p>
            <a:fld id="{7D0ED2FC-7D1D-4B82-9C2F-6537B52E1483}" type="datetime1">
              <a:rPr lang="fi-FI" smtClean="0"/>
              <a:t>9.5.2022</a:t>
            </a:fld>
            <a:endParaRPr lang="fi-FI"/>
          </a:p>
        </p:txBody>
      </p:sp>
      <p:sp>
        <p:nvSpPr>
          <p:cNvPr id="4" name="Alatunnisteen paikkamerkki 3">
            <a:extLst>
              <a:ext uri="{FF2B5EF4-FFF2-40B4-BE49-F238E27FC236}">
                <a16:creationId xmlns:a16="http://schemas.microsoft.com/office/drawing/2014/main" id="{636BFFFE-548A-4959-8C6B-AAF627240B62}"/>
              </a:ext>
            </a:extLst>
          </p:cNvPr>
          <p:cNvSpPr>
            <a:spLocks noGrp="1"/>
          </p:cNvSpPr>
          <p:nvPr>
            <p:ph type="ftr" sz="quarter" idx="11"/>
          </p:nvPr>
        </p:nvSpPr>
        <p:spPr/>
        <p:txBody>
          <a:bodyPr/>
          <a:lstStyle/>
          <a:p>
            <a:r>
              <a:rPr lang="fi-FI"/>
              <a:t>[Esittäjä, Esityksen nimi]</a:t>
            </a:r>
          </a:p>
        </p:txBody>
      </p:sp>
      <p:sp>
        <p:nvSpPr>
          <p:cNvPr id="5" name="Dian numeron paikkamerkki 4">
            <a:extLst>
              <a:ext uri="{FF2B5EF4-FFF2-40B4-BE49-F238E27FC236}">
                <a16:creationId xmlns:a16="http://schemas.microsoft.com/office/drawing/2014/main" id="{FD511066-644D-458B-B101-12BBC70EC719}"/>
              </a:ext>
            </a:extLst>
          </p:cNvPr>
          <p:cNvSpPr>
            <a:spLocks noGrp="1"/>
          </p:cNvSpPr>
          <p:nvPr>
            <p:ph type="sldNum" sz="quarter" idx="12"/>
          </p:nvPr>
        </p:nvSpPr>
        <p:spPr/>
        <p:txBody>
          <a:bodyPr/>
          <a:lstStyle/>
          <a:p>
            <a:fld id="{8680CC61-DB77-4485-B460-D8E4038D4204}" type="slidenum">
              <a:rPr lang="fi-FI" smtClean="0"/>
              <a:t>2</a:t>
            </a:fld>
            <a:endParaRPr lang="fi-FI"/>
          </a:p>
        </p:txBody>
      </p:sp>
      <p:sp>
        <p:nvSpPr>
          <p:cNvPr id="6" name="Otsikko 5">
            <a:extLst>
              <a:ext uri="{FF2B5EF4-FFF2-40B4-BE49-F238E27FC236}">
                <a16:creationId xmlns:a16="http://schemas.microsoft.com/office/drawing/2014/main" id="{A3FC86BC-264A-4058-975B-88296E3F5D0E}"/>
              </a:ext>
            </a:extLst>
          </p:cNvPr>
          <p:cNvSpPr>
            <a:spLocks noGrp="1"/>
          </p:cNvSpPr>
          <p:nvPr>
            <p:ph type="title"/>
          </p:nvPr>
        </p:nvSpPr>
        <p:spPr/>
        <p:txBody>
          <a:bodyPr/>
          <a:lstStyle/>
          <a:p>
            <a:r>
              <a:rPr lang="fi-FI" dirty="0"/>
              <a:t>Johdanto</a:t>
            </a:r>
          </a:p>
        </p:txBody>
      </p:sp>
    </p:spTree>
    <p:extLst>
      <p:ext uri="{BB962C8B-B14F-4D97-AF65-F5344CB8AC3E}">
        <p14:creationId xmlns:p14="http://schemas.microsoft.com/office/powerpoint/2010/main" val="3405290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4FF0D2D5-CF9F-4AF8-876D-78E8DC6328A1}"/>
              </a:ext>
            </a:extLst>
          </p:cNvPr>
          <p:cNvSpPr>
            <a:spLocks noGrp="1"/>
          </p:cNvSpPr>
          <p:nvPr>
            <p:ph type="dt" sz="half" idx="10"/>
          </p:nvPr>
        </p:nvSpPr>
        <p:spPr/>
        <p:txBody>
          <a:bodyPr/>
          <a:lstStyle/>
          <a:p>
            <a:fld id="{D20582DB-4EE0-48E5-B8B8-342F4BE96E16}" type="datetime1">
              <a:rPr lang="fi-FI" smtClean="0"/>
              <a:t>9.5.2022</a:t>
            </a:fld>
            <a:endParaRPr lang="fi-FI"/>
          </a:p>
        </p:txBody>
      </p:sp>
      <p:sp>
        <p:nvSpPr>
          <p:cNvPr id="3" name="Alatunnisteen paikkamerkki 2">
            <a:extLst>
              <a:ext uri="{FF2B5EF4-FFF2-40B4-BE49-F238E27FC236}">
                <a16:creationId xmlns:a16="http://schemas.microsoft.com/office/drawing/2014/main" id="{D8126C82-1D51-428A-B654-E507C15815C4}"/>
              </a:ext>
            </a:extLst>
          </p:cNvPr>
          <p:cNvSpPr>
            <a:spLocks noGrp="1"/>
          </p:cNvSpPr>
          <p:nvPr>
            <p:ph type="ftr" sz="quarter" idx="11"/>
          </p:nvPr>
        </p:nvSpPr>
        <p:spPr/>
        <p:txBody>
          <a:bodyPr/>
          <a:lstStyle/>
          <a:p>
            <a:r>
              <a:rPr lang="fi-FI"/>
              <a:t>[Esittäjä, Esityksen nimi]</a:t>
            </a:r>
          </a:p>
        </p:txBody>
      </p:sp>
      <p:sp>
        <p:nvSpPr>
          <p:cNvPr id="4" name="Dian numeron paikkamerkki 3">
            <a:extLst>
              <a:ext uri="{FF2B5EF4-FFF2-40B4-BE49-F238E27FC236}">
                <a16:creationId xmlns:a16="http://schemas.microsoft.com/office/drawing/2014/main" id="{C4FF479E-76A3-4B0D-BE42-42955C5E737E}"/>
              </a:ext>
            </a:extLst>
          </p:cNvPr>
          <p:cNvSpPr>
            <a:spLocks noGrp="1"/>
          </p:cNvSpPr>
          <p:nvPr>
            <p:ph type="sldNum" sz="quarter" idx="12"/>
          </p:nvPr>
        </p:nvSpPr>
        <p:spPr/>
        <p:txBody>
          <a:bodyPr/>
          <a:lstStyle/>
          <a:p>
            <a:fld id="{8680CC61-DB77-4485-B460-D8E4038D4204}" type="slidenum">
              <a:rPr lang="fi-FI" smtClean="0"/>
              <a:t>20</a:t>
            </a:fld>
            <a:endParaRPr lang="fi-FI"/>
          </a:p>
        </p:txBody>
      </p:sp>
    </p:spTree>
    <p:extLst>
      <p:ext uri="{BB962C8B-B14F-4D97-AF65-F5344CB8AC3E}">
        <p14:creationId xmlns:p14="http://schemas.microsoft.com/office/powerpoint/2010/main" val="2432105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D32FAAE5-379E-4A93-B4B0-6C81428B678D}"/>
              </a:ext>
            </a:extLst>
          </p:cNvPr>
          <p:cNvSpPr>
            <a:spLocks noGrp="1"/>
          </p:cNvSpPr>
          <p:nvPr>
            <p:ph idx="1"/>
          </p:nvPr>
        </p:nvSpPr>
        <p:spPr/>
        <p:txBody>
          <a:bodyPr>
            <a:normAutofit/>
          </a:bodyPr>
          <a:lstStyle/>
          <a:p>
            <a:pPr marL="342900" indent="-342900">
              <a:buFont typeface="Arial" panose="020B0604020202020204" pitchFamily="34" charset="0"/>
              <a:buChar char="•"/>
            </a:pPr>
            <a:r>
              <a:rPr lang="fi-FI" dirty="0">
                <a:latin typeface="+mn-lt"/>
              </a:rPr>
              <a:t>Organisaation päätehtävän jatkuminen voi olla lakisääteistä (viranomaiset tai niiden sidosryhmät) tai organisaation toiminnan edellytysten kannalta tärkeää (yritykset).	</a:t>
            </a:r>
          </a:p>
          <a:p>
            <a:pPr marL="342900" indent="-342900">
              <a:buFont typeface="Arial" panose="020B0604020202020204" pitchFamily="34" charset="0"/>
              <a:buChar char="•"/>
            </a:pPr>
            <a:r>
              <a:rPr lang="fi-FI" dirty="0">
                <a:latin typeface="+mn-lt"/>
              </a:rPr>
              <a:t>Organisaation palvelut ovat tärkeitä sidosryhmille, esimerkiksi viranomaisille, yrityksille, asiakkaille ja kansalaisille.</a:t>
            </a:r>
          </a:p>
          <a:p>
            <a:pPr marL="342900" indent="-342900">
              <a:buFont typeface="Arial" panose="020B0604020202020204" pitchFamily="34" charset="0"/>
              <a:buChar char="•"/>
            </a:pPr>
            <a:r>
              <a:rPr lang="fi-FI" dirty="0">
                <a:latin typeface="+mn-lt"/>
              </a:rPr>
              <a:t>Organisaation toimintaedellytyksiin kuuluu se, että henkilöstö on toimintakykyistä.</a:t>
            </a:r>
          </a:p>
          <a:p>
            <a:pPr marL="342900" indent="-342900">
              <a:buFont typeface="Arial" panose="020B0604020202020204" pitchFamily="34" charset="0"/>
              <a:buChar char="•"/>
            </a:pPr>
            <a:r>
              <a:rPr lang="fi-FI" dirty="0">
                <a:latin typeface="+mn-lt"/>
              </a:rPr>
              <a:t>Kun koko henkilöstö työskentelee toimistolla, organisaation varautuminen toimitiloissa on merkittävässä roolissa. Etätyöskentelyn aikana varautuminen poikkeustilanteisiin jää henkilöstön omalle vastuulle.</a:t>
            </a:r>
          </a:p>
          <a:p>
            <a:endParaRPr lang="fi-FI" dirty="0">
              <a:latin typeface="+mn-lt"/>
            </a:endParaRPr>
          </a:p>
        </p:txBody>
      </p:sp>
      <p:sp>
        <p:nvSpPr>
          <p:cNvPr id="4" name="Päivämäärän paikkamerkki 3">
            <a:extLst>
              <a:ext uri="{FF2B5EF4-FFF2-40B4-BE49-F238E27FC236}">
                <a16:creationId xmlns:a16="http://schemas.microsoft.com/office/drawing/2014/main" id="{2D601720-A92B-441D-95C6-7EFF5ACB40BC}"/>
              </a:ext>
            </a:extLst>
          </p:cNvPr>
          <p:cNvSpPr>
            <a:spLocks noGrp="1"/>
          </p:cNvSpPr>
          <p:nvPr>
            <p:ph type="dt" sz="half" idx="10"/>
          </p:nvPr>
        </p:nvSpPr>
        <p:spPr/>
        <p:txBody>
          <a:bodyPr/>
          <a:lstStyle/>
          <a:p>
            <a:fld id="{95C653AD-9AC3-4ACE-8678-2D9188AE7B91}" type="datetime1">
              <a:rPr lang="fi-FI" smtClean="0"/>
              <a:t>9.5.2022</a:t>
            </a:fld>
            <a:endParaRPr lang="fi-FI"/>
          </a:p>
        </p:txBody>
      </p:sp>
      <p:sp>
        <p:nvSpPr>
          <p:cNvPr id="5" name="Dian numeron paikkamerkki 4">
            <a:extLst>
              <a:ext uri="{FF2B5EF4-FFF2-40B4-BE49-F238E27FC236}">
                <a16:creationId xmlns:a16="http://schemas.microsoft.com/office/drawing/2014/main" id="{865E4DB3-FACD-46D0-9469-E230EF17A371}"/>
              </a:ext>
            </a:extLst>
          </p:cNvPr>
          <p:cNvSpPr>
            <a:spLocks noGrp="1"/>
          </p:cNvSpPr>
          <p:nvPr>
            <p:ph type="sldNum" sz="quarter" idx="12"/>
          </p:nvPr>
        </p:nvSpPr>
        <p:spPr/>
        <p:txBody>
          <a:bodyPr/>
          <a:lstStyle/>
          <a:p>
            <a:fld id="{6E502DC4-1E23-4748-9503-FBC9DBDF8474}" type="slidenum">
              <a:rPr lang="fi-FI" smtClean="0"/>
              <a:t>3</a:t>
            </a:fld>
            <a:endParaRPr lang="fi-FI"/>
          </a:p>
        </p:txBody>
      </p:sp>
      <p:sp>
        <p:nvSpPr>
          <p:cNvPr id="2" name="Otsikko 1">
            <a:extLst>
              <a:ext uri="{FF2B5EF4-FFF2-40B4-BE49-F238E27FC236}">
                <a16:creationId xmlns:a16="http://schemas.microsoft.com/office/drawing/2014/main" id="{B8E6A836-9157-40AD-A13A-41384D944F51}"/>
              </a:ext>
            </a:extLst>
          </p:cNvPr>
          <p:cNvSpPr>
            <a:spLocks noGrp="1"/>
          </p:cNvSpPr>
          <p:nvPr>
            <p:ph type="title"/>
          </p:nvPr>
        </p:nvSpPr>
        <p:spPr/>
        <p:txBody>
          <a:bodyPr/>
          <a:lstStyle/>
          <a:p>
            <a:r>
              <a:rPr lang="fi-FI" dirty="0">
                <a:latin typeface="+mn-lt"/>
              </a:rPr>
              <a:t>Miksi organisaation pitäisi varautua?</a:t>
            </a:r>
          </a:p>
        </p:txBody>
      </p:sp>
    </p:spTree>
    <p:extLst>
      <p:ext uri="{BB962C8B-B14F-4D97-AF65-F5344CB8AC3E}">
        <p14:creationId xmlns:p14="http://schemas.microsoft.com/office/powerpoint/2010/main" val="360864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B8121B-244C-4615-BFF8-74B5BF168304}"/>
              </a:ext>
            </a:extLst>
          </p:cNvPr>
          <p:cNvSpPr>
            <a:spLocks noGrp="1"/>
          </p:cNvSpPr>
          <p:nvPr>
            <p:ph type="title"/>
          </p:nvPr>
        </p:nvSpPr>
        <p:spPr>
          <a:xfrm>
            <a:off x="684000" y="144000"/>
            <a:ext cx="10884608" cy="1268776"/>
          </a:xfrm>
        </p:spPr>
        <p:txBody>
          <a:bodyPr>
            <a:normAutofit fontScale="90000"/>
          </a:bodyPr>
          <a:lstStyle/>
          <a:p>
            <a:r>
              <a:rPr lang="fi-FI" dirty="0">
                <a:latin typeface="+mn-lt"/>
              </a:rPr>
              <a:t>Häiriötilanteessa käytettävät viestintävälineet</a:t>
            </a:r>
          </a:p>
        </p:txBody>
      </p:sp>
      <p:sp>
        <p:nvSpPr>
          <p:cNvPr id="3" name="Sisällön paikkamerkki 2">
            <a:extLst>
              <a:ext uri="{FF2B5EF4-FFF2-40B4-BE49-F238E27FC236}">
                <a16:creationId xmlns:a16="http://schemas.microsoft.com/office/drawing/2014/main" id="{DCA9DD99-FB4B-43FA-A8B9-9D98119C2498}"/>
              </a:ext>
            </a:extLst>
          </p:cNvPr>
          <p:cNvSpPr>
            <a:spLocks noGrp="1"/>
          </p:cNvSpPr>
          <p:nvPr>
            <p:ph idx="1"/>
          </p:nvPr>
        </p:nvSpPr>
        <p:spPr>
          <a:xfrm>
            <a:off x="838200" y="1891613"/>
            <a:ext cx="10515600" cy="3703844"/>
          </a:xfrm>
        </p:spPr>
        <p:txBody>
          <a:bodyPr>
            <a:normAutofit fontScale="92500" lnSpcReduction="10000"/>
          </a:bodyPr>
          <a:lstStyle/>
          <a:p>
            <a:pPr marL="342900" indent="-342900">
              <a:buFont typeface="Arial" panose="020B0604020202020204" pitchFamily="34" charset="0"/>
              <a:buChar char="•"/>
            </a:pPr>
            <a:r>
              <a:rPr lang="fi-FI" sz="2400" dirty="0">
                <a:latin typeface="+mn-lt"/>
              </a:rPr>
              <a:t>Työt tehdään työnantajan laitteilla häiriötilanteissakin huomioiden tiedon luokitus ja sen mukaiset käsittelyohjeet, ellei organisaatiosi ohjeista toisin.</a:t>
            </a:r>
          </a:p>
          <a:p>
            <a:pPr marL="342900" indent="-342900">
              <a:buFont typeface="Arial" panose="020B0604020202020204" pitchFamily="34" charset="0"/>
              <a:buChar char="•"/>
            </a:pPr>
            <a:r>
              <a:rPr lang="fi-FI" sz="2400" dirty="0">
                <a:latin typeface="+mn-lt"/>
              </a:rPr>
              <a:t>Useimmiten turvallinen viestintä perustuu pääosin organisaation etäyhteysvälineeseen, esim. VPN-palveluun, jolla saadaan yhteys etätyöpisteestä organisaation sisäverkkoon. Mikäli etäyhteydessä on ongelmia, täytyy miettiä, millä kanavilla voidaan viestiä.</a:t>
            </a:r>
          </a:p>
          <a:p>
            <a:pPr marL="342900" indent="-342900">
              <a:buFont typeface="Arial" panose="020B0604020202020204" pitchFamily="34" charset="0"/>
              <a:buChar char="•"/>
            </a:pPr>
            <a:r>
              <a:rPr lang="fi-FI" sz="2400" dirty="0">
                <a:latin typeface="+mn-lt"/>
              </a:rPr>
              <a:t>Turvattomammatkin viestikanavat hyödyntävät usein etäyhteyspalvelua. Esimerkiksi organisaation osoitekirja, puhelinluettelo ja yhteystiedot ovat usein intrassa tai käyttävät synkronointia, joka ei toimi ilman etäyhteyttä. Varmista, että tärkeät yhteystiedot kriittisiin sidosryhmiin ovat saatavilla myös ilman etäyhteyttä.</a:t>
            </a:r>
          </a:p>
          <a:p>
            <a:pPr marL="342900" indent="-342900">
              <a:buFont typeface="Arial" panose="020B0604020202020204" pitchFamily="34" charset="0"/>
              <a:buChar char="•"/>
            </a:pPr>
            <a:endParaRPr lang="fi-FI" sz="2400" dirty="0">
              <a:latin typeface="+mn-lt"/>
            </a:endParaRPr>
          </a:p>
          <a:p>
            <a:endParaRPr lang="fi-FI" sz="2400" dirty="0">
              <a:latin typeface="+mn-lt"/>
            </a:endParaRPr>
          </a:p>
          <a:p>
            <a:endParaRPr lang="fi-FI" sz="2400" dirty="0">
              <a:latin typeface="+mn-lt"/>
            </a:endParaRPr>
          </a:p>
          <a:p>
            <a:endParaRPr lang="fi-FI" dirty="0">
              <a:latin typeface="+mn-lt"/>
            </a:endParaRPr>
          </a:p>
        </p:txBody>
      </p:sp>
      <p:sp>
        <p:nvSpPr>
          <p:cNvPr id="4" name="Päivämäärän paikkamerkki 3">
            <a:extLst>
              <a:ext uri="{FF2B5EF4-FFF2-40B4-BE49-F238E27FC236}">
                <a16:creationId xmlns:a16="http://schemas.microsoft.com/office/drawing/2014/main" id="{09950EB3-7971-44E5-A74F-12E8DA07C5C3}"/>
              </a:ext>
            </a:extLst>
          </p:cNvPr>
          <p:cNvSpPr>
            <a:spLocks noGrp="1"/>
          </p:cNvSpPr>
          <p:nvPr>
            <p:ph type="dt" sz="half" idx="10"/>
          </p:nvPr>
        </p:nvSpPr>
        <p:spPr/>
        <p:txBody>
          <a:bodyPr/>
          <a:lstStyle/>
          <a:p>
            <a:fld id="{95C653AD-9AC3-4ACE-8678-2D9188AE7B91}" type="datetime1">
              <a:rPr lang="fi-FI" smtClean="0"/>
              <a:t>9.5.2022</a:t>
            </a:fld>
            <a:endParaRPr lang="fi-FI"/>
          </a:p>
        </p:txBody>
      </p:sp>
      <p:sp>
        <p:nvSpPr>
          <p:cNvPr id="5" name="Dian numeron paikkamerkki 4">
            <a:extLst>
              <a:ext uri="{FF2B5EF4-FFF2-40B4-BE49-F238E27FC236}">
                <a16:creationId xmlns:a16="http://schemas.microsoft.com/office/drawing/2014/main" id="{E52502DF-E070-44CD-8084-4C8A63FD807C}"/>
              </a:ext>
            </a:extLst>
          </p:cNvPr>
          <p:cNvSpPr>
            <a:spLocks noGrp="1"/>
          </p:cNvSpPr>
          <p:nvPr>
            <p:ph type="sldNum" sz="quarter" idx="12"/>
          </p:nvPr>
        </p:nvSpPr>
        <p:spPr/>
        <p:txBody>
          <a:bodyPr/>
          <a:lstStyle/>
          <a:p>
            <a:fld id="{6E502DC4-1E23-4748-9503-FBC9DBDF8474}" type="slidenum">
              <a:rPr lang="fi-FI" smtClean="0"/>
              <a:t>4</a:t>
            </a:fld>
            <a:endParaRPr lang="fi-FI"/>
          </a:p>
        </p:txBody>
      </p:sp>
    </p:spTree>
    <p:extLst>
      <p:ext uri="{BB962C8B-B14F-4D97-AF65-F5344CB8AC3E}">
        <p14:creationId xmlns:p14="http://schemas.microsoft.com/office/powerpoint/2010/main" val="487156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DCA9DD99-FB4B-43FA-A8B9-9D98119C2498}"/>
              </a:ext>
            </a:extLst>
          </p:cNvPr>
          <p:cNvSpPr>
            <a:spLocks noGrp="1"/>
          </p:cNvSpPr>
          <p:nvPr>
            <p:ph idx="1"/>
          </p:nvPr>
        </p:nvSpPr>
        <p:spPr>
          <a:xfrm>
            <a:off x="838200" y="1891613"/>
            <a:ext cx="10515600" cy="3568078"/>
          </a:xfrm>
        </p:spPr>
        <p:txBody>
          <a:bodyPr>
            <a:normAutofit/>
          </a:bodyPr>
          <a:lstStyle/>
          <a:p>
            <a:pPr marL="342900" indent="-342900">
              <a:buFont typeface="Arial" panose="020B0604020202020204" pitchFamily="34" charset="0"/>
              <a:buChar char="•"/>
            </a:pPr>
            <a:r>
              <a:rPr lang="fi-FI" dirty="0">
                <a:latin typeface="+mn-lt"/>
              </a:rPr>
              <a:t>Usein sähköposti ja pikaviestimet eivät toimi työkoneella ilman etäyhteyspalvelun toimintaa, mutta työpuhelimen kautta voivat toimia ilman sitä. Varmistathan tämän oman organisaatioisi kohdalla.</a:t>
            </a:r>
          </a:p>
          <a:p>
            <a:pPr marL="342900" indent="-342900">
              <a:buFont typeface="Arial" panose="020B0604020202020204" pitchFamily="34" charset="0"/>
              <a:buChar char="•"/>
            </a:pPr>
            <a:r>
              <a:rPr lang="fi-FI" dirty="0">
                <a:latin typeface="+mn-lt"/>
              </a:rPr>
              <a:t>Puhelut ja tekstiviestit toimivat, vaikka etäyhteyspalvelu ei toimisi.</a:t>
            </a:r>
          </a:p>
          <a:p>
            <a:pPr marL="342900" indent="-342900">
              <a:buFont typeface="Arial" panose="020B0604020202020204" pitchFamily="34" charset="0"/>
              <a:buChar char="•"/>
            </a:pPr>
            <a:r>
              <a:rPr lang="fi-FI" dirty="0">
                <a:latin typeface="+mn-lt"/>
              </a:rPr>
              <a:t>Kiinteän internet-yhteyden ollessa poikki, voit yleensä jakaa yhteyden tietokoneeseen omasta työpuhelimesta.</a:t>
            </a:r>
          </a:p>
          <a:p>
            <a:endParaRPr lang="fi-FI" sz="2400" dirty="0">
              <a:latin typeface="+mn-lt"/>
            </a:endParaRPr>
          </a:p>
          <a:p>
            <a:pPr marL="342900" indent="-342900">
              <a:buFont typeface="Arial" panose="020B0604020202020204" pitchFamily="34" charset="0"/>
              <a:buChar char="•"/>
            </a:pPr>
            <a:endParaRPr lang="fi-FI" sz="2400" dirty="0">
              <a:latin typeface="+mn-lt"/>
            </a:endParaRPr>
          </a:p>
          <a:p>
            <a:endParaRPr lang="fi-FI" sz="2400" dirty="0">
              <a:latin typeface="+mn-lt"/>
            </a:endParaRPr>
          </a:p>
          <a:p>
            <a:endParaRPr lang="fi-FI" sz="2400" dirty="0">
              <a:latin typeface="+mn-lt"/>
            </a:endParaRPr>
          </a:p>
          <a:p>
            <a:endParaRPr lang="fi-FI" dirty="0">
              <a:latin typeface="+mn-lt"/>
            </a:endParaRPr>
          </a:p>
        </p:txBody>
      </p:sp>
      <p:sp>
        <p:nvSpPr>
          <p:cNvPr id="4" name="Päivämäärän paikkamerkki 3">
            <a:extLst>
              <a:ext uri="{FF2B5EF4-FFF2-40B4-BE49-F238E27FC236}">
                <a16:creationId xmlns:a16="http://schemas.microsoft.com/office/drawing/2014/main" id="{09950EB3-7971-44E5-A74F-12E8DA07C5C3}"/>
              </a:ext>
            </a:extLst>
          </p:cNvPr>
          <p:cNvSpPr>
            <a:spLocks noGrp="1"/>
          </p:cNvSpPr>
          <p:nvPr>
            <p:ph type="dt" sz="half" idx="10"/>
          </p:nvPr>
        </p:nvSpPr>
        <p:spPr/>
        <p:txBody>
          <a:bodyPr/>
          <a:lstStyle/>
          <a:p>
            <a:fld id="{95C653AD-9AC3-4ACE-8678-2D9188AE7B91}" type="datetime1">
              <a:rPr lang="fi-FI" smtClean="0"/>
              <a:t>9.5.2022</a:t>
            </a:fld>
            <a:endParaRPr lang="fi-FI"/>
          </a:p>
        </p:txBody>
      </p:sp>
      <p:sp>
        <p:nvSpPr>
          <p:cNvPr id="5" name="Dian numeron paikkamerkki 4">
            <a:extLst>
              <a:ext uri="{FF2B5EF4-FFF2-40B4-BE49-F238E27FC236}">
                <a16:creationId xmlns:a16="http://schemas.microsoft.com/office/drawing/2014/main" id="{E52502DF-E070-44CD-8084-4C8A63FD807C}"/>
              </a:ext>
            </a:extLst>
          </p:cNvPr>
          <p:cNvSpPr>
            <a:spLocks noGrp="1"/>
          </p:cNvSpPr>
          <p:nvPr>
            <p:ph type="sldNum" sz="quarter" idx="12"/>
          </p:nvPr>
        </p:nvSpPr>
        <p:spPr/>
        <p:txBody>
          <a:bodyPr/>
          <a:lstStyle/>
          <a:p>
            <a:fld id="{6E502DC4-1E23-4748-9503-FBC9DBDF8474}" type="slidenum">
              <a:rPr lang="fi-FI" smtClean="0"/>
              <a:t>5</a:t>
            </a:fld>
            <a:endParaRPr lang="fi-FI"/>
          </a:p>
        </p:txBody>
      </p:sp>
      <p:sp>
        <p:nvSpPr>
          <p:cNvPr id="6" name="Sisällön paikkamerkki 2">
            <a:extLst>
              <a:ext uri="{FF2B5EF4-FFF2-40B4-BE49-F238E27FC236}">
                <a16:creationId xmlns:a16="http://schemas.microsoft.com/office/drawing/2014/main" id="{09F4D2E8-1B54-42E8-A87A-E3D567C1359F}"/>
              </a:ext>
            </a:extLst>
          </p:cNvPr>
          <p:cNvSpPr txBox="1">
            <a:spLocks/>
          </p:cNvSpPr>
          <p:nvPr/>
        </p:nvSpPr>
        <p:spPr>
          <a:xfrm>
            <a:off x="990600" y="3629926"/>
            <a:ext cx="10515600" cy="182976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200" kern="1200">
                <a:solidFill>
                  <a:schemeClr val="tx1"/>
                </a:solidFill>
                <a:latin typeface="Franklin Gothic Demi" panose="020B07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endParaRPr lang="fi-FI" sz="2400" dirty="0">
              <a:latin typeface="Franklin Gothic Book" panose="020B0503020102020204" pitchFamily="34" charset="0"/>
            </a:endParaRPr>
          </a:p>
          <a:p>
            <a:endParaRPr lang="fi-FI" dirty="0"/>
          </a:p>
        </p:txBody>
      </p:sp>
      <p:sp>
        <p:nvSpPr>
          <p:cNvPr id="7" name="Otsikko 1">
            <a:extLst>
              <a:ext uri="{FF2B5EF4-FFF2-40B4-BE49-F238E27FC236}">
                <a16:creationId xmlns:a16="http://schemas.microsoft.com/office/drawing/2014/main" id="{58089BE5-227D-4109-8B4B-B5AAA80BB53E}"/>
              </a:ext>
            </a:extLst>
          </p:cNvPr>
          <p:cNvSpPr>
            <a:spLocks noGrp="1"/>
          </p:cNvSpPr>
          <p:nvPr>
            <p:ph type="title"/>
          </p:nvPr>
        </p:nvSpPr>
        <p:spPr>
          <a:xfrm>
            <a:off x="684000" y="144000"/>
            <a:ext cx="10884608" cy="1268776"/>
          </a:xfrm>
        </p:spPr>
        <p:txBody>
          <a:bodyPr>
            <a:normAutofit fontScale="90000"/>
          </a:bodyPr>
          <a:lstStyle/>
          <a:p>
            <a:r>
              <a:rPr lang="fi-FI" dirty="0">
                <a:latin typeface="+mn-lt"/>
              </a:rPr>
              <a:t>Häiriötilanteessa käytettävät viestintävälineet</a:t>
            </a:r>
          </a:p>
        </p:txBody>
      </p:sp>
    </p:spTree>
    <p:extLst>
      <p:ext uri="{BB962C8B-B14F-4D97-AF65-F5344CB8AC3E}">
        <p14:creationId xmlns:p14="http://schemas.microsoft.com/office/powerpoint/2010/main" val="3629737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88A9CC3-31FD-430D-8774-1029D7758864}"/>
              </a:ext>
            </a:extLst>
          </p:cNvPr>
          <p:cNvSpPr>
            <a:spLocks noGrp="1"/>
          </p:cNvSpPr>
          <p:nvPr>
            <p:ph type="title"/>
          </p:nvPr>
        </p:nvSpPr>
        <p:spPr>
          <a:xfrm>
            <a:off x="893859" y="571859"/>
            <a:ext cx="8843128" cy="1325563"/>
          </a:xfrm>
        </p:spPr>
        <p:txBody>
          <a:bodyPr/>
          <a:lstStyle/>
          <a:p>
            <a:r>
              <a:rPr lang="fi-FI" dirty="0">
                <a:latin typeface="+mn-lt"/>
              </a:rPr>
              <a:t>Jos sähköt katkeavat</a:t>
            </a:r>
            <a:br>
              <a:rPr lang="fi-FI" dirty="0">
                <a:latin typeface="+mn-lt"/>
              </a:rPr>
            </a:br>
            <a:endParaRPr lang="fi-FI" dirty="0">
              <a:latin typeface="+mn-lt"/>
            </a:endParaRPr>
          </a:p>
        </p:txBody>
      </p:sp>
      <p:sp>
        <p:nvSpPr>
          <p:cNvPr id="3" name="Sisällön paikkamerkki 2">
            <a:extLst>
              <a:ext uri="{FF2B5EF4-FFF2-40B4-BE49-F238E27FC236}">
                <a16:creationId xmlns:a16="http://schemas.microsoft.com/office/drawing/2014/main" id="{2CB84AE7-11D3-4AAE-A1AA-C8B240C054AD}"/>
              </a:ext>
            </a:extLst>
          </p:cNvPr>
          <p:cNvSpPr>
            <a:spLocks noGrp="1"/>
          </p:cNvSpPr>
          <p:nvPr>
            <p:ph idx="1"/>
          </p:nvPr>
        </p:nvSpPr>
        <p:spPr/>
        <p:txBody>
          <a:bodyPr>
            <a:normAutofit lnSpcReduction="10000"/>
          </a:bodyPr>
          <a:lstStyle/>
          <a:p>
            <a:endParaRPr lang="fi-FI" dirty="0">
              <a:latin typeface="+mn-lt"/>
            </a:endParaRPr>
          </a:p>
          <a:p>
            <a:pPr marL="342900" indent="-342900">
              <a:buFont typeface="Arial" panose="020B0604020202020204" pitchFamily="34" charset="0"/>
              <a:buChar char="•"/>
            </a:pPr>
            <a:r>
              <a:rPr lang="fi-FI" dirty="0">
                <a:latin typeface="+mn-lt"/>
              </a:rPr>
              <a:t>Jos valaiset kotiasi kynttilöillä, pidä huolta paloturvallisuudesta.</a:t>
            </a:r>
          </a:p>
          <a:p>
            <a:pPr marL="342900" indent="-342900">
              <a:buFont typeface="Arial" panose="020B0604020202020204" pitchFamily="34" charset="0"/>
              <a:buChar char="•"/>
            </a:pPr>
            <a:r>
              <a:rPr lang="fi-FI" dirty="0">
                <a:latin typeface="+mn-lt"/>
              </a:rPr>
              <a:t>Tarkista, ettei hella ole päällä. </a:t>
            </a:r>
          </a:p>
          <a:p>
            <a:pPr marL="342900" indent="-342900"/>
            <a:r>
              <a:rPr lang="fi-FI" dirty="0">
                <a:latin typeface="+mn-lt"/>
              </a:rPr>
              <a:t>Käytä pakastimesta sulaneet tuotteet.</a:t>
            </a:r>
          </a:p>
          <a:p>
            <a:pPr marL="342900" indent="-342900">
              <a:buFont typeface="Arial" panose="020B0604020202020204" pitchFamily="34" charset="0"/>
              <a:buChar char="•"/>
            </a:pPr>
            <a:r>
              <a:rPr lang="fi-FI" dirty="0">
                <a:latin typeface="+mn-lt"/>
              </a:rPr>
              <a:t>Säiliöpakastin pysyy pidempään kylmänä kuin kaappipakastin, joten suosi säiliöpakastinta.  Pakasteet ovat vielä -9 asteisina pakastettavissa uudelleen, kunhan laatua seurataan. </a:t>
            </a:r>
          </a:p>
          <a:p>
            <a:pPr marL="342900" indent="-342900">
              <a:buFont typeface="Arial" panose="020B0604020202020204" pitchFamily="34" charset="0"/>
              <a:buChar char="•"/>
            </a:pPr>
            <a:r>
              <a:rPr lang="fi-FI" dirty="0">
                <a:latin typeface="+mn-lt"/>
              </a:rPr>
              <a:t>Pakastimen avaamista kannattaa välttää ruokien sulamisen estämiseksi. </a:t>
            </a:r>
          </a:p>
          <a:p>
            <a:pPr marL="342900" indent="-342900">
              <a:buFont typeface="Arial" panose="020B0604020202020204" pitchFamily="34" charset="0"/>
              <a:buChar char="•"/>
            </a:pPr>
            <a:r>
              <a:rPr lang="fi-FI" dirty="0">
                <a:latin typeface="+mn-lt"/>
              </a:rPr>
              <a:t>Suojaa kylmälaitteiden alustat sulamisvesiltä.</a:t>
            </a:r>
          </a:p>
          <a:p>
            <a:pPr marL="342900" indent="-342900">
              <a:buFont typeface="Arial" panose="020B0604020202020204" pitchFamily="34" charset="0"/>
              <a:buChar char="•"/>
            </a:pPr>
            <a:r>
              <a:rPr lang="fi-FI" dirty="0">
                <a:latin typeface="+mn-lt"/>
              </a:rPr>
              <a:t>Säilytä pilaantuvat elintarvikkeet kylmänä vuodenaikana ulkona hyvin suojattuina. </a:t>
            </a:r>
          </a:p>
          <a:p>
            <a:pPr marL="342900" indent="-342900">
              <a:buFont typeface="Arial" panose="020B0604020202020204" pitchFamily="34" charset="0"/>
              <a:buChar char="•"/>
            </a:pPr>
            <a:r>
              <a:rPr lang="fi-FI" dirty="0">
                <a:latin typeface="+mn-lt"/>
              </a:rPr>
              <a:t>Ruokaa voi valmistaa retkikeittimen tai pihalla grillin avulla. </a:t>
            </a:r>
          </a:p>
          <a:p>
            <a:endParaRPr lang="fi-FI" dirty="0">
              <a:latin typeface="+mn-lt"/>
            </a:endParaRPr>
          </a:p>
        </p:txBody>
      </p:sp>
      <p:sp>
        <p:nvSpPr>
          <p:cNvPr id="4" name="Päivämäärän paikkamerkki 3">
            <a:extLst>
              <a:ext uri="{FF2B5EF4-FFF2-40B4-BE49-F238E27FC236}">
                <a16:creationId xmlns:a16="http://schemas.microsoft.com/office/drawing/2014/main" id="{33D06978-5B7E-4835-B941-4DC942FE71A8}"/>
              </a:ext>
            </a:extLst>
          </p:cNvPr>
          <p:cNvSpPr>
            <a:spLocks noGrp="1"/>
          </p:cNvSpPr>
          <p:nvPr>
            <p:ph type="dt" sz="half" idx="10"/>
          </p:nvPr>
        </p:nvSpPr>
        <p:spPr/>
        <p:txBody>
          <a:bodyPr/>
          <a:lstStyle/>
          <a:p>
            <a:fld id="{95C653AD-9AC3-4ACE-8678-2D9188AE7B91}" type="datetime1">
              <a:rPr lang="fi-FI" smtClean="0"/>
              <a:t>9.5.2022</a:t>
            </a:fld>
            <a:endParaRPr lang="fi-FI"/>
          </a:p>
        </p:txBody>
      </p:sp>
      <p:sp>
        <p:nvSpPr>
          <p:cNvPr id="5" name="Dian numeron paikkamerkki 4">
            <a:extLst>
              <a:ext uri="{FF2B5EF4-FFF2-40B4-BE49-F238E27FC236}">
                <a16:creationId xmlns:a16="http://schemas.microsoft.com/office/drawing/2014/main" id="{AE882CDC-7908-4D8D-8F09-0097A9864626}"/>
              </a:ext>
            </a:extLst>
          </p:cNvPr>
          <p:cNvSpPr>
            <a:spLocks noGrp="1"/>
          </p:cNvSpPr>
          <p:nvPr>
            <p:ph type="sldNum" sz="quarter" idx="12"/>
          </p:nvPr>
        </p:nvSpPr>
        <p:spPr/>
        <p:txBody>
          <a:bodyPr/>
          <a:lstStyle/>
          <a:p>
            <a:fld id="{6E502DC4-1E23-4748-9503-FBC9DBDF8474}" type="slidenum">
              <a:rPr lang="fi-FI" smtClean="0"/>
              <a:t>6</a:t>
            </a:fld>
            <a:endParaRPr lang="fi-FI"/>
          </a:p>
        </p:txBody>
      </p:sp>
    </p:spTree>
    <p:extLst>
      <p:ext uri="{BB962C8B-B14F-4D97-AF65-F5344CB8AC3E}">
        <p14:creationId xmlns:p14="http://schemas.microsoft.com/office/powerpoint/2010/main" val="3326703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88A9CC3-31FD-430D-8774-1029D7758864}"/>
              </a:ext>
            </a:extLst>
          </p:cNvPr>
          <p:cNvSpPr>
            <a:spLocks noGrp="1"/>
          </p:cNvSpPr>
          <p:nvPr>
            <p:ph type="title"/>
          </p:nvPr>
        </p:nvSpPr>
        <p:spPr>
          <a:xfrm>
            <a:off x="981782" y="719549"/>
            <a:ext cx="8843128" cy="1197283"/>
          </a:xfrm>
        </p:spPr>
        <p:txBody>
          <a:bodyPr>
            <a:normAutofit fontScale="90000"/>
          </a:bodyPr>
          <a:lstStyle/>
          <a:p>
            <a:r>
              <a:rPr lang="fi-FI" dirty="0">
                <a:latin typeface="+mn-lt"/>
              </a:rPr>
              <a:t>Sähkökatkos voi vaikuttaa myös lämmönjakeluun</a:t>
            </a:r>
            <a:br>
              <a:rPr lang="fi-FI" dirty="0">
                <a:latin typeface="+mn-lt"/>
              </a:rPr>
            </a:br>
            <a:endParaRPr lang="fi-FI" dirty="0">
              <a:latin typeface="+mn-lt"/>
            </a:endParaRPr>
          </a:p>
        </p:txBody>
      </p:sp>
      <p:sp>
        <p:nvSpPr>
          <p:cNvPr id="3" name="Sisällön paikkamerkki 2">
            <a:extLst>
              <a:ext uri="{FF2B5EF4-FFF2-40B4-BE49-F238E27FC236}">
                <a16:creationId xmlns:a16="http://schemas.microsoft.com/office/drawing/2014/main" id="{2CB84AE7-11D3-4AAE-A1AA-C8B240C054AD}"/>
              </a:ext>
            </a:extLst>
          </p:cNvPr>
          <p:cNvSpPr>
            <a:spLocks noGrp="1"/>
          </p:cNvSpPr>
          <p:nvPr>
            <p:ph idx="1"/>
          </p:nvPr>
        </p:nvSpPr>
        <p:spPr>
          <a:xfrm>
            <a:off x="893859" y="1772816"/>
            <a:ext cx="10515600" cy="3868165"/>
          </a:xfrm>
        </p:spPr>
        <p:txBody>
          <a:bodyPr>
            <a:noAutofit/>
          </a:bodyPr>
          <a:lstStyle/>
          <a:p>
            <a:r>
              <a:rPr lang="fi-FI" sz="2000" dirty="0">
                <a:latin typeface="+mn-lt"/>
              </a:rPr>
              <a:t>Suurin osa asunnoista lämpenee sähkön avulla, sillä myös kauko- ja maalämpö tarvitsevat toimiakseen sähköä. Varsinkin talvella asunnon kylmeneminen tulee nopeasti ongelmaksi. Kylmällä säällä puutalot kylmenevät +10 asteeseen alle vuorokaudessa. Elementtikerrostalo kylmenee noin kahdessa ja jykevä kivitalo noin kolmessa vuorokaudessa.</a:t>
            </a:r>
          </a:p>
          <a:p>
            <a:pPr marL="342900" indent="-342900">
              <a:buFont typeface="Arial" panose="020B0604020202020204" pitchFamily="34" charset="0"/>
              <a:buChar char="•"/>
            </a:pPr>
            <a:r>
              <a:rPr lang="fi-FI" sz="2000" dirty="0">
                <a:latin typeface="+mn-lt"/>
              </a:rPr>
              <a:t>Sulje ikkunat, pidä ulko-ovi ja väliovet kiinni. Lämpö karkaa nopeasti, jos ulko-ovi avataan usein. </a:t>
            </a:r>
          </a:p>
          <a:p>
            <a:pPr marL="342900" indent="-342900"/>
            <a:r>
              <a:rPr lang="fi-FI" sz="2000" dirty="0">
                <a:latin typeface="+mn-lt"/>
              </a:rPr>
              <a:t>Teltan voi pystyttää myös talon sisälle.</a:t>
            </a:r>
          </a:p>
          <a:p>
            <a:pPr marL="342900" indent="-342900">
              <a:buFont typeface="Arial" panose="020B0604020202020204" pitchFamily="34" charset="0"/>
              <a:buChar char="•"/>
            </a:pPr>
            <a:r>
              <a:rPr lang="fi-FI" sz="2000" dirty="0">
                <a:latin typeface="+mn-lt"/>
              </a:rPr>
              <a:t>Jos kodin lämpötila laskee alle +15 asteen: </a:t>
            </a:r>
          </a:p>
          <a:p>
            <a:pPr lvl="1"/>
            <a:r>
              <a:rPr lang="fi-FI" sz="2000" dirty="0">
                <a:latin typeface="+mn-lt"/>
              </a:rPr>
              <a:t>Yritä pitää yksi tila asunnosta lämpimänä. </a:t>
            </a:r>
          </a:p>
          <a:p>
            <a:pPr lvl="1"/>
            <a:r>
              <a:rPr lang="fi-FI" sz="2000" dirty="0">
                <a:latin typeface="+mn-lt"/>
              </a:rPr>
              <a:t>Sulje ulompien huoneiden ja kulmahuoneiden ovet sekä tuki veto niistä matoilla tai pyyhkeillä. Peitä ikkunat paksuilla verhoilla tai vilteillä.</a:t>
            </a:r>
          </a:p>
          <a:p>
            <a:pPr lvl="1"/>
            <a:r>
              <a:rPr lang="fi-FI" sz="2000" dirty="0">
                <a:latin typeface="+mn-lt"/>
              </a:rPr>
              <a:t>Tuo lattialle lisää mattoja. </a:t>
            </a:r>
          </a:p>
          <a:p>
            <a:pPr lvl="1"/>
            <a:r>
              <a:rPr lang="fi-FI" sz="2000" dirty="0">
                <a:latin typeface="+mn-lt"/>
              </a:rPr>
              <a:t>Voit rakentaa vilteistä teltan ruokapöydän alle ja nukkua patjalla.</a:t>
            </a:r>
          </a:p>
        </p:txBody>
      </p:sp>
      <p:sp>
        <p:nvSpPr>
          <p:cNvPr id="4" name="Päivämäärän paikkamerkki 3">
            <a:extLst>
              <a:ext uri="{FF2B5EF4-FFF2-40B4-BE49-F238E27FC236}">
                <a16:creationId xmlns:a16="http://schemas.microsoft.com/office/drawing/2014/main" id="{33D06978-5B7E-4835-B941-4DC942FE71A8}"/>
              </a:ext>
            </a:extLst>
          </p:cNvPr>
          <p:cNvSpPr>
            <a:spLocks noGrp="1"/>
          </p:cNvSpPr>
          <p:nvPr>
            <p:ph type="dt" sz="half" idx="10"/>
          </p:nvPr>
        </p:nvSpPr>
        <p:spPr/>
        <p:txBody>
          <a:bodyPr/>
          <a:lstStyle/>
          <a:p>
            <a:fld id="{95C653AD-9AC3-4ACE-8678-2D9188AE7B91}" type="datetime1">
              <a:rPr lang="fi-FI" smtClean="0"/>
              <a:t>9.5.2022</a:t>
            </a:fld>
            <a:endParaRPr lang="fi-FI" dirty="0"/>
          </a:p>
        </p:txBody>
      </p:sp>
      <p:sp>
        <p:nvSpPr>
          <p:cNvPr id="5" name="Dian numeron paikkamerkki 4">
            <a:extLst>
              <a:ext uri="{FF2B5EF4-FFF2-40B4-BE49-F238E27FC236}">
                <a16:creationId xmlns:a16="http://schemas.microsoft.com/office/drawing/2014/main" id="{AE882CDC-7908-4D8D-8F09-0097A9864626}"/>
              </a:ext>
            </a:extLst>
          </p:cNvPr>
          <p:cNvSpPr>
            <a:spLocks noGrp="1"/>
          </p:cNvSpPr>
          <p:nvPr>
            <p:ph type="sldNum" sz="quarter" idx="12"/>
          </p:nvPr>
        </p:nvSpPr>
        <p:spPr/>
        <p:txBody>
          <a:bodyPr/>
          <a:lstStyle/>
          <a:p>
            <a:fld id="{6E502DC4-1E23-4748-9503-FBC9DBDF8474}" type="slidenum">
              <a:rPr lang="fi-FI" smtClean="0"/>
              <a:t>7</a:t>
            </a:fld>
            <a:endParaRPr lang="fi-FI" dirty="0"/>
          </a:p>
        </p:txBody>
      </p:sp>
    </p:spTree>
    <p:extLst>
      <p:ext uri="{BB962C8B-B14F-4D97-AF65-F5344CB8AC3E}">
        <p14:creationId xmlns:p14="http://schemas.microsoft.com/office/powerpoint/2010/main" val="3290090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26D953B2-896F-4014-83A9-85C59E819DA3}"/>
              </a:ext>
            </a:extLst>
          </p:cNvPr>
          <p:cNvSpPr>
            <a:spLocks noGrp="1"/>
          </p:cNvSpPr>
          <p:nvPr>
            <p:ph idx="1"/>
          </p:nvPr>
        </p:nvSpPr>
        <p:spPr/>
        <p:txBody>
          <a:bodyPr/>
          <a:lstStyle/>
          <a:p>
            <a:r>
              <a:rPr lang="fi-FI" dirty="0">
                <a:latin typeface="+mn-lt"/>
              </a:rPr>
              <a:t> Kun sähköt ovat poikki, viestintää varten tarvitset:</a:t>
            </a:r>
          </a:p>
          <a:p>
            <a:pPr lvl="1"/>
            <a:r>
              <a:rPr lang="fi-FI" dirty="0">
                <a:latin typeface="+mn-lt"/>
              </a:rPr>
              <a:t>Paristoilla tai akulla toimivan radion ja varaparistoja tai varavirtalähteen.</a:t>
            </a:r>
          </a:p>
          <a:p>
            <a:pPr lvl="1"/>
            <a:r>
              <a:rPr lang="fi-FI" dirty="0">
                <a:latin typeface="+mn-lt"/>
              </a:rPr>
              <a:t>Puhelimen, jossa on virtaa</a:t>
            </a:r>
          </a:p>
          <a:p>
            <a:pPr lvl="1"/>
            <a:r>
              <a:rPr lang="fi-FI" dirty="0">
                <a:latin typeface="+mn-lt"/>
              </a:rPr>
              <a:t>Vara-akun tai täyteen ladatun matkalaturin puhelinta varten – muista myös näiden lataaminen!</a:t>
            </a:r>
          </a:p>
          <a:p>
            <a:r>
              <a:rPr lang="fi-FI" dirty="0">
                <a:latin typeface="+mn-lt"/>
              </a:rPr>
              <a:t>Niin kauan kuin tietoliikenneyhteydet toimivat ja akut riittävät, nettiin pääsee hakemaan tietoa.</a:t>
            </a:r>
          </a:p>
          <a:p>
            <a:r>
              <a:rPr lang="fi-FI" dirty="0">
                <a:latin typeface="+mn-lt"/>
              </a:rPr>
              <a:t>Yleisradion kanavien, kunnan viestintäkanavien sekä sähkö- ja vesiyhtiön viestintäkanavien toimintavarmuudesta on yleensä pyritty huolehtimaan. </a:t>
            </a:r>
          </a:p>
          <a:p>
            <a:endParaRPr lang="fi-FI" dirty="0">
              <a:latin typeface="+mn-lt"/>
            </a:endParaRPr>
          </a:p>
        </p:txBody>
      </p:sp>
      <p:sp>
        <p:nvSpPr>
          <p:cNvPr id="4" name="Päivämäärän paikkamerkki 3">
            <a:extLst>
              <a:ext uri="{FF2B5EF4-FFF2-40B4-BE49-F238E27FC236}">
                <a16:creationId xmlns:a16="http://schemas.microsoft.com/office/drawing/2014/main" id="{E420E0E7-EBEB-4815-845B-9540FB35F877}"/>
              </a:ext>
            </a:extLst>
          </p:cNvPr>
          <p:cNvSpPr>
            <a:spLocks noGrp="1"/>
          </p:cNvSpPr>
          <p:nvPr>
            <p:ph type="dt" sz="half" idx="10"/>
          </p:nvPr>
        </p:nvSpPr>
        <p:spPr/>
        <p:txBody>
          <a:bodyPr/>
          <a:lstStyle/>
          <a:p>
            <a:fld id="{95C653AD-9AC3-4ACE-8678-2D9188AE7B91}" type="datetime1">
              <a:rPr lang="fi-FI" smtClean="0"/>
              <a:t>9.5.2022</a:t>
            </a:fld>
            <a:endParaRPr lang="fi-FI"/>
          </a:p>
        </p:txBody>
      </p:sp>
      <p:sp>
        <p:nvSpPr>
          <p:cNvPr id="5" name="Dian numeron paikkamerkki 4">
            <a:extLst>
              <a:ext uri="{FF2B5EF4-FFF2-40B4-BE49-F238E27FC236}">
                <a16:creationId xmlns:a16="http://schemas.microsoft.com/office/drawing/2014/main" id="{2E7F1FFD-227D-4E05-96A2-1588CC3DFD22}"/>
              </a:ext>
            </a:extLst>
          </p:cNvPr>
          <p:cNvSpPr>
            <a:spLocks noGrp="1"/>
          </p:cNvSpPr>
          <p:nvPr>
            <p:ph type="sldNum" sz="quarter" idx="12"/>
          </p:nvPr>
        </p:nvSpPr>
        <p:spPr/>
        <p:txBody>
          <a:bodyPr/>
          <a:lstStyle/>
          <a:p>
            <a:fld id="{6E502DC4-1E23-4748-9503-FBC9DBDF8474}" type="slidenum">
              <a:rPr lang="fi-FI" smtClean="0"/>
              <a:t>8</a:t>
            </a:fld>
            <a:endParaRPr lang="fi-FI"/>
          </a:p>
        </p:txBody>
      </p:sp>
      <p:sp>
        <p:nvSpPr>
          <p:cNvPr id="2" name="Otsikko 1">
            <a:extLst>
              <a:ext uri="{FF2B5EF4-FFF2-40B4-BE49-F238E27FC236}">
                <a16:creationId xmlns:a16="http://schemas.microsoft.com/office/drawing/2014/main" id="{F282D770-4CF1-463E-88F1-256D7DE2B511}"/>
              </a:ext>
            </a:extLst>
          </p:cNvPr>
          <p:cNvSpPr>
            <a:spLocks noGrp="1"/>
          </p:cNvSpPr>
          <p:nvPr>
            <p:ph type="title"/>
          </p:nvPr>
        </p:nvSpPr>
        <p:spPr>
          <a:xfrm>
            <a:off x="684000" y="203487"/>
            <a:ext cx="9694986" cy="1325563"/>
          </a:xfrm>
        </p:spPr>
        <p:txBody>
          <a:bodyPr/>
          <a:lstStyle/>
          <a:p>
            <a:r>
              <a:rPr lang="fi-FI" dirty="0">
                <a:latin typeface="+mn-lt"/>
              </a:rPr>
              <a:t>Tiedonkulku sähkökatkon aikana</a:t>
            </a:r>
          </a:p>
        </p:txBody>
      </p:sp>
    </p:spTree>
    <p:extLst>
      <p:ext uri="{BB962C8B-B14F-4D97-AF65-F5344CB8AC3E}">
        <p14:creationId xmlns:p14="http://schemas.microsoft.com/office/powerpoint/2010/main" val="2988443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88A9CC3-31FD-430D-8774-1029D7758864}"/>
              </a:ext>
            </a:extLst>
          </p:cNvPr>
          <p:cNvSpPr>
            <a:spLocks noGrp="1"/>
          </p:cNvSpPr>
          <p:nvPr>
            <p:ph type="title"/>
          </p:nvPr>
        </p:nvSpPr>
        <p:spPr>
          <a:xfrm>
            <a:off x="893859" y="571859"/>
            <a:ext cx="8843128" cy="1325563"/>
          </a:xfrm>
        </p:spPr>
        <p:txBody>
          <a:bodyPr/>
          <a:lstStyle/>
          <a:p>
            <a:r>
              <a:rPr lang="fi-FI" dirty="0">
                <a:latin typeface="+mn-lt"/>
              </a:rPr>
              <a:t>Jos vedentulo katkeaa</a:t>
            </a:r>
            <a:br>
              <a:rPr lang="fi-FI" dirty="0">
                <a:latin typeface="+mn-lt"/>
              </a:rPr>
            </a:br>
            <a:endParaRPr lang="fi-FI" dirty="0">
              <a:latin typeface="+mn-lt"/>
            </a:endParaRPr>
          </a:p>
        </p:txBody>
      </p:sp>
      <p:sp>
        <p:nvSpPr>
          <p:cNvPr id="3" name="Sisällön paikkamerkki 2">
            <a:extLst>
              <a:ext uri="{FF2B5EF4-FFF2-40B4-BE49-F238E27FC236}">
                <a16:creationId xmlns:a16="http://schemas.microsoft.com/office/drawing/2014/main" id="{2CB84AE7-11D3-4AAE-A1AA-C8B240C054AD}"/>
              </a:ext>
            </a:extLst>
          </p:cNvPr>
          <p:cNvSpPr>
            <a:spLocks noGrp="1"/>
          </p:cNvSpPr>
          <p:nvPr>
            <p:ph idx="1"/>
          </p:nvPr>
        </p:nvSpPr>
        <p:spPr>
          <a:xfrm>
            <a:off x="892346" y="1234640"/>
            <a:ext cx="10325099" cy="3868165"/>
          </a:xfrm>
        </p:spPr>
        <p:txBody>
          <a:bodyPr>
            <a:normAutofit/>
          </a:bodyPr>
          <a:lstStyle/>
          <a:p>
            <a:pPr marL="0" indent="0">
              <a:buNone/>
            </a:pPr>
            <a:endParaRPr lang="fi-FI" dirty="0">
              <a:latin typeface="+mn-lt"/>
            </a:endParaRPr>
          </a:p>
          <a:p>
            <a:pPr marL="342900" indent="-342900">
              <a:buFont typeface="Arial" panose="020B0604020202020204" pitchFamily="34" charset="0"/>
              <a:buChar char="•"/>
            </a:pPr>
            <a:r>
              <a:rPr lang="fi-FI" dirty="0">
                <a:latin typeface="+mn-lt"/>
              </a:rPr>
              <a:t>WC:n voi vetää vain kerran. Jatkossa pöntön voi huuhdella varavedellä. Jos varavettä ei ole, voi pönttöön asentaa roskapussin, johon tehdään tarpeet. </a:t>
            </a:r>
          </a:p>
          <a:p>
            <a:pPr marL="342900" indent="-342900">
              <a:buFont typeface="Arial" panose="020B0604020202020204" pitchFamily="34" charset="0"/>
              <a:buChar char="•"/>
            </a:pPr>
            <a:r>
              <a:rPr lang="fi-FI" dirty="0">
                <a:latin typeface="+mn-lt"/>
              </a:rPr>
              <a:t>Voimassa olevista vedenjakelunhäiriöistä saat tietoa vesilaitoksilta. </a:t>
            </a:r>
          </a:p>
          <a:p>
            <a:pPr marL="342900" indent="-342900">
              <a:buFont typeface="Arial" panose="020B0604020202020204" pitchFamily="34" charset="0"/>
              <a:buChar char="•"/>
            </a:pPr>
            <a:r>
              <a:rPr lang="fi-FI" dirty="0">
                <a:latin typeface="+mn-lt"/>
              </a:rPr>
              <a:t>Puhtaan veden puuttuessa voit myös käyttää vedenpuhdistustabletteja.</a:t>
            </a:r>
          </a:p>
        </p:txBody>
      </p:sp>
      <p:sp>
        <p:nvSpPr>
          <p:cNvPr id="4" name="Päivämäärän paikkamerkki 3">
            <a:extLst>
              <a:ext uri="{FF2B5EF4-FFF2-40B4-BE49-F238E27FC236}">
                <a16:creationId xmlns:a16="http://schemas.microsoft.com/office/drawing/2014/main" id="{33D06978-5B7E-4835-B941-4DC942FE71A8}"/>
              </a:ext>
            </a:extLst>
          </p:cNvPr>
          <p:cNvSpPr>
            <a:spLocks noGrp="1"/>
          </p:cNvSpPr>
          <p:nvPr>
            <p:ph type="dt" sz="half" idx="10"/>
          </p:nvPr>
        </p:nvSpPr>
        <p:spPr/>
        <p:txBody>
          <a:bodyPr/>
          <a:lstStyle/>
          <a:p>
            <a:fld id="{95C653AD-9AC3-4ACE-8678-2D9188AE7B91}" type="datetime1">
              <a:rPr lang="fi-FI" smtClean="0"/>
              <a:t>9.5.2022</a:t>
            </a:fld>
            <a:endParaRPr lang="fi-FI"/>
          </a:p>
        </p:txBody>
      </p:sp>
      <p:sp>
        <p:nvSpPr>
          <p:cNvPr id="5" name="Dian numeron paikkamerkki 4">
            <a:extLst>
              <a:ext uri="{FF2B5EF4-FFF2-40B4-BE49-F238E27FC236}">
                <a16:creationId xmlns:a16="http://schemas.microsoft.com/office/drawing/2014/main" id="{AE882CDC-7908-4D8D-8F09-0097A9864626}"/>
              </a:ext>
            </a:extLst>
          </p:cNvPr>
          <p:cNvSpPr>
            <a:spLocks noGrp="1"/>
          </p:cNvSpPr>
          <p:nvPr>
            <p:ph type="sldNum" sz="quarter" idx="12"/>
          </p:nvPr>
        </p:nvSpPr>
        <p:spPr/>
        <p:txBody>
          <a:bodyPr/>
          <a:lstStyle/>
          <a:p>
            <a:fld id="{6E502DC4-1E23-4748-9503-FBC9DBDF8474}" type="slidenum">
              <a:rPr lang="fi-FI" smtClean="0"/>
              <a:t>9</a:t>
            </a:fld>
            <a:endParaRPr lang="fi-FI"/>
          </a:p>
        </p:txBody>
      </p:sp>
    </p:spTree>
    <p:extLst>
      <p:ext uri="{BB962C8B-B14F-4D97-AF65-F5344CB8AC3E}">
        <p14:creationId xmlns:p14="http://schemas.microsoft.com/office/powerpoint/2010/main" val="1374599172"/>
      </p:ext>
    </p:extLst>
  </p:cSld>
  <p:clrMapOvr>
    <a:masterClrMapping/>
  </p:clrMapOvr>
</p:sld>
</file>

<file path=ppt/theme/theme1.xml><?xml version="1.0" encoding="utf-8"?>
<a:theme xmlns:a="http://schemas.openxmlformats.org/drawingml/2006/main" name="DVV FI">
  <a:themeElements>
    <a:clrScheme name="DVV">
      <a:dk1>
        <a:sysClr val="windowText" lastClr="000000"/>
      </a:dk1>
      <a:lt1>
        <a:sysClr val="window" lastClr="FFFFFF"/>
      </a:lt1>
      <a:dk2>
        <a:srgbClr val="003479"/>
      </a:dk2>
      <a:lt2>
        <a:srgbClr val="A5ACB0"/>
      </a:lt2>
      <a:accent1>
        <a:srgbClr val="003479"/>
      </a:accent1>
      <a:accent2>
        <a:srgbClr val="69D8D7"/>
      </a:accent2>
      <a:accent3>
        <a:srgbClr val="FFC658"/>
      </a:accent3>
      <a:accent4>
        <a:srgbClr val="E30450"/>
      </a:accent4>
      <a:accent5>
        <a:srgbClr val="0091DA"/>
      </a:accent5>
      <a:accent6>
        <a:srgbClr val="007770"/>
      </a:accent6>
      <a:hlink>
        <a:srgbClr val="642F6C"/>
      </a:hlink>
      <a:folHlink>
        <a:srgbClr val="FFA8C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solidFill>
        </a:ln>
        <a:effectLst/>
      </a:spPr>
      <a:bodyPr rtlCol="0" anchor="ctr"/>
      <a:lstStyle>
        <a:defPPr algn="ctr">
          <a:defRPr sz="2200" dirty="0" err="1" smtClean="0"/>
        </a:defPPr>
      </a:lstStyle>
      <a:style>
        <a:lnRef idx="1">
          <a:schemeClr val="accent1"/>
        </a:lnRef>
        <a:fillRef idx="3">
          <a:schemeClr val="accent1"/>
        </a:fillRef>
        <a:effectRef idx="2">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sz="2200" dirty="0" err="1" smtClean="0">
            <a:solidFill>
              <a:srgbClr val="1E1E1E"/>
            </a:solidFill>
          </a:defRPr>
        </a:defPPr>
      </a:lstStyle>
    </a:txDef>
  </a:objectDefaults>
  <a:extraClrSchemeLst/>
  <a:extLst>
    <a:ext uri="{05A4C25C-085E-4340-85A3-A5531E510DB2}">
      <thm15:themeFamily xmlns:thm15="http://schemas.microsoft.com/office/thememl/2012/main" name="DVV esitysmalli.potx" id="{9027417E-3285-44BA-B4D7-0D9367F32B1F}" vid="{65E158F3-1493-40C0-8BA0-806C2860ACA7}"/>
    </a:ext>
  </a:extLst>
</a:theme>
</file>

<file path=ppt/theme/theme2.xml><?xml version="1.0" encoding="utf-8"?>
<a:theme xmlns:a="http://schemas.openxmlformats.org/drawingml/2006/main" name="punainen">
  <a:themeElements>
    <a:clrScheme name="DVV">
      <a:dk1>
        <a:sysClr val="windowText" lastClr="000000"/>
      </a:dk1>
      <a:lt1>
        <a:sysClr val="window" lastClr="FFFFFF"/>
      </a:lt1>
      <a:dk2>
        <a:srgbClr val="003479"/>
      </a:dk2>
      <a:lt2>
        <a:srgbClr val="A5ACB0"/>
      </a:lt2>
      <a:accent1>
        <a:srgbClr val="003479"/>
      </a:accent1>
      <a:accent2>
        <a:srgbClr val="69D8D7"/>
      </a:accent2>
      <a:accent3>
        <a:srgbClr val="FFC658"/>
      </a:accent3>
      <a:accent4>
        <a:srgbClr val="E30450"/>
      </a:accent4>
      <a:accent5>
        <a:srgbClr val="0091DA"/>
      </a:accent5>
      <a:accent6>
        <a:srgbClr val="007770"/>
      </a:accent6>
      <a:hlink>
        <a:srgbClr val="642F6C"/>
      </a:hlink>
      <a:folHlink>
        <a:srgbClr val="FFA8C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solidFill>
        </a:ln>
        <a:effectLst/>
      </a:spPr>
      <a:bodyPr rtlCol="0" anchor="ctr"/>
      <a:lstStyle>
        <a:defPPr algn="ctr">
          <a:defRPr sz="2200" dirty="0" err="1" smtClean="0"/>
        </a:defPPr>
      </a:lstStyle>
      <a:style>
        <a:lnRef idx="1">
          <a:schemeClr val="accent1"/>
        </a:lnRef>
        <a:fillRef idx="3">
          <a:schemeClr val="accent1"/>
        </a:fillRef>
        <a:effectRef idx="2">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sz="2200" dirty="0" err="1" smtClean="0">
            <a:solidFill>
              <a:srgbClr val="1E1E1E"/>
            </a:solidFill>
          </a:defRPr>
        </a:defPPr>
      </a:lstStyle>
    </a:txDef>
  </a:objectDefaults>
  <a:extraClrSchemeLst/>
  <a:extLst>
    <a:ext uri="{05A4C25C-085E-4340-85A3-A5531E510DB2}">
      <thm15:themeFamily xmlns:thm15="http://schemas.microsoft.com/office/thememl/2012/main" name="DVV esitysmalli.potx" id="{9027417E-3285-44BA-B4D7-0D9367F32B1F}" vid="{1C2EE9A2-3B3F-4B34-BCB8-1BBD6B47408D}"/>
    </a:ext>
  </a:extLst>
</a:theme>
</file>

<file path=ppt/theme/theme3.xml><?xml version="1.0" encoding="utf-8"?>
<a:theme xmlns:a="http://schemas.openxmlformats.org/drawingml/2006/main" name="vihreä">
  <a:themeElements>
    <a:clrScheme name="DVV">
      <a:dk1>
        <a:sysClr val="windowText" lastClr="000000"/>
      </a:dk1>
      <a:lt1>
        <a:sysClr val="window" lastClr="FFFFFF"/>
      </a:lt1>
      <a:dk2>
        <a:srgbClr val="003479"/>
      </a:dk2>
      <a:lt2>
        <a:srgbClr val="A5ACB0"/>
      </a:lt2>
      <a:accent1>
        <a:srgbClr val="003479"/>
      </a:accent1>
      <a:accent2>
        <a:srgbClr val="69D8D7"/>
      </a:accent2>
      <a:accent3>
        <a:srgbClr val="FFC658"/>
      </a:accent3>
      <a:accent4>
        <a:srgbClr val="E30450"/>
      </a:accent4>
      <a:accent5>
        <a:srgbClr val="0091DA"/>
      </a:accent5>
      <a:accent6>
        <a:srgbClr val="007770"/>
      </a:accent6>
      <a:hlink>
        <a:srgbClr val="642F6C"/>
      </a:hlink>
      <a:folHlink>
        <a:srgbClr val="FFA8C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solidFill>
        </a:ln>
        <a:effectLst/>
      </a:spPr>
      <a:bodyPr rtlCol="0" anchor="ctr"/>
      <a:lstStyle>
        <a:defPPr algn="ctr">
          <a:defRPr sz="2200" dirty="0" err="1" smtClean="0"/>
        </a:defPPr>
      </a:lstStyle>
      <a:style>
        <a:lnRef idx="1">
          <a:schemeClr val="accent1"/>
        </a:lnRef>
        <a:fillRef idx="3">
          <a:schemeClr val="accent1"/>
        </a:fillRef>
        <a:effectRef idx="2">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sz="2200" dirty="0" err="1" smtClean="0">
            <a:solidFill>
              <a:srgbClr val="1E1E1E"/>
            </a:solidFill>
          </a:defRPr>
        </a:defPPr>
      </a:lstStyle>
    </a:txDef>
  </a:objectDefaults>
  <a:extraClrSchemeLst/>
  <a:extLst>
    <a:ext uri="{05A4C25C-085E-4340-85A3-A5531E510DB2}">
      <thm15:themeFamily xmlns:thm15="http://schemas.microsoft.com/office/thememl/2012/main" name="DVV esitysmalli.potx" id="{9027417E-3285-44BA-B4D7-0D9367F32B1F}" vid="{A2C0F6BF-EADD-408A-B884-7FE0874B5126}"/>
    </a:ext>
  </a:ext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bb82943-49da-4504-a2f3-a33fb2eb95f1">
      <UserInfo>
        <DisplayName>Juha Kirves</DisplayName>
        <AccountId>15</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Asiakirja" ma:contentTypeID="0x010100E7FEB833818637488B6258E438C74DB0" ma:contentTypeVersion="1" ma:contentTypeDescription="Luo uusi asiakirja." ma:contentTypeScope="" ma:versionID="b3eaabb1a75a5c96552316f7a2a3d15f">
  <xsd:schema xmlns:xsd="http://www.w3.org/2001/XMLSchema" xmlns:xs="http://www.w3.org/2001/XMLSchema" xmlns:p="http://schemas.microsoft.com/office/2006/metadata/properties" xmlns:ns2="ebb82943-49da-4504-a2f3-a33fb2eb95f1" targetNamespace="http://schemas.microsoft.com/office/2006/metadata/properties" ma:root="true" ma:fieldsID="a720671b8ad7b5ca374893aa99fcdfa6" ns2:_="">
    <xsd:import namespace="ebb82943-49da-4504-a2f3-a33fb2eb95f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82943-49da-4504-a2f3-a33fb2eb95f1" elementFormDefault="qualified">
    <xsd:import namespace="http://schemas.microsoft.com/office/2006/documentManagement/types"/>
    <xsd:import namespace="http://schemas.microsoft.com/office/infopath/2007/PartnerControls"/>
    <xsd:element name="SharedWithUsers" ma:index="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EC9163-713C-4189-A4CD-A43D7FC8006C}">
  <ds:schemaRefs>
    <ds:schemaRef ds:uri="http://schemas.microsoft.com/office/infopath/2007/PartnerControls"/>
    <ds:schemaRef ds:uri="ebb82943-49da-4504-a2f3-a33fb2eb95f1"/>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50BF8AFA-8E85-4BBC-A576-471CA8B20F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82943-49da-4504-a2f3-a33fb2eb95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34879C4-CF99-43B3-96F3-901669D156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DVV esitysmalli</Template>
  <TotalTime>191</TotalTime>
  <Words>1310</Words>
  <Application>Microsoft Office PowerPoint</Application>
  <PresentationFormat>Laajakuva</PresentationFormat>
  <Paragraphs>191</Paragraphs>
  <Slides>20</Slides>
  <Notes>0</Notes>
  <HiddenSlides>0</HiddenSlides>
  <MMClips>0</MMClips>
  <ScaleCrop>false</ScaleCrop>
  <HeadingPairs>
    <vt:vector size="6" baseType="variant">
      <vt:variant>
        <vt:lpstr>Käytetyt fontit</vt:lpstr>
      </vt:variant>
      <vt:variant>
        <vt:i4>7</vt:i4>
      </vt:variant>
      <vt:variant>
        <vt:lpstr>Teema</vt:lpstr>
      </vt:variant>
      <vt:variant>
        <vt:i4>3</vt:i4>
      </vt:variant>
      <vt:variant>
        <vt:lpstr>Dian otsikot</vt:lpstr>
      </vt:variant>
      <vt:variant>
        <vt:i4>20</vt:i4>
      </vt:variant>
    </vt:vector>
  </HeadingPairs>
  <TitlesOfParts>
    <vt:vector size="30" baseType="lpstr">
      <vt:lpstr>Arial</vt:lpstr>
      <vt:lpstr>Calibri</vt:lpstr>
      <vt:lpstr>Courier New</vt:lpstr>
      <vt:lpstr>Franklin Gothic Book</vt:lpstr>
      <vt:lpstr>Franklin Gothic Demi</vt:lpstr>
      <vt:lpstr>Microsoft Sans Serif</vt:lpstr>
      <vt:lpstr>Wingdings</vt:lpstr>
      <vt:lpstr>DVV FI</vt:lpstr>
      <vt:lpstr>punainen</vt:lpstr>
      <vt:lpstr>vihreä</vt:lpstr>
      <vt:lpstr>VAHTI-hyvät käytännöt: Varautumiskoulutus henkilöstölle</vt:lpstr>
      <vt:lpstr>Johdanto</vt:lpstr>
      <vt:lpstr>Miksi organisaation pitäisi varautua?</vt:lpstr>
      <vt:lpstr>Häiriötilanteessa käytettävät viestintävälineet</vt:lpstr>
      <vt:lpstr>Häiriötilanteessa käytettävät viestintävälineet</vt:lpstr>
      <vt:lpstr>Jos sähköt katkeavat </vt:lpstr>
      <vt:lpstr>Sähkökatkos voi vaikuttaa myös lämmönjakeluun </vt:lpstr>
      <vt:lpstr>Tiedonkulku sähkökatkon aikana</vt:lpstr>
      <vt:lpstr>Jos vedentulo katkeaa </vt:lpstr>
      <vt:lpstr>Omatoiminen varautuminen 72h</vt:lpstr>
      <vt:lpstr>Kotivara</vt:lpstr>
      <vt:lpstr>Vesi</vt:lpstr>
      <vt:lpstr>Ruoka</vt:lpstr>
      <vt:lpstr>Muut tarvikkeet</vt:lpstr>
      <vt:lpstr>Kodin paloturvallisuus</vt:lpstr>
      <vt:lpstr>Kodin paloturvallisuus</vt:lpstr>
      <vt:lpstr>Lataa 112 Suomi –sovellus älylaitteisiin</vt:lpstr>
      <vt:lpstr>Ensiapu hätätilanteessa -sovellus</vt:lpstr>
      <vt:lpstr>Muistilista varautumiseen</vt:lpstr>
      <vt:lpstr>PowerPoint-esitys</vt:lpstr>
    </vt:vector>
  </TitlesOfParts>
  <Company>Digi- ja väestötietovirasto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Kirves Juha (DVV)</dc:creator>
  <cp:lastModifiedBy>Penttilä Laura (DVV)</cp:lastModifiedBy>
  <cp:revision>10</cp:revision>
  <dcterms:created xsi:type="dcterms:W3CDTF">2021-12-14T12:22:47Z</dcterms:created>
  <dcterms:modified xsi:type="dcterms:W3CDTF">2022-05-09T13:04:11Z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0x010100E7FEB833818637488B6258E438C74DB0</vt:lpwstr>
  </property>
</Properties>
</file>